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58" y="2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75628" y="1302258"/>
            <a:ext cx="4864734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412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157844" y="6244848"/>
            <a:ext cx="4034154" cy="613410"/>
          </a:xfrm>
          <a:custGeom>
            <a:avLst/>
            <a:gdLst/>
            <a:ahLst/>
            <a:cxnLst/>
            <a:rect l="l" t="t" r="r" b="b"/>
            <a:pathLst>
              <a:path w="4034154" h="613409">
                <a:moveTo>
                  <a:pt x="1383124" y="0"/>
                </a:moveTo>
                <a:lnTo>
                  <a:pt x="1287558" y="457"/>
                </a:lnTo>
                <a:lnTo>
                  <a:pt x="1192529" y="1507"/>
                </a:lnTo>
                <a:lnTo>
                  <a:pt x="1144074" y="2640"/>
                </a:lnTo>
                <a:lnTo>
                  <a:pt x="1095434" y="4760"/>
                </a:lnTo>
                <a:lnTo>
                  <a:pt x="1046686" y="7916"/>
                </a:lnTo>
                <a:lnTo>
                  <a:pt x="997908" y="12159"/>
                </a:lnTo>
                <a:lnTo>
                  <a:pt x="949177" y="17540"/>
                </a:lnTo>
                <a:lnTo>
                  <a:pt x="900571" y="24109"/>
                </a:lnTo>
                <a:lnTo>
                  <a:pt x="852167" y="31917"/>
                </a:lnTo>
                <a:lnTo>
                  <a:pt x="804042" y="41015"/>
                </a:lnTo>
                <a:lnTo>
                  <a:pt x="756274" y="51452"/>
                </a:lnTo>
                <a:lnTo>
                  <a:pt x="708939" y="63280"/>
                </a:lnTo>
                <a:lnTo>
                  <a:pt x="662116" y="76550"/>
                </a:lnTo>
                <a:lnTo>
                  <a:pt x="615882" y="91311"/>
                </a:lnTo>
                <a:lnTo>
                  <a:pt x="570313" y="107615"/>
                </a:lnTo>
                <a:lnTo>
                  <a:pt x="525488" y="125512"/>
                </a:lnTo>
                <a:lnTo>
                  <a:pt x="481484" y="145052"/>
                </a:lnTo>
                <a:lnTo>
                  <a:pt x="438377" y="166287"/>
                </a:lnTo>
                <a:lnTo>
                  <a:pt x="396246" y="189266"/>
                </a:lnTo>
                <a:lnTo>
                  <a:pt x="355168" y="214041"/>
                </a:lnTo>
                <a:lnTo>
                  <a:pt x="315220" y="240662"/>
                </a:lnTo>
                <a:lnTo>
                  <a:pt x="276479" y="269180"/>
                </a:lnTo>
                <a:lnTo>
                  <a:pt x="239023" y="299645"/>
                </a:lnTo>
                <a:lnTo>
                  <a:pt x="202929" y="332108"/>
                </a:lnTo>
                <a:lnTo>
                  <a:pt x="168275" y="366619"/>
                </a:lnTo>
                <a:lnTo>
                  <a:pt x="137711" y="400447"/>
                </a:lnTo>
                <a:lnTo>
                  <a:pt x="108648" y="436086"/>
                </a:lnTo>
                <a:lnTo>
                  <a:pt x="81014" y="473438"/>
                </a:lnTo>
                <a:lnTo>
                  <a:pt x="54736" y="512402"/>
                </a:lnTo>
                <a:lnTo>
                  <a:pt x="0" y="613151"/>
                </a:lnTo>
                <a:lnTo>
                  <a:pt x="4034154" y="613151"/>
                </a:lnTo>
                <a:lnTo>
                  <a:pt x="4034154" y="494075"/>
                </a:lnTo>
                <a:lnTo>
                  <a:pt x="3831589" y="425001"/>
                </a:lnTo>
                <a:lnTo>
                  <a:pt x="3781834" y="407437"/>
                </a:lnTo>
                <a:lnTo>
                  <a:pt x="3682266" y="371817"/>
                </a:lnTo>
                <a:lnTo>
                  <a:pt x="3582610" y="335525"/>
                </a:lnTo>
                <a:lnTo>
                  <a:pt x="3482848" y="298547"/>
                </a:lnTo>
                <a:lnTo>
                  <a:pt x="3435582" y="281251"/>
                </a:lnTo>
                <a:lnTo>
                  <a:pt x="3388049" y="264603"/>
                </a:lnTo>
                <a:lnTo>
                  <a:pt x="3340261" y="248591"/>
                </a:lnTo>
                <a:lnTo>
                  <a:pt x="3292225" y="233204"/>
                </a:lnTo>
                <a:lnTo>
                  <a:pt x="3243952" y="218431"/>
                </a:lnTo>
                <a:lnTo>
                  <a:pt x="3195450" y="204260"/>
                </a:lnTo>
                <a:lnTo>
                  <a:pt x="3146731" y="190680"/>
                </a:lnTo>
                <a:lnTo>
                  <a:pt x="3097803" y="177680"/>
                </a:lnTo>
                <a:lnTo>
                  <a:pt x="3048675" y="165248"/>
                </a:lnTo>
                <a:lnTo>
                  <a:pt x="2999359" y="153373"/>
                </a:lnTo>
                <a:lnTo>
                  <a:pt x="2949862" y="142044"/>
                </a:lnTo>
                <a:lnTo>
                  <a:pt x="2900194" y="131250"/>
                </a:lnTo>
                <a:lnTo>
                  <a:pt x="2850366" y="120979"/>
                </a:lnTo>
                <a:lnTo>
                  <a:pt x="2800386" y="111221"/>
                </a:lnTo>
                <a:lnTo>
                  <a:pt x="2750265" y="101962"/>
                </a:lnTo>
                <a:lnTo>
                  <a:pt x="2700011" y="93194"/>
                </a:lnTo>
                <a:lnTo>
                  <a:pt x="2649635" y="84903"/>
                </a:lnTo>
                <a:lnTo>
                  <a:pt x="2599146" y="77079"/>
                </a:lnTo>
                <a:lnTo>
                  <a:pt x="2548554" y="69711"/>
                </a:lnTo>
                <a:lnTo>
                  <a:pt x="2497867" y="62787"/>
                </a:lnTo>
                <a:lnTo>
                  <a:pt x="2447097" y="56296"/>
                </a:lnTo>
                <a:lnTo>
                  <a:pt x="2396251" y="50227"/>
                </a:lnTo>
                <a:lnTo>
                  <a:pt x="2345341" y="44568"/>
                </a:lnTo>
                <a:lnTo>
                  <a:pt x="2294374" y="39308"/>
                </a:lnTo>
                <a:lnTo>
                  <a:pt x="2243362" y="34436"/>
                </a:lnTo>
                <a:lnTo>
                  <a:pt x="2192314" y="29940"/>
                </a:lnTo>
                <a:lnTo>
                  <a:pt x="2141238" y="25810"/>
                </a:lnTo>
                <a:lnTo>
                  <a:pt x="2090145" y="22034"/>
                </a:lnTo>
                <a:lnTo>
                  <a:pt x="2039045" y="18600"/>
                </a:lnTo>
                <a:lnTo>
                  <a:pt x="1987946" y="15497"/>
                </a:lnTo>
                <a:lnTo>
                  <a:pt x="1936859" y="12715"/>
                </a:lnTo>
                <a:lnTo>
                  <a:pt x="1885793" y="10241"/>
                </a:lnTo>
                <a:lnTo>
                  <a:pt x="1834757" y="8065"/>
                </a:lnTo>
                <a:lnTo>
                  <a:pt x="1783762" y="6175"/>
                </a:lnTo>
                <a:lnTo>
                  <a:pt x="1732816" y="4559"/>
                </a:lnTo>
                <a:lnTo>
                  <a:pt x="1681930" y="3208"/>
                </a:lnTo>
                <a:lnTo>
                  <a:pt x="1580373" y="1250"/>
                </a:lnTo>
                <a:lnTo>
                  <a:pt x="1479169" y="211"/>
                </a:lnTo>
                <a:lnTo>
                  <a:pt x="1383124" y="0"/>
                </a:lnTo>
                <a:close/>
              </a:path>
            </a:pathLst>
          </a:custGeom>
          <a:solidFill>
            <a:srgbClr val="77AE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88086"/>
            <a:ext cx="448945" cy="1634489"/>
          </a:xfrm>
          <a:custGeom>
            <a:avLst/>
            <a:gdLst/>
            <a:ahLst/>
            <a:cxnLst/>
            <a:rect l="l" t="t" r="r" b="b"/>
            <a:pathLst>
              <a:path w="448945" h="1634489">
                <a:moveTo>
                  <a:pt x="0" y="0"/>
                </a:moveTo>
                <a:lnTo>
                  <a:pt x="0" y="1634236"/>
                </a:lnTo>
                <a:lnTo>
                  <a:pt x="74605" y="1543303"/>
                </a:lnTo>
                <a:lnTo>
                  <a:pt x="112999" y="1494442"/>
                </a:lnTo>
                <a:lnTo>
                  <a:pt x="147976" y="1448830"/>
                </a:lnTo>
                <a:lnTo>
                  <a:pt x="179399" y="1406667"/>
                </a:lnTo>
                <a:lnTo>
                  <a:pt x="207137" y="1368156"/>
                </a:lnTo>
                <a:lnTo>
                  <a:pt x="231053" y="1333498"/>
                </a:lnTo>
                <a:lnTo>
                  <a:pt x="276624" y="1261714"/>
                </a:lnTo>
                <a:lnTo>
                  <a:pt x="301642" y="1220059"/>
                </a:lnTo>
                <a:lnTo>
                  <a:pt x="325745" y="1177880"/>
                </a:lnTo>
                <a:lnTo>
                  <a:pt x="348608" y="1135129"/>
                </a:lnTo>
                <a:lnTo>
                  <a:pt x="369908" y="1091755"/>
                </a:lnTo>
                <a:lnTo>
                  <a:pt x="389321" y="1047711"/>
                </a:lnTo>
                <a:lnTo>
                  <a:pt x="406522" y="1002947"/>
                </a:lnTo>
                <a:lnTo>
                  <a:pt x="421187" y="957416"/>
                </a:lnTo>
                <a:lnTo>
                  <a:pt x="432993" y="911068"/>
                </a:lnTo>
                <a:lnTo>
                  <a:pt x="441616" y="863853"/>
                </a:lnTo>
                <a:lnTo>
                  <a:pt x="446754" y="816513"/>
                </a:lnTo>
                <a:lnTo>
                  <a:pt x="448494" y="769782"/>
                </a:lnTo>
                <a:lnTo>
                  <a:pt x="446969" y="723673"/>
                </a:lnTo>
                <a:lnTo>
                  <a:pt x="442312" y="678192"/>
                </a:lnTo>
                <a:lnTo>
                  <a:pt x="434656" y="633351"/>
                </a:lnTo>
                <a:lnTo>
                  <a:pt x="424135" y="589159"/>
                </a:lnTo>
                <a:lnTo>
                  <a:pt x="410881" y="545624"/>
                </a:lnTo>
                <a:lnTo>
                  <a:pt x="395028" y="502758"/>
                </a:lnTo>
                <a:lnTo>
                  <a:pt x="376709" y="460568"/>
                </a:lnTo>
                <a:lnTo>
                  <a:pt x="356057" y="419064"/>
                </a:lnTo>
                <a:lnTo>
                  <a:pt x="333205" y="378257"/>
                </a:lnTo>
                <a:lnTo>
                  <a:pt x="308286" y="338155"/>
                </a:lnTo>
                <a:lnTo>
                  <a:pt x="281434" y="298768"/>
                </a:lnTo>
                <a:lnTo>
                  <a:pt x="252781" y="260105"/>
                </a:lnTo>
                <a:lnTo>
                  <a:pt x="222461" y="222176"/>
                </a:lnTo>
                <a:lnTo>
                  <a:pt x="190607" y="184990"/>
                </a:lnTo>
                <a:lnTo>
                  <a:pt x="157352" y="148557"/>
                </a:lnTo>
                <a:lnTo>
                  <a:pt x="122828" y="112886"/>
                </a:lnTo>
                <a:lnTo>
                  <a:pt x="87171" y="77986"/>
                </a:lnTo>
                <a:lnTo>
                  <a:pt x="50511" y="43868"/>
                </a:lnTo>
                <a:lnTo>
                  <a:pt x="12983" y="10540"/>
                </a:lnTo>
                <a:lnTo>
                  <a:pt x="0" y="0"/>
                </a:lnTo>
                <a:close/>
              </a:path>
            </a:pathLst>
          </a:custGeom>
          <a:solidFill>
            <a:srgbClr val="C39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9484" y="6144069"/>
            <a:ext cx="4408805" cy="714375"/>
          </a:xfrm>
          <a:custGeom>
            <a:avLst/>
            <a:gdLst/>
            <a:ahLst/>
            <a:cxnLst/>
            <a:rect l="l" t="t" r="r" b="b"/>
            <a:pathLst>
              <a:path w="4408805" h="714375">
                <a:moveTo>
                  <a:pt x="0" y="713928"/>
                </a:moveTo>
                <a:lnTo>
                  <a:pt x="22417" y="658573"/>
                </a:lnTo>
                <a:lnTo>
                  <a:pt x="43159" y="612667"/>
                </a:lnTo>
                <a:lnTo>
                  <a:pt x="65103" y="568031"/>
                </a:lnTo>
                <a:lnTo>
                  <a:pt x="88333" y="524791"/>
                </a:lnTo>
                <a:lnTo>
                  <a:pt x="112932" y="483073"/>
                </a:lnTo>
                <a:lnTo>
                  <a:pt x="138985" y="443006"/>
                </a:lnTo>
                <a:lnTo>
                  <a:pt x="166573" y="404715"/>
                </a:lnTo>
                <a:lnTo>
                  <a:pt x="195782" y="368328"/>
                </a:lnTo>
                <a:lnTo>
                  <a:pt x="226695" y="333971"/>
                </a:lnTo>
                <a:lnTo>
                  <a:pt x="261345" y="299616"/>
                </a:lnTo>
                <a:lnTo>
                  <a:pt x="297562" y="267495"/>
                </a:lnTo>
                <a:lnTo>
                  <a:pt x="335252" y="237549"/>
                </a:lnTo>
                <a:lnTo>
                  <a:pt x="374324" y="209716"/>
                </a:lnTo>
                <a:lnTo>
                  <a:pt x="414685" y="183936"/>
                </a:lnTo>
                <a:lnTo>
                  <a:pt x="456242" y="160148"/>
                </a:lnTo>
                <a:lnTo>
                  <a:pt x="498903" y="138292"/>
                </a:lnTo>
                <a:lnTo>
                  <a:pt x="542575" y="118306"/>
                </a:lnTo>
                <a:lnTo>
                  <a:pt x="587166" y="100132"/>
                </a:lnTo>
                <a:lnTo>
                  <a:pt x="632584" y="83707"/>
                </a:lnTo>
                <a:lnTo>
                  <a:pt x="678735" y="68971"/>
                </a:lnTo>
                <a:lnTo>
                  <a:pt x="725528" y="55863"/>
                </a:lnTo>
                <a:lnTo>
                  <a:pt x="772870" y="44324"/>
                </a:lnTo>
                <a:lnTo>
                  <a:pt x="820669" y="34292"/>
                </a:lnTo>
                <a:lnTo>
                  <a:pt x="868831" y="25706"/>
                </a:lnTo>
                <a:lnTo>
                  <a:pt x="917265" y="18507"/>
                </a:lnTo>
                <a:lnTo>
                  <a:pt x="965878" y="12633"/>
                </a:lnTo>
                <a:lnTo>
                  <a:pt x="1014578" y="8024"/>
                </a:lnTo>
                <a:lnTo>
                  <a:pt x="1063272" y="4620"/>
                </a:lnTo>
                <a:lnTo>
                  <a:pt x="1111867" y="2359"/>
                </a:lnTo>
                <a:lnTo>
                  <a:pt x="1160272" y="1181"/>
                </a:lnTo>
                <a:lnTo>
                  <a:pt x="1421384" y="0"/>
                </a:lnTo>
                <a:lnTo>
                  <a:pt x="1471372" y="613"/>
                </a:lnTo>
                <a:lnTo>
                  <a:pt x="1521757" y="1841"/>
                </a:lnTo>
                <a:lnTo>
                  <a:pt x="1572502" y="3662"/>
                </a:lnTo>
                <a:lnTo>
                  <a:pt x="1623570" y="6057"/>
                </a:lnTo>
                <a:lnTo>
                  <a:pt x="1674925" y="9004"/>
                </a:lnTo>
                <a:lnTo>
                  <a:pt x="1726528" y="12483"/>
                </a:lnTo>
                <a:lnTo>
                  <a:pt x="1778344" y="16473"/>
                </a:lnTo>
                <a:lnTo>
                  <a:pt x="1830334" y="20954"/>
                </a:lnTo>
                <a:lnTo>
                  <a:pt x="1882463" y="25905"/>
                </a:lnTo>
                <a:lnTo>
                  <a:pt x="1934692" y="31306"/>
                </a:lnTo>
                <a:lnTo>
                  <a:pt x="1986986" y="37135"/>
                </a:lnTo>
                <a:lnTo>
                  <a:pt x="2039306" y="43374"/>
                </a:lnTo>
                <a:lnTo>
                  <a:pt x="2091616" y="50000"/>
                </a:lnTo>
                <a:lnTo>
                  <a:pt x="2143879" y="56993"/>
                </a:lnTo>
                <a:lnTo>
                  <a:pt x="2196058" y="64334"/>
                </a:lnTo>
                <a:lnTo>
                  <a:pt x="2248116" y="72000"/>
                </a:lnTo>
                <a:lnTo>
                  <a:pt x="2300015" y="79972"/>
                </a:lnTo>
                <a:lnTo>
                  <a:pt x="2351720" y="88230"/>
                </a:lnTo>
                <a:lnTo>
                  <a:pt x="2403192" y="96751"/>
                </a:lnTo>
                <a:lnTo>
                  <a:pt x="2454395" y="105517"/>
                </a:lnTo>
                <a:lnTo>
                  <a:pt x="2505291" y="114506"/>
                </a:lnTo>
                <a:lnTo>
                  <a:pt x="2555844" y="123698"/>
                </a:lnTo>
                <a:lnTo>
                  <a:pt x="2606017" y="133072"/>
                </a:lnTo>
                <a:lnTo>
                  <a:pt x="2655773" y="142607"/>
                </a:lnTo>
                <a:lnTo>
                  <a:pt x="2705074" y="152284"/>
                </a:lnTo>
                <a:lnTo>
                  <a:pt x="2753884" y="162081"/>
                </a:lnTo>
                <a:lnTo>
                  <a:pt x="2802165" y="171978"/>
                </a:lnTo>
                <a:lnTo>
                  <a:pt x="2849881" y="181954"/>
                </a:lnTo>
                <a:lnTo>
                  <a:pt x="2896994" y="191990"/>
                </a:lnTo>
                <a:lnTo>
                  <a:pt x="2943468" y="202063"/>
                </a:lnTo>
                <a:lnTo>
                  <a:pt x="2989266" y="212154"/>
                </a:lnTo>
                <a:lnTo>
                  <a:pt x="3034350" y="222242"/>
                </a:lnTo>
                <a:lnTo>
                  <a:pt x="3078683" y="232307"/>
                </a:lnTo>
                <a:lnTo>
                  <a:pt x="3122229" y="242328"/>
                </a:lnTo>
                <a:lnTo>
                  <a:pt x="3164950" y="252284"/>
                </a:lnTo>
                <a:lnTo>
                  <a:pt x="3206810" y="262154"/>
                </a:lnTo>
                <a:lnTo>
                  <a:pt x="3247771" y="271919"/>
                </a:lnTo>
                <a:lnTo>
                  <a:pt x="3306102" y="286242"/>
                </a:lnTo>
                <a:lnTo>
                  <a:pt x="3361399" y="300517"/>
                </a:lnTo>
                <a:lnTo>
                  <a:pt x="3413932" y="314788"/>
                </a:lnTo>
                <a:lnTo>
                  <a:pt x="3463971" y="329100"/>
                </a:lnTo>
                <a:lnTo>
                  <a:pt x="3511788" y="343497"/>
                </a:lnTo>
                <a:lnTo>
                  <a:pt x="3557653" y="358025"/>
                </a:lnTo>
                <a:lnTo>
                  <a:pt x="3601837" y="372727"/>
                </a:lnTo>
                <a:lnTo>
                  <a:pt x="3644610" y="387649"/>
                </a:lnTo>
                <a:lnTo>
                  <a:pt x="3686244" y="402835"/>
                </a:lnTo>
                <a:lnTo>
                  <a:pt x="3727008" y="418330"/>
                </a:lnTo>
                <a:lnTo>
                  <a:pt x="3767173" y="434178"/>
                </a:lnTo>
                <a:lnTo>
                  <a:pt x="3807010" y="450424"/>
                </a:lnTo>
                <a:lnTo>
                  <a:pt x="3846790" y="467113"/>
                </a:lnTo>
                <a:lnTo>
                  <a:pt x="3886784" y="484289"/>
                </a:lnTo>
                <a:lnTo>
                  <a:pt x="3927261" y="501997"/>
                </a:lnTo>
                <a:lnTo>
                  <a:pt x="3968493" y="520282"/>
                </a:lnTo>
                <a:lnTo>
                  <a:pt x="4010751" y="539188"/>
                </a:lnTo>
                <a:lnTo>
                  <a:pt x="4054304" y="558760"/>
                </a:lnTo>
                <a:lnTo>
                  <a:pt x="4099424" y="579042"/>
                </a:lnTo>
                <a:lnTo>
                  <a:pt x="4146382" y="600080"/>
                </a:lnTo>
                <a:lnTo>
                  <a:pt x="4195447" y="621917"/>
                </a:lnTo>
                <a:lnTo>
                  <a:pt x="4246891" y="644599"/>
                </a:lnTo>
                <a:lnTo>
                  <a:pt x="4300985" y="668170"/>
                </a:lnTo>
                <a:lnTo>
                  <a:pt x="4357998" y="692675"/>
                </a:lnTo>
                <a:lnTo>
                  <a:pt x="4408211" y="713928"/>
                </a:lnTo>
              </a:path>
            </a:pathLst>
          </a:custGeom>
          <a:ln w="12700">
            <a:solidFill>
              <a:srgbClr val="94AB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67500" y="747648"/>
            <a:ext cx="4275963" cy="32105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5625465" cy="6858000"/>
            <a:chOff x="0" y="0"/>
            <a:chExt cx="5625465" cy="68580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2495" y="0"/>
              <a:ext cx="2672460" cy="34587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7432"/>
              <a:ext cx="2944114" cy="683056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665594" y="1647825"/>
            <a:ext cx="3460750" cy="239395"/>
            <a:chOff x="6665594" y="1647825"/>
            <a:chExt cx="3460750" cy="239395"/>
          </a:xfrm>
        </p:grpSpPr>
        <p:sp>
          <p:nvSpPr>
            <p:cNvPr id="11" name="object 11"/>
            <p:cNvSpPr/>
            <p:nvPr/>
          </p:nvSpPr>
          <p:spPr>
            <a:xfrm>
              <a:off x="6665595" y="1659889"/>
              <a:ext cx="347980" cy="178435"/>
            </a:xfrm>
            <a:custGeom>
              <a:avLst/>
              <a:gdLst/>
              <a:ahLst/>
              <a:cxnLst/>
              <a:rect l="l" t="t" r="r" b="b"/>
              <a:pathLst>
                <a:path w="347979" h="178435">
                  <a:moveTo>
                    <a:pt x="120650" y="47625"/>
                  </a:moveTo>
                  <a:lnTo>
                    <a:pt x="119634" y="41148"/>
                  </a:lnTo>
                  <a:lnTo>
                    <a:pt x="117640" y="35179"/>
                  </a:lnTo>
                  <a:lnTo>
                    <a:pt x="115697" y="29591"/>
                  </a:lnTo>
                  <a:lnTo>
                    <a:pt x="115316" y="28956"/>
                  </a:lnTo>
                  <a:lnTo>
                    <a:pt x="112776" y="24638"/>
                  </a:lnTo>
                  <a:lnTo>
                    <a:pt x="83185" y="4584"/>
                  </a:lnTo>
                  <a:lnTo>
                    <a:pt x="83185" y="51181"/>
                  </a:lnTo>
                  <a:lnTo>
                    <a:pt x="83185" y="61976"/>
                  </a:lnTo>
                  <a:lnTo>
                    <a:pt x="82550" y="66167"/>
                  </a:lnTo>
                  <a:lnTo>
                    <a:pt x="80010" y="73787"/>
                  </a:lnTo>
                  <a:lnTo>
                    <a:pt x="78232" y="77089"/>
                  </a:lnTo>
                  <a:lnTo>
                    <a:pt x="75692" y="79883"/>
                  </a:lnTo>
                  <a:lnTo>
                    <a:pt x="73279" y="82677"/>
                  </a:lnTo>
                  <a:lnTo>
                    <a:pt x="70104" y="84836"/>
                  </a:lnTo>
                  <a:lnTo>
                    <a:pt x="66294" y="86360"/>
                  </a:lnTo>
                  <a:lnTo>
                    <a:pt x="62357" y="87884"/>
                  </a:lnTo>
                  <a:lnTo>
                    <a:pt x="57658" y="88646"/>
                  </a:lnTo>
                  <a:lnTo>
                    <a:pt x="35814" y="88646"/>
                  </a:lnTo>
                  <a:lnTo>
                    <a:pt x="35814" y="28956"/>
                  </a:lnTo>
                  <a:lnTo>
                    <a:pt x="54864" y="28956"/>
                  </a:lnTo>
                  <a:lnTo>
                    <a:pt x="83185" y="51181"/>
                  </a:lnTo>
                  <a:lnTo>
                    <a:pt x="83185" y="4584"/>
                  </a:lnTo>
                  <a:lnTo>
                    <a:pt x="73914" y="2794"/>
                  </a:lnTo>
                  <a:lnTo>
                    <a:pt x="69342" y="2032"/>
                  </a:lnTo>
                  <a:lnTo>
                    <a:pt x="65532" y="1778"/>
                  </a:lnTo>
                  <a:lnTo>
                    <a:pt x="61849" y="1397"/>
                  </a:lnTo>
                  <a:lnTo>
                    <a:pt x="57785" y="1270"/>
                  </a:lnTo>
                  <a:lnTo>
                    <a:pt x="8509" y="1270"/>
                  </a:lnTo>
                  <a:lnTo>
                    <a:pt x="0" y="173482"/>
                  </a:lnTo>
                  <a:lnTo>
                    <a:pt x="254" y="174371"/>
                  </a:lnTo>
                  <a:lnTo>
                    <a:pt x="889" y="175006"/>
                  </a:lnTo>
                  <a:lnTo>
                    <a:pt x="1397" y="175768"/>
                  </a:lnTo>
                  <a:lnTo>
                    <a:pt x="2286" y="176403"/>
                  </a:lnTo>
                  <a:lnTo>
                    <a:pt x="3683" y="176784"/>
                  </a:lnTo>
                  <a:lnTo>
                    <a:pt x="5080" y="177292"/>
                  </a:lnTo>
                  <a:lnTo>
                    <a:pt x="6858" y="177673"/>
                  </a:lnTo>
                  <a:lnTo>
                    <a:pt x="11557" y="178181"/>
                  </a:lnTo>
                  <a:lnTo>
                    <a:pt x="14351" y="178308"/>
                  </a:lnTo>
                  <a:lnTo>
                    <a:pt x="21336" y="178308"/>
                  </a:lnTo>
                  <a:lnTo>
                    <a:pt x="24257" y="178181"/>
                  </a:lnTo>
                  <a:lnTo>
                    <a:pt x="28829" y="177673"/>
                  </a:lnTo>
                  <a:lnTo>
                    <a:pt x="30607" y="177292"/>
                  </a:lnTo>
                  <a:lnTo>
                    <a:pt x="32004" y="176784"/>
                  </a:lnTo>
                  <a:lnTo>
                    <a:pt x="33401" y="176403"/>
                  </a:lnTo>
                  <a:lnTo>
                    <a:pt x="34417" y="175768"/>
                  </a:lnTo>
                  <a:lnTo>
                    <a:pt x="34925" y="175006"/>
                  </a:lnTo>
                  <a:lnTo>
                    <a:pt x="35560" y="174371"/>
                  </a:lnTo>
                  <a:lnTo>
                    <a:pt x="35814" y="173482"/>
                  </a:lnTo>
                  <a:lnTo>
                    <a:pt x="35814" y="116332"/>
                  </a:lnTo>
                  <a:lnTo>
                    <a:pt x="50546" y="116332"/>
                  </a:lnTo>
                  <a:lnTo>
                    <a:pt x="89408" y="109474"/>
                  </a:lnTo>
                  <a:lnTo>
                    <a:pt x="116078" y="81026"/>
                  </a:lnTo>
                  <a:lnTo>
                    <a:pt x="120535" y="57404"/>
                  </a:lnTo>
                  <a:lnTo>
                    <a:pt x="120650" y="47625"/>
                  </a:lnTo>
                  <a:close/>
                </a:path>
                <a:path w="347979" h="178435">
                  <a:moveTo>
                    <a:pt x="257048" y="159004"/>
                  </a:moveTo>
                  <a:lnTo>
                    <a:pt x="256794" y="157226"/>
                  </a:lnTo>
                  <a:lnTo>
                    <a:pt x="256667" y="155448"/>
                  </a:lnTo>
                  <a:lnTo>
                    <a:pt x="256286" y="154051"/>
                  </a:lnTo>
                  <a:lnTo>
                    <a:pt x="255778" y="153035"/>
                  </a:lnTo>
                  <a:lnTo>
                    <a:pt x="255270" y="151892"/>
                  </a:lnTo>
                  <a:lnTo>
                    <a:pt x="254635" y="151130"/>
                  </a:lnTo>
                  <a:lnTo>
                    <a:pt x="253365" y="150114"/>
                  </a:lnTo>
                  <a:lnTo>
                    <a:pt x="252603" y="149860"/>
                  </a:lnTo>
                  <a:lnTo>
                    <a:pt x="223012" y="149860"/>
                  </a:lnTo>
                  <a:lnTo>
                    <a:pt x="223012" y="35179"/>
                  </a:lnTo>
                  <a:lnTo>
                    <a:pt x="222885" y="2794"/>
                  </a:lnTo>
                  <a:lnTo>
                    <a:pt x="222504" y="2286"/>
                  </a:lnTo>
                  <a:lnTo>
                    <a:pt x="222123" y="1651"/>
                  </a:lnTo>
                  <a:lnTo>
                    <a:pt x="210566" y="0"/>
                  </a:lnTo>
                  <a:lnTo>
                    <a:pt x="204216" y="0"/>
                  </a:lnTo>
                  <a:lnTo>
                    <a:pt x="201930" y="127"/>
                  </a:lnTo>
                  <a:lnTo>
                    <a:pt x="198374" y="127"/>
                  </a:lnTo>
                  <a:lnTo>
                    <a:pt x="196977" y="254"/>
                  </a:lnTo>
                  <a:lnTo>
                    <a:pt x="194818" y="508"/>
                  </a:lnTo>
                  <a:lnTo>
                    <a:pt x="193929" y="762"/>
                  </a:lnTo>
                  <a:lnTo>
                    <a:pt x="193294" y="889"/>
                  </a:lnTo>
                  <a:lnTo>
                    <a:pt x="192532" y="1143"/>
                  </a:lnTo>
                  <a:lnTo>
                    <a:pt x="192024" y="1397"/>
                  </a:lnTo>
                  <a:lnTo>
                    <a:pt x="191516" y="1778"/>
                  </a:lnTo>
                  <a:lnTo>
                    <a:pt x="153670" y="26289"/>
                  </a:lnTo>
                  <a:lnTo>
                    <a:pt x="152654" y="27051"/>
                  </a:lnTo>
                  <a:lnTo>
                    <a:pt x="151765" y="27686"/>
                  </a:lnTo>
                  <a:lnTo>
                    <a:pt x="150495" y="28956"/>
                  </a:lnTo>
                  <a:lnTo>
                    <a:pt x="149987" y="29845"/>
                  </a:lnTo>
                  <a:lnTo>
                    <a:pt x="149225" y="31877"/>
                  </a:lnTo>
                  <a:lnTo>
                    <a:pt x="148971" y="33020"/>
                  </a:lnTo>
                  <a:lnTo>
                    <a:pt x="148971" y="45974"/>
                  </a:lnTo>
                  <a:lnTo>
                    <a:pt x="149479" y="49784"/>
                  </a:lnTo>
                  <a:lnTo>
                    <a:pt x="149987" y="51054"/>
                  </a:lnTo>
                  <a:lnTo>
                    <a:pt x="151511" y="52578"/>
                  </a:lnTo>
                  <a:lnTo>
                    <a:pt x="152527" y="52959"/>
                  </a:lnTo>
                  <a:lnTo>
                    <a:pt x="155194" y="52451"/>
                  </a:lnTo>
                  <a:lnTo>
                    <a:pt x="156972" y="51816"/>
                  </a:lnTo>
                  <a:lnTo>
                    <a:pt x="159004" y="50800"/>
                  </a:lnTo>
                  <a:lnTo>
                    <a:pt x="187325" y="35179"/>
                  </a:lnTo>
                  <a:lnTo>
                    <a:pt x="187325" y="149860"/>
                  </a:lnTo>
                  <a:lnTo>
                    <a:pt x="153670" y="149860"/>
                  </a:lnTo>
                  <a:lnTo>
                    <a:pt x="153035" y="150114"/>
                  </a:lnTo>
                  <a:lnTo>
                    <a:pt x="151765" y="151130"/>
                  </a:lnTo>
                  <a:lnTo>
                    <a:pt x="151130" y="151892"/>
                  </a:lnTo>
                  <a:lnTo>
                    <a:pt x="150622" y="153035"/>
                  </a:lnTo>
                  <a:lnTo>
                    <a:pt x="150114" y="154051"/>
                  </a:lnTo>
                  <a:lnTo>
                    <a:pt x="149733" y="155448"/>
                  </a:lnTo>
                  <a:lnTo>
                    <a:pt x="149606" y="157226"/>
                  </a:lnTo>
                  <a:lnTo>
                    <a:pt x="149352" y="159004"/>
                  </a:lnTo>
                  <a:lnTo>
                    <a:pt x="149352" y="168529"/>
                  </a:lnTo>
                  <a:lnTo>
                    <a:pt x="149860" y="172085"/>
                  </a:lnTo>
                  <a:lnTo>
                    <a:pt x="152527" y="176784"/>
                  </a:lnTo>
                  <a:lnTo>
                    <a:pt x="153162" y="177292"/>
                  </a:lnTo>
                  <a:lnTo>
                    <a:pt x="153797" y="177546"/>
                  </a:lnTo>
                  <a:lnTo>
                    <a:pt x="252603" y="177546"/>
                  </a:lnTo>
                  <a:lnTo>
                    <a:pt x="253238" y="177292"/>
                  </a:lnTo>
                  <a:lnTo>
                    <a:pt x="253873" y="176784"/>
                  </a:lnTo>
                  <a:lnTo>
                    <a:pt x="254508" y="176403"/>
                  </a:lnTo>
                  <a:lnTo>
                    <a:pt x="257048" y="168529"/>
                  </a:lnTo>
                  <a:lnTo>
                    <a:pt x="257048" y="159004"/>
                  </a:lnTo>
                  <a:close/>
                </a:path>
                <a:path w="347979" h="178435">
                  <a:moveTo>
                    <a:pt x="347726" y="108966"/>
                  </a:moveTo>
                  <a:lnTo>
                    <a:pt x="347599" y="104267"/>
                  </a:lnTo>
                  <a:lnTo>
                    <a:pt x="347345" y="102489"/>
                  </a:lnTo>
                  <a:lnTo>
                    <a:pt x="347218" y="100584"/>
                  </a:lnTo>
                  <a:lnTo>
                    <a:pt x="342519" y="95123"/>
                  </a:lnTo>
                  <a:lnTo>
                    <a:pt x="282575" y="95123"/>
                  </a:lnTo>
                  <a:lnTo>
                    <a:pt x="280924" y="96139"/>
                  </a:lnTo>
                  <a:lnTo>
                    <a:pt x="278892" y="100330"/>
                  </a:lnTo>
                  <a:lnTo>
                    <a:pt x="278384" y="103886"/>
                  </a:lnTo>
                  <a:lnTo>
                    <a:pt x="278384" y="114173"/>
                  </a:lnTo>
                  <a:lnTo>
                    <a:pt x="278892" y="117856"/>
                  </a:lnTo>
                  <a:lnTo>
                    <a:pt x="280924" y="122047"/>
                  </a:lnTo>
                  <a:lnTo>
                    <a:pt x="282575" y="123190"/>
                  </a:lnTo>
                  <a:lnTo>
                    <a:pt x="343662" y="123190"/>
                  </a:lnTo>
                  <a:lnTo>
                    <a:pt x="345186" y="122047"/>
                  </a:lnTo>
                  <a:lnTo>
                    <a:pt x="347218" y="117983"/>
                  </a:lnTo>
                  <a:lnTo>
                    <a:pt x="347726" y="114300"/>
                  </a:lnTo>
                  <a:lnTo>
                    <a:pt x="347726" y="108966"/>
                  </a:lnTo>
                  <a:close/>
                </a:path>
              </a:pathLst>
            </a:custGeom>
            <a:solidFill>
              <a:srgbClr val="FFFF00">
                <a:alpha val="7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40498" y="1647825"/>
              <a:ext cx="3085337" cy="239267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63563" y="2351913"/>
            <a:ext cx="2001265" cy="239267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63563" y="1998726"/>
            <a:ext cx="3699636" cy="24041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74231" y="3432175"/>
            <a:ext cx="2267405" cy="15760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44114" y="3440731"/>
            <a:ext cx="2680969" cy="33841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8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89460" cy="6858000"/>
            </a:xfrm>
            <a:custGeom>
              <a:avLst/>
              <a:gdLst/>
              <a:ahLst/>
              <a:cxnLst/>
              <a:rect l="l" t="t" r="r" b="b"/>
              <a:pathLst>
                <a:path w="12189460" h="6858000">
                  <a:moveTo>
                    <a:pt x="121889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88952" y="6858000"/>
                  </a:lnTo>
                  <a:lnTo>
                    <a:pt x="12188952" y="0"/>
                  </a:lnTo>
                  <a:close/>
                </a:path>
              </a:pathLst>
            </a:custGeom>
            <a:solidFill>
              <a:srgbClr val="6FAC46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03643" y="653618"/>
              <a:ext cx="4730242" cy="553999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6459" y="6015680"/>
              <a:ext cx="2605405" cy="842644"/>
            </a:xfrm>
            <a:custGeom>
              <a:avLst/>
              <a:gdLst/>
              <a:ahLst/>
              <a:cxnLst/>
              <a:rect l="l" t="t" r="r" b="b"/>
              <a:pathLst>
                <a:path w="2605405" h="842645">
                  <a:moveTo>
                    <a:pt x="892031" y="0"/>
                  </a:moveTo>
                  <a:lnTo>
                    <a:pt x="841373" y="627"/>
                  </a:lnTo>
                  <a:lnTo>
                    <a:pt x="790937" y="2895"/>
                  </a:lnTo>
                  <a:lnTo>
                    <a:pt x="740806" y="6922"/>
                  </a:lnTo>
                  <a:lnTo>
                    <a:pt x="691061" y="12826"/>
                  </a:lnTo>
                  <a:lnTo>
                    <a:pt x="641786" y="20726"/>
                  </a:lnTo>
                  <a:lnTo>
                    <a:pt x="593063" y="30741"/>
                  </a:lnTo>
                  <a:lnTo>
                    <a:pt x="544974" y="42990"/>
                  </a:lnTo>
                  <a:lnTo>
                    <a:pt x="497603" y="57591"/>
                  </a:lnTo>
                  <a:lnTo>
                    <a:pt x="451032" y="74664"/>
                  </a:lnTo>
                  <a:lnTo>
                    <a:pt x="405343" y="94326"/>
                  </a:lnTo>
                  <a:lnTo>
                    <a:pt x="360619" y="116697"/>
                  </a:lnTo>
                  <a:lnTo>
                    <a:pt x="316942" y="141895"/>
                  </a:lnTo>
                  <a:lnTo>
                    <a:pt x="274395" y="170039"/>
                  </a:lnTo>
                  <a:lnTo>
                    <a:pt x="233060" y="201247"/>
                  </a:lnTo>
                  <a:lnTo>
                    <a:pt x="193021" y="235640"/>
                  </a:lnTo>
                  <a:lnTo>
                    <a:pt x="156372" y="272256"/>
                  </a:lnTo>
                  <a:lnTo>
                    <a:pt x="123875" y="310593"/>
                  </a:lnTo>
                  <a:lnTo>
                    <a:pt x="95419" y="350494"/>
                  </a:lnTo>
                  <a:lnTo>
                    <a:pt x="70894" y="391808"/>
                  </a:lnTo>
                  <a:lnTo>
                    <a:pt x="50189" y="434379"/>
                  </a:lnTo>
                  <a:lnTo>
                    <a:pt x="33194" y="478054"/>
                  </a:lnTo>
                  <a:lnTo>
                    <a:pt x="19798" y="522679"/>
                  </a:lnTo>
                  <a:lnTo>
                    <a:pt x="9891" y="568101"/>
                  </a:lnTo>
                  <a:lnTo>
                    <a:pt x="3363" y="614164"/>
                  </a:lnTo>
                  <a:lnTo>
                    <a:pt x="103" y="660716"/>
                  </a:lnTo>
                  <a:lnTo>
                    <a:pt x="0" y="707602"/>
                  </a:lnTo>
                  <a:lnTo>
                    <a:pt x="2943" y="754668"/>
                  </a:lnTo>
                  <a:lnTo>
                    <a:pt x="8824" y="801761"/>
                  </a:lnTo>
                  <a:lnTo>
                    <a:pt x="19021" y="842318"/>
                  </a:lnTo>
                  <a:lnTo>
                    <a:pt x="2600662" y="842318"/>
                  </a:lnTo>
                  <a:lnTo>
                    <a:pt x="2602059" y="834665"/>
                  </a:lnTo>
                  <a:lnTo>
                    <a:pt x="2605193" y="785207"/>
                  </a:lnTo>
                  <a:lnTo>
                    <a:pt x="2604747" y="735416"/>
                  </a:lnTo>
                  <a:lnTo>
                    <a:pt x="2600904" y="685506"/>
                  </a:lnTo>
                  <a:lnTo>
                    <a:pt x="2593846" y="635693"/>
                  </a:lnTo>
                  <a:lnTo>
                    <a:pt x="2583756" y="586190"/>
                  </a:lnTo>
                  <a:lnTo>
                    <a:pt x="2570817" y="537211"/>
                  </a:lnTo>
                  <a:lnTo>
                    <a:pt x="2555210" y="488972"/>
                  </a:lnTo>
                  <a:lnTo>
                    <a:pt x="2537119" y="441687"/>
                  </a:lnTo>
                  <a:lnTo>
                    <a:pt x="2516726" y="395570"/>
                  </a:lnTo>
                  <a:lnTo>
                    <a:pt x="2494214" y="350836"/>
                  </a:lnTo>
                  <a:lnTo>
                    <a:pt x="2469766" y="307699"/>
                  </a:lnTo>
                  <a:lnTo>
                    <a:pt x="2443563" y="266374"/>
                  </a:lnTo>
                  <a:lnTo>
                    <a:pt x="2416412" y="226584"/>
                  </a:lnTo>
                  <a:lnTo>
                    <a:pt x="2386204" y="187188"/>
                  </a:lnTo>
                  <a:lnTo>
                    <a:pt x="2352899" y="149583"/>
                  </a:lnTo>
                  <a:lnTo>
                    <a:pt x="2316457" y="115169"/>
                  </a:lnTo>
                  <a:lnTo>
                    <a:pt x="2276839" y="85344"/>
                  </a:lnTo>
                  <a:lnTo>
                    <a:pt x="2234004" y="61505"/>
                  </a:lnTo>
                  <a:lnTo>
                    <a:pt x="2187912" y="45051"/>
                  </a:lnTo>
                  <a:lnTo>
                    <a:pt x="2132355" y="35365"/>
                  </a:lnTo>
                  <a:lnTo>
                    <a:pt x="2083438" y="38602"/>
                  </a:lnTo>
                  <a:lnTo>
                    <a:pt x="2038528" y="50947"/>
                  </a:lnTo>
                  <a:lnTo>
                    <a:pt x="1994994" y="68585"/>
                  </a:lnTo>
                  <a:lnTo>
                    <a:pt x="1950204" y="87703"/>
                  </a:lnTo>
                  <a:lnTo>
                    <a:pt x="1901527" y="104487"/>
                  </a:lnTo>
                  <a:lnTo>
                    <a:pt x="1852908" y="112910"/>
                  </a:lnTo>
                  <a:lnTo>
                    <a:pt x="1800156" y="114844"/>
                  </a:lnTo>
                  <a:lnTo>
                    <a:pt x="1745539" y="112156"/>
                  </a:lnTo>
                  <a:lnTo>
                    <a:pt x="1691324" y="106713"/>
                  </a:lnTo>
                  <a:lnTo>
                    <a:pt x="1639780" y="100385"/>
                  </a:lnTo>
                  <a:lnTo>
                    <a:pt x="1585360" y="92314"/>
                  </a:lnTo>
                  <a:lnTo>
                    <a:pt x="1530560" y="83476"/>
                  </a:lnTo>
                  <a:lnTo>
                    <a:pt x="1475759" y="73869"/>
                  </a:lnTo>
                  <a:lnTo>
                    <a:pt x="1421340" y="63491"/>
                  </a:lnTo>
                  <a:lnTo>
                    <a:pt x="1375331" y="54409"/>
                  </a:lnTo>
                  <a:lnTo>
                    <a:pt x="1328718" y="45674"/>
                  </a:lnTo>
                  <a:lnTo>
                    <a:pt x="1281574" y="37391"/>
                  </a:lnTo>
                  <a:lnTo>
                    <a:pt x="1233972" y="29665"/>
                  </a:lnTo>
                  <a:lnTo>
                    <a:pt x="1185985" y="22600"/>
                  </a:lnTo>
                  <a:lnTo>
                    <a:pt x="1137685" y="16304"/>
                  </a:lnTo>
                  <a:lnTo>
                    <a:pt x="1089147" y="10879"/>
                  </a:lnTo>
                  <a:lnTo>
                    <a:pt x="1040443" y="6433"/>
                  </a:lnTo>
                  <a:lnTo>
                    <a:pt x="991646" y="3069"/>
                  </a:lnTo>
                  <a:lnTo>
                    <a:pt x="942829" y="893"/>
                  </a:lnTo>
                  <a:lnTo>
                    <a:pt x="892031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5180" y="5797359"/>
              <a:ext cx="2485390" cy="1061085"/>
            </a:xfrm>
            <a:custGeom>
              <a:avLst/>
              <a:gdLst/>
              <a:ahLst/>
              <a:cxnLst/>
              <a:rect l="l" t="t" r="r" b="b"/>
              <a:pathLst>
                <a:path w="2485390" h="1061084">
                  <a:moveTo>
                    <a:pt x="1572399" y="1054415"/>
                  </a:moveTo>
                  <a:lnTo>
                    <a:pt x="1568589" y="1055181"/>
                  </a:lnTo>
                  <a:lnTo>
                    <a:pt x="1565541" y="1058246"/>
                  </a:lnTo>
                  <a:lnTo>
                    <a:pt x="1563382" y="1060640"/>
                  </a:lnTo>
                  <a:lnTo>
                    <a:pt x="1584464" y="1060640"/>
                  </a:lnTo>
                  <a:lnTo>
                    <a:pt x="1576717" y="1055565"/>
                  </a:lnTo>
                  <a:lnTo>
                    <a:pt x="1572399" y="1054415"/>
                  </a:lnTo>
                  <a:close/>
                </a:path>
                <a:path w="2485390" h="1061084">
                  <a:moveTo>
                    <a:pt x="493585" y="1045218"/>
                  </a:moveTo>
                  <a:lnTo>
                    <a:pt x="489737" y="1045985"/>
                  </a:lnTo>
                  <a:lnTo>
                    <a:pt x="486651" y="1049050"/>
                  </a:lnTo>
                  <a:lnTo>
                    <a:pt x="480479" y="1050582"/>
                  </a:lnTo>
                  <a:lnTo>
                    <a:pt x="477405" y="1052882"/>
                  </a:lnTo>
                  <a:lnTo>
                    <a:pt x="476631" y="1056713"/>
                  </a:lnTo>
                  <a:lnTo>
                    <a:pt x="477532" y="1060640"/>
                  </a:lnTo>
                  <a:lnTo>
                    <a:pt x="512876" y="1060640"/>
                  </a:lnTo>
                  <a:lnTo>
                    <a:pt x="511314" y="1055181"/>
                  </a:lnTo>
                  <a:lnTo>
                    <a:pt x="506691" y="1050582"/>
                  </a:lnTo>
                  <a:lnTo>
                    <a:pt x="502056" y="1047517"/>
                  </a:lnTo>
                  <a:lnTo>
                    <a:pt x="493585" y="1045218"/>
                  </a:lnTo>
                  <a:close/>
                </a:path>
                <a:path w="2485390" h="1061084">
                  <a:moveTo>
                    <a:pt x="327126" y="1039088"/>
                  </a:moveTo>
                  <a:lnTo>
                    <a:pt x="323278" y="1039855"/>
                  </a:lnTo>
                  <a:lnTo>
                    <a:pt x="320192" y="1042920"/>
                  </a:lnTo>
                  <a:lnTo>
                    <a:pt x="315569" y="1045985"/>
                  </a:lnTo>
                  <a:lnTo>
                    <a:pt x="312483" y="1049050"/>
                  </a:lnTo>
                  <a:lnTo>
                    <a:pt x="311327" y="1052882"/>
                  </a:lnTo>
                  <a:lnTo>
                    <a:pt x="312775" y="1060640"/>
                  </a:lnTo>
                  <a:lnTo>
                    <a:pt x="347002" y="1060640"/>
                  </a:lnTo>
                  <a:lnTo>
                    <a:pt x="344855" y="1049050"/>
                  </a:lnTo>
                  <a:lnTo>
                    <a:pt x="340233" y="1044453"/>
                  </a:lnTo>
                  <a:lnTo>
                    <a:pt x="335610" y="1041388"/>
                  </a:lnTo>
                  <a:lnTo>
                    <a:pt x="327126" y="1039088"/>
                  </a:lnTo>
                  <a:close/>
                </a:path>
                <a:path w="2485390" h="1061084">
                  <a:moveTo>
                    <a:pt x="17348" y="1035257"/>
                  </a:moveTo>
                  <a:lnTo>
                    <a:pt x="13487" y="1036789"/>
                  </a:lnTo>
                  <a:lnTo>
                    <a:pt x="4241" y="1042920"/>
                  </a:lnTo>
                  <a:lnTo>
                    <a:pt x="1155" y="1045985"/>
                  </a:lnTo>
                  <a:lnTo>
                    <a:pt x="0" y="1049817"/>
                  </a:lnTo>
                  <a:lnTo>
                    <a:pt x="2006" y="1060640"/>
                  </a:lnTo>
                  <a:lnTo>
                    <a:pt x="36258" y="1060640"/>
                  </a:lnTo>
                  <a:lnTo>
                    <a:pt x="37376" y="1059396"/>
                  </a:lnTo>
                  <a:lnTo>
                    <a:pt x="38925" y="1055181"/>
                  </a:lnTo>
                  <a:lnTo>
                    <a:pt x="38150" y="1050582"/>
                  </a:lnTo>
                  <a:lnTo>
                    <a:pt x="33528" y="1045985"/>
                  </a:lnTo>
                  <a:lnTo>
                    <a:pt x="28905" y="1039855"/>
                  </a:lnTo>
                  <a:lnTo>
                    <a:pt x="25044" y="1036789"/>
                  </a:lnTo>
                  <a:lnTo>
                    <a:pt x="17348" y="1035257"/>
                  </a:lnTo>
                  <a:close/>
                </a:path>
                <a:path w="2485390" h="1061084">
                  <a:moveTo>
                    <a:pt x="2127262" y="1032958"/>
                  </a:moveTo>
                  <a:lnTo>
                    <a:pt x="2123452" y="1033725"/>
                  </a:lnTo>
                  <a:lnTo>
                    <a:pt x="2120404" y="1036789"/>
                  </a:lnTo>
                  <a:lnTo>
                    <a:pt x="2115705" y="1038322"/>
                  </a:lnTo>
                  <a:lnTo>
                    <a:pt x="2112657" y="1041388"/>
                  </a:lnTo>
                  <a:lnTo>
                    <a:pt x="2111514" y="1045603"/>
                  </a:lnTo>
                  <a:lnTo>
                    <a:pt x="2114054" y="1060640"/>
                  </a:lnTo>
                  <a:lnTo>
                    <a:pt x="2145042" y="1060640"/>
                  </a:lnTo>
                  <a:lnTo>
                    <a:pt x="2148852" y="1056330"/>
                  </a:lnTo>
                  <a:lnTo>
                    <a:pt x="2150376" y="1052117"/>
                  </a:lnTo>
                  <a:lnTo>
                    <a:pt x="2149614" y="1047517"/>
                  </a:lnTo>
                  <a:lnTo>
                    <a:pt x="2145042" y="1042920"/>
                  </a:lnTo>
                  <a:lnTo>
                    <a:pt x="2140343" y="1038322"/>
                  </a:lnTo>
                  <a:lnTo>
                    <a:pt x="2135771" y="1035257"/>
                  </a:lnTo>
                  <a:lnTo>
                    <a:pt x="2127262" y="1032958"/>
                  </a:lnTo>
                  <a:close/>
                </a:path>
                <a:path w="2485390" h="1061084">
                  <a:moveTo>
                    <a:pt x="1205623" y="1032958"/>
                  </a:moveTo>
                  <a:lnTo>
                    <a:pt x="1201813" y="1033725"/>
                  </a:lnTo>
                  <a:lnTo>
                    <a:pt x="1198638" y="1036789"/>
                  </a:lnTo>
                  <a:lnTo>
                    <a:pt x="1194066" y="1039855"/>
                  </a:lnTo>
                  <a:lnTo>
                    <a:pt x="1191018" y="1042920"/>
                  </a:lnTo>
                  <a:lnTo>
                    <a:pt x="1189875" y="1046751"/>
                  </a:lnTo>
                  <a:lnTo>
                    <a:pt x="1192415" y="1060640"/>
                  </a:lnTo>
                  <a:lnTo>
                    <a:pt x="1223276" y="1060640"/>
                  </a:lnTo>
                  <a:lnTo>
                    <a:pt x="1227213" y="1056330"/>
                  </a:lnTo>
                  <a:lnTo>
                    <a:pt x="1228737" y="1052117"/>
                  </a:lnTo>
                  <a:lnTo>
                    <a:pt x="1227975" y="1047517"/>
                  </a:lnTo>
                  <a:lnTo>
                    <a:pt x="1223403" y="1042920"/>
                  </a:lnTo>
                  <a:lnTo>
                    <a:pt x="1218704" y="1038322"/>
                  </a:lnTo>
                  <a:lnTo>
                    <a:pt x="1214132" y="1035257"/>
                  </a:lnTo>
                  <a:lnTo>
                    <a:pt x="1205623" y="1032958"/>
                  </a:lnTo>
                  <a:close/>
                </a:path>
                <a:path w="2485390" h="1061084">
                  <a:moveTo>
                    <a:pt x="795667" y="1032958"/>
                  </a:moveTo>
                  <a:lnTo>
                    <a:pt x="791857" y="1033725"/>
                  </a:lnTo>
                  <a:lnTo>
                    <a:pt x="788682" y="1036789"/>
                  </a:lnTo>
                  <a:lnTo>
                    <a:pt x="784110" y="1038322"/>
                  </a:lnTo>
                  <a:lnTo>
                    <a:pt x="781062" y="1040622"/>
                  </a:lnTo>
                  <a:lnTo>
                    <a:pt x="779919" y="1044453"/>
                  </a:lnTo>
                  <a:lnTo>
                    <a:pt x="782459" y="1060640"/>
                  </a:lnTo>
                  <a:lnTo>
                    <a:pt x="813320" y="1060640"/>
                  </a:lnTo>
                  <a:lnTo>
                    <a:pt x="817257" y="1056330"/>
                  </a:lnTo>
                  <a:lnTo>
                    <a:pt x="818781" y="1052117"/>
                  </a:lnTo>
                  <a:lnTo>
                    <a:pt x="818019" y="1047517"/>
                  </a:lnTo>
                  <a:lnTo>
                    <a:pt x="813447" y="1042920"/>
                  </a:lnTo>
                  <a:lnTo>
                    <a:pt x="808748" y="1038322"/>
                  </a:lnTo>
                  <a:lnTo>
                    <a:pt x="804176" y="1035257"/>
                  </a:lnTo>
                  <a:lnTo>
                    <a:pt x="795667" y="1032958"/>
                  </a:lnTo>
                  <a:close/>
                </a:path>
                <a:path w="2485390" h="1061084">
                  <a:moveTo>
                    <a:pt x="136017" y="1032958"/>
                  </a:moveTo>
                  <a:lnTo>
                    <a:pt x="132168" y="1033725"/>
                  </a:lnTo>
                  <a:lnTo>
                    <a:pt x="129082" y="1036789"/>
                  </a:lnTo>
                  <a:lnTo>
                    <a:pt x="124460" y="1039855"/>
                  </a:lnTo>
                  <a:lnTo>
                    <a:pt x="121373" y="1042920"/>
                  </a:lnTo>
                  <a:lnTo>
                    <a:pt x="120218" y="1046751"/>
                  </a:lnTo>
                  <a:lnTo>
                    <a:pt x="122796" y="1060640"/>
                  </a:lnTo>
                  <a:lnTo>
                    <a:pt x="153631" y="1060640"/>
                  </a:lnTo>
                  <a:lnTo>
                    <a:pt x="156438" y="1057480"/>
                  </a:lnTo>
                  <a:lnTo>
                    <a:pt x="158369" y="1052882"/>
                  </a:lnTo>
                  <a:lnTo>
                    <a:pt x="158369" y="1047517"/>
                  </a:lnTo>
                  <a:lnTo>
                    <a:pt x="149123" y="1038322"/>
                  </a:lnTo>
                  <a:lnTo>
                    <a:pt x="144500" y="1035257"/>
                  </a:lnTo>
                  <a:lnTo>
                    <a:pt x="136017" y="1032958"/>
                  </a:lnTo>
                  <a:close/>
                </a:path>
                <a:path w="2485390" h="1061084">
                  <a:moveTo>
                    <a:pt x="903490" y="1029893"/>
                  </a:moveTo>
                  <a:lnTo>
                    <a:pt x="899680" y="1030659"/>
                  </a:lnTo>
                  <a:lnTo>
                    <a:pt x="896632" y="1033725"/>
                  </a:lnTo>
                  <a:lnTo>
                    <a:pt x="889606" y="1036694"/>
                  </a:lnTo>
                  <a:lnTo>
                    <a:pt x="886615" y="1041387"/>
                  </a:lnTo>
                  <a:lnTo>
                    <a:pt x="887077" y="1048380"/>
                  </a:lnTo>
                  <a:lnTo>
                    <a:pt x="890409" y="1058246"/>
                  </a:lnTo>
                  <a:lnTo>
                    <a:pt x="893838" y="1060640"/>
                  </a:lnTo>
                  <a:lnTo>
                    <a:pt x="918476" y="1060640"/>
                  </a:lnTo>
                  <a:lnTo>
                    <a:pt x="925080" y="1053265"/>
                  </a:lnTo>
                  <a:lnTo>
                    <a:pt x="926731" y="1049052"/>
                  </a:lnTo>
                  <a:lnTo>
                    <a:pt x="925842" y="1044453"/>
                  </a:lnTo>
                  <a:lnTo>
                    <a:pt x="916698" y="1035257"/>
                  </a:lnTo>
                  <a:lnTo>
                    <a:pt x="911999" y="1032192"/>
                  </a:lnTo>
                  <a:lnTo>
                    <a:pt x="903490" y="1029893"/>
                  </a:lnTo>
                  <a:close/>
                </a:path>
                <a:path w="2485390" h="1061084">
                  <a:moveTo>
                    <a:pt x="700163" y="1029893"/>
                  </a:moveTo>
                  <a:lnTo>
                    <a:pt x="684481" y="1050104"/>
                  </a:lnTo>
                  <a:lnTo>
                    <a:pt x="686955" y="1058246"/>
                  </a:lnTo>
                  <a:lnTo>
                    <a:pt x="690384" y="1060640"/>
                  </a:lnTo>
                  <a:lnTo>
                    <a:pt x="715022" y="1060640"/>
                  </a:lnTo>
                  <a:lnTo>
                    <a:pt x="721626" y="1053265"/>
                  </a:lnTo>
                  <a:lnTo>
                    <a:pt x="723277" y="1049052"/>
                  </a:lnTo>
                  <a:lnTo>
                    <a:pt x="722515" y="1044453"/>
                  </a:lnTo>
                  <a:lnTo>
                    <a:pt x="717816" y="1039855"/>
                  </a:lnTo>
                  <a:lnTo>
                    <a:pt x="713244" y="1035257"/>
                  </a:lnTo>
                  <a:lnTo>
                    <a:pt x="708545" y="1032192"/>
                  </a:lnTo>
                  <a:lnTo>
                    <a:pt x="700163" y="1029893"/>
                  </a:lnTo>
                  <a:close/>
                </a:path>
                <a:path w="2485390" h="1061084">
                  <a:moveTo>
                    <a:pt x="601472" y="1029893"/>
                  </a:moveTo>
                  <a:lnTo>
                    <a:pt x="597623" y="1030659"/>
                  </a:lnTo>
                  <a:lnTo>
                    <a:pt x="594537" y="1033725"/>
                  </a:lnTo>
                  <a:lnTo>
                    <a:pt x="588806" y="1036694"/>
                  </a:lnTo>
                  <a:lnTo>
                    <a:pt x="585674" y="1041387"/>
                  </a:lnTo>
                  <a:lnTo>
                    <a:pt x="585431" y="1048380"/>
                  </a:lnTo>
                  <a:lnTo>
                    <a:pt x="588365" y="1058246"/>
                  </a:lnTo>
                  <a:lnTo>
                    <a:pt x="591718" y="1060640"/>
                  </a:lnTo>
                  <a:lnTo>
                    <a:pt x="616343" y="1060640"/>
                  </a:lnTo>
                  <a:lnTo>
                    <a:pt x="623074" y="1053265"/>
                  </a:lnTo>
                  <a:lnTo>
                    <a:pt x="624598" y="1049052"/>
                  </a:lnTo>
                  <a:lnTo>
                    <a:pt x="623836" y="1044453"/>
                  </a:lnTo>
                  <a:lnTo>
                    <a:pt x="619137" y="1039855"/>
                  </a:lnTo>
                  <a:lnTo>
                    <a:pt x="614578" y="1035257"/>
                  </a:lnTo>
                  <a:lnTo>
                    <a:pt x="609942" y="1032192"/>
                  </a:lnTo>
                  <a:lnTo>
                    <a:pt x="601472" y="1029893"/>
                  </a:lnTo>
                  <a:close/>
                </a:path>
                <a:path w="2485390" h="1061084">
                  <a:moveTo>
                    <a:pt x="1097800" y="1023763"/>
                  </a:moveTo>
                  <a:lnTo>
                    <a:pt x="1093863" y="1024529"/>
                  </a:lnTo>
                  <a:lnTo>
                    <a:pt x="1090815" y="1027595"/>
                  </a:lnTo>
                  <a:lnTo>
                    <a:pt x="1085074" y="1032288"/>
                  </a:lnTo>
                  <a:lnTo>
                    <a:pt x="1081941" y="1037556"/>
                  </a:lnTo>
                  <a:lnTo>
                    <a:pt x="1081689" y="1043974"/>
                  </a:lnTo>
                  <a:lnTo>
                    <a:pt x="1084592" y="1052117"/>
                  </a:lnTo>
                  <a:lnTo>
                    <a:pt x="1096530" y="1060640"/>
                  </a:lnTo>
                  <a:lnTo>
                    <a:pt x="1098308" y="1060640"/>
                  </a:lnTo>
                  <a:lnTo>
                    <a:pt x="1109357" y="1058246"/>
                  </a:lnTo>
                  <a:lnTo>
                    <a:pt x="1114185" y="1054415"/>
                  </a:lnTo>
                  <a:lnTo>
                    <a:pt x="1118168" y="1048284"/>
                  </a:lnTo>
                  <a:lnTo>
                    <a:pt x="1119269" y="1041004"/>
                  </a:lnTo>
                  <a:lnTo>
                    <a:pt x="1115453" y="1033725"/>
                  </a:lnTo>
                  <a:lnTo>
                    <a:pt x="1110881" y="1029127"/>
                  </a:lnTo>
                  <a:lnTo>
                    <a:pt x="1106182" y="1026062"/>
                  </a:lnTo>
                  <a:lnTo>
                    <a:pt x="1097800" y="1023763"/>
                  </a:lnTo>
                  <a:close/>
                </a:path>
                <a:path w="2485390" h="1061084">
                  <a:moveTo>
                    <a:pt x="1328940" y="1017633"/>
                  </a:moveTo>
                  <a:lnTo>
                    <a:pt x="1325130" y="1018400"/>
                  </a:lnTo>
                  <a:lnTo>
                    <a:pt x="1321955" y="1021464"/>
                  </a:lnTo>
                  <a:lnTo>
                    <a:pt x="1316270" y="1026158"/>
                  </a:lnTo>
                  <a:lnTo>
                    <a:pt x="1313145" y="1031426"/>
                  </a:lnTo>
                  <a:lnTo>
                    <a:pt x="1312900" y="1037844"/>
                  </a:lnTo>
                  <a:lnTo>
                    <a:pt x="1315859" y="1045985"/>
                  </a:lnTo>
                  <a:lnTo>
                    <a:pt x="1321406" y="1052547"/>
                  </a:lnTo>
                  <a:lnTo>
                    <a:pt x="1328131" y="1054798"/>
                  </a:lnTo>
                  <a:lnTo>
                    <a:pt x="1334879" y="1054176"/>
                  </a:lnTo>
                  <a:lnTo>
                    <a:pt x="1340497" y="1052117"/>
                  </a:lnTo>
                  <a:lnTo>
                    <a:pt x="1345381" y="1048285"/>
                  </a:lnTo>
                  <a:lnTo>
                    <a:pt x="1349371" y="1042154"/>
                  </a:lnTo>
                  <a:lnTo>
                    <a:pt x="1350481" y="1034874"/>
                  </a:lnTo>
                  <a:lnTo>
                    <a:pt x="1346720" y="1027595"/>
                  </a:lnTo>
                  <a:lnTo>
                    <a:pt x="1342021" y="1022996"/>
                  </a:lnTo>
                  <a:lnTo>
                    <a:pt x="1337449" y="1019931"/>
                  </a:lnTo>
                  <a:lnTo>
                    <a:pt x="1328940" y="1017633"/>
                  </a:lnTo>
                  <a:close/>
                </a:path>
                <a:path w="2485390" h="1061084">
                  <a:moveTo>
                    <a:pt x="2367673" y="1005372"/>
                  </a:moveTo>
                  <a:lnTo>
                    <a:pt x="2363863" y="1006139"/>
                  </a:lnTo>
                  <a:lnTo>
                    <a:pt x="2360815" y="1009204"/>
                  </a:lnTo>
                  <a:lnTo>
                    <a:pt x="2355074" y="1012173"/>
                  </a:lnTo>
                  <a:lnTo>
                    <a:pt x="2351941" y="1016867"/>
                  </a:lnTo>
                  <a:lnTo>
                    <a:pt x="2351689" y="1023859"/>
                  </a:lnTo>
                  <a:lnTo>
                    <a:pt x="2354592" y="1033725"/>
                  </a:lnTo>
                  <a:lnTo>
                    <a:pt x="2360210" y="1040286"/>
                  </a:lnTo>
                  <a:lnTo>
                    <a:pt x="2366959" y="1042538"/>
                  </a:lnTo>
                  <a:lnTo>
                    <a:pt x="2373684" y="1041915"/>
                  </a:lnTo>
                  <a:lnTo>
                    <a:pt x="2379230" y="1039856"/>
                  </a:lnTo>
                  <a:lnTo>
                    <a:pt x="2385417" y="1034731"/>
                  </a:lnTo>
                  <a:lnTo>
                    <a:pt x="2389295" y="1028744"/>
                  </a:lnTo>
                  <a:lnTo>
                    <a:pt x="2389696" y="1022182"/>
                  </a:lnTo>
                  <a:lnTo>
                    <a:pt x="2385453" y="1015334"/>
                  </a:lnTo>
                  <a:lnTo>
                    <a:pt x="2380881" y="1010737"/>
                  </a:lnTo>
                  <a:lnTo>
                    <a:pt x="2376182" y="1007671"/>
                  </a:lnTo>
                  <a:lnTo>
                    <a:pt x="2367673" y="1005372"/>
                  </a:lnTo>
                  <a:close/>
                </a:path>
                <a:path w="2485390" h="1061084">
                  <a:moveTo>
                    <a:pt x="1446034" y="999241"/>
                  </a:moveTo>
                  <a:lnTo>
                    <a:pt x="1442224" y="1000008"/>
                  </a:lnTo>
                  <a:lnTo>
                    <a:pt x="1439176" y="1003073"/>
                  </a:lnTo>
                  <a:lnTo>
                    <a:pt x="1433435" y="1006473"/>
                  </a:lnTo>
                  <a:lnTo>
                    <a:pt x="1430302" y="1011885"/>
                  </a:lnTo>
                  <a:lnTo>
                    <a:pt x="1430050" y="1019021"/>
                  </a:lnTo>
                  <a:lnTo>
                    <a:pt x="1432953" y="1027595"/>
                  </a:lnTo>
                  <a:lnTo>
                    <a:pt x="1438571" y="1034156"/>
                  </a:lnTo>
                  <a:lnTo>
                    <a:pt x="1445320" y="1036407"/>
                  </a:lnTo>
                  <a:lnTo>
                    <a:pt x="1452045" y="1035784"/>
                  </a:lnTo>
                  <a:lnTo>
                    <a:pt x="1457591" y="1033725"/>
                  </a:lnTo>
                  <a:lnTo>
                    <a:pt x="1463778" y="1028600"/>
                  </a:lnTo>
                  <a:lnTo>
                    <a:pt x="1467656" y="1022613"/>
                  </a:lnTo>
                  <a:lnTo>
                    <a:pt x="1468057" y="1016052"/>
                  </a:lnTo>
                  <a:lnTo>
                    <a:pt x="1463814" y="1009202"/>
                  </a:lnTo>
                  <a:lnTo>
                    <a:pt x="1459115" y="1004605"/>
                  </a:lnTo>
                  <a:lnTo>
                    <a:pt x="1454543" y="1001541"/>
                  </a:lnTo>
                  <a:lnTo>
                    <a:pt x="1446034" y="999241"/>
                  </a:lnTo>
                  <a:close/>
                </a:path>
                <a:path w="2485390" h="1061084">
                  <a:moveTo>
                    <a:pt x="1692668" y="996176"/>
                  </a:moveTo>
                  <a:lnTo>
                    <a:pt x="1688858" y="996942"/>
                  </a:lnTo>
                  <a:lnTo>
                    <a:pt x="1685683" y="1000008"/>
                  </a:lnTo>
                  <a:lnTo>
                    <a:pt x="1678659" y="1003408"/>
                  </a:lnTo>
                  <a:lnTo>
                    <a:pt x="1675682" y="1008820"/>
                  </a:lnTo>
                  <a:lnTo>
                    <a:pt x="1676182" y="1015956"/>
                  </a:lnTo>
                  <a:lnTo>
                    <a:pt x="1679587" y="1024529"/>
                  </a:lnTo>
                  <a:lnTo>
                    <a:pt x="1685134" y="1031090"/>
                  </a:lnTo>
                  <a:lnTo>
                    <a:pt x="1691859" y="1033341"/>
                  </a:lnTo>
                  <a:lnTo>
                    <a:pt x="1698607" y="1032719"/>
                  </a:lnTo>
                  <a:lnTo>
                    <a:pt x="1704225" y="1030659"/>
                  </a:lnTo>
                  <a:lnTo>
                    <a:pt x="1710395" y="1025534"/>
                  </a:lnTo>
                  <a:lnTo>
                    <a:pt x="1714242" y="1019548"/>
                  </a:lnTo>
                  <a:lnTo>
                    <a:pt x="1714637" y="1012986"/>
                  </a:lnTo>
                  <a:lnTo>
                    <a:pt x="1710448" y="1006138"/>
                  </a:lnTo>
                  <a:lnTo>
                    <a:pt x="1705749" y="1001541"/>
                  </a:lnTo>
                  <a:lnTo>
                    <a:pt x="1701177" y="998475"/>
                  </a:lnTo>
                  <a:lnTo>
                    <a:pt x="1692668" y="996176"/>
                  </a:lnTo>
                  <a:close/>
                </a:path>
                <a:path w="2485390" h="1061084">
                  <a:moveTo>
                    <a:pt x="1825256" y="983915"/>
                  </a:moveTo>
                  <a:lnTo>
                    <a:pt x="1821319" y="984681"/>
                  </a:lnTo>
                  <a:lnTo>
                    <a:pt x="1818271" y="987747"/>
                  </a:lnTo>
                  <a:lnTo>
                    <a:pt x="1812532" y="990717"/>
                  </a:lnTo>
                  <a:lnTo>
                    <a:pt x="1809413" y="995410"/>
                  </a:lnTo>
                  <a:lnTo>
                    <a:pt x="1809199" y="1002403"/>
                  </a:lnTo>
                  <a:lnTo>
                    <a:pt x="1812175" y="1012270"/>
                  </a:lnTo>
                  <a:lnTo>
                    <a:pt x="1817722" y="1018830"/>
                  </a:lnTo>
                  <a:lnTo>
                    <a:pt x="1824447" y="1021081"/>
                  </a:lnTo>
                  <a:lnTo>
                    <a:pt x="1831195" y="1020459"/>
                  </a:lnTo>
                  <a:lnTo>
                    <a:pt x="1836813" y="1018400"/>
                  </a:lnTo>
                  <a:lnTo>
                    <a:pt x="1842927" y="1013275"/>
                  </a:lnTo>
                  <a:lnTo>
                    <a:pt x="1846767" y="1007288"/>
                  </a:lnTo>
                  <a:lnTo>
                    <a:pt x="1847154" y="1000727"/>
                  </a:lnTo>
                  <a:lnTo>
                    <a:pt x="1842909" y="993877"/>
                  </a:lnTo>
                  <a:lnTo>
                    <a:pt x="1838337" y="989280"/>
                  </a:lnTo>
                  <a:lnTo>
                    <a:pt x="1833638" y="986215"/>
                  </a:lnTo>
                  <a:lnTo>
                    <a:pt x="1825256" y="983915"/>
                  </a:lnTo>
                  <a:close/>
                </a:path>
                <a:path w="2485390" h="1061084">
                  <a:moveTo>
                    <a:pt x="2056396" y="977785"/>
                  </a:moveTo>
                  <a:lnTo>
                    <a:pt x="2052586" y="978552"/>
                  </a:lnTo>
                  <a:lnTo>
                    <a:pt x="2049411" y="981617"/>
                  </a:lnTo>
                  <a:lnTo>
                    <a:pt x="2043726" y="984586"/>
                  </a:lnTo>
                  <a:lnTo>
                    <a:pt x="2040601" y="989280"/>
                  </a:lnTo>
                  <a:lnTo>
                    <a:pt x="2040356" y="996273"/>
                  </a:lnTo>
                  <a:lnTo>
                    <a:pt x="2043315" y="1006139"/>
                  </a:lnTo>
                  <a:lnTo>
                    <a:pt x="2048862" y="1012700"/>
                  </a:lnTo>
                  <a:lnTo>
                    <a:pt x="2055587" y="1014951"/>
                  </a:lnTo>
                  <a:lnTo>
                    <a:pt x="2062335" y="1014329"/>
                  </a:lnTo>
                  <a:lnTo>
                    <a:pt x="2067953" y="1012270"/>
                  </a:lnTo>
                  <a:lnTo>
                    <a:pt x="2074123" y="1007145"/>
                  </a:lnTo>
                  <a:lnTo>
                    <a:pt x="2077970" y="1001157"/>
                  </a:lnTo>
                  <a:lnTo>
                    <a:pt x="2078365" y="994596"/>
                  </a:lnTo>
                  <a:lnTo>
                    <a:pt x="2074176" y="987747"/>
                  </a:lnTo>
                  <a:lnTo>
                    <a:pt x="2069477" y="983150"/>
                  </a:lnTo>
                  <a:lnTo>
                    <a:pt x="2064905" y="980084"/>
                  </a:lnTo>
                  <a:lnTo>
                    <a:pt x="2056396" y="977785"/>
                  </a:lnTo>
                  <a:close/>
                </a:path>
                <a:path w="2485390" h="1061084">
                  <a:moveTo>
                    <a:pt x="407276" y="974721"/>
                  </a:moveTo>
                  <a:lnTo>
                    <a:pt x="403428" y="975486"/>
                  </a:lnTo>
                  <a:lnTo>
                    <a:pt x="400342" y="978552"/>
                  </a:lnTo>
                  <a:lnTo>
                    <a:pt x="394611" y="981521"/>
                  </a:lnTo>
                  <a:lnTo>
                    <a:pt x="391479" y="986215"/>
                  </a:lnTo>
                  <a:lnTo>
                    <a:pt x="391235" y="993207"/>
                  </a:lnTo>
                  <a:lnTo>
                    <a:pt x="394169" y="1003073"/>
                  </a:lnTo>
                  <a:lnTo>
                    <a:pt x="399761" y="1009635"/>
                  </a:lnTo>
                  <a:lnTo>
                    <a:pt x="406506" y="1011886"/>
                  </a:lnTo>
                  <a:lnTo>
                    <a:pt x="413249" y="1011263"/>
                  </a:lnTo>
                  <a:lnTo>
                    <a:pt x="418833" y="1009204"/>
                  </a:lnTo>
                  <a:lnTo>
                    <a:pt x="423701" y="1005372"/>
                  </a:lnTo>
                  <a:lnTo>
                    <a:pt x="427701" y="999242"/>
                  </a:lnTo>
                  <a:lnTo>
                    <a:pt x="428809" y="991962"/>
                  </a:lnTo>
                  <a:lnTo>
                    <a:pt x="425005" y="984681"/>
                  </a:lnTo>
                  <a:lnTo>
                    <a:pt x="420382" y="980084"/>
                  </a:lnTo>
                  <a:lnTo>
                    <a:pt x="415747" y="977019"/>
                  </a:lnTo>
                  <a:lnTo>
                    <a:pt x="407276" y="974721"/>
                  </a:lnTo>
                  <a:close/>
                </a:path>
                <a:path w="2485390" h="1061084">
                  <a:moveTo>
                    <a:pt x="2253627" y="965525"/>
                  </a:moveTo>
                  <a:lnTo>
                    <a:pt x="2249817" y="966292"/>
                  </a:lnTo>
                  <a:lnTo>
                    <a:pt x="2246769" y="969356"/>
                  </a:lnTo>
                  <a:lnTo>
                    <a:pt x="2239743" y="972326"/>
                  </a:lnTo>
                  <a:lnTo>
                    <a:pt x="2236752" y="977020"/>
                  </a:lnTo>
                  <a:lnTo>
                    <a:pt x="2237214" y="984012"/>
                  </a:lnTo>
                  <a:lnTo>
                    <a:pt x="2240546" y="993879"/>
                  </a:lnTo>
                  <a:lnTo>
                    <a:pt x="2246164" y="1000440"/>
                  </a:lnTo>
                  <a:lnTo>
                    <a:pt x="2252913" y="1002691"/>
                  </a:lnTo>
                  <a:lnTo>
                    <a:pt x="2259638" y="1002068"/>
                  </a:lnTo>
                  <a:lnTo>
                    <a:pt x="2265184" y="1000009"/>
                  </a:lnTo>
                  <a:lnTo>
                    <a:pt x="2271371" y="994884"/>
                  </a:lnTo>
                  <a:lnTo>
                    <a:pt x="2275249" y="988897"/>
                  </a:lnTo>
                  <a:lnTo>
                    <a:pt x="2275650" y="982335"/>
                  </a:lnTo>
                  <a:lnTo>
                    <a:pt x="2271407" y="975486"/>
                  </a:lnTo>
                  <a:lnTo>
                    <a:pt x="2266835" y="970889"/>
                  </a:lnTo>
                  <a:lnTo>
                    <a:pt x="2262136" y="967825"/>
                  </a:lnTo>
                  <a:lnTo>
                    <a:pt x="2253627" y="965525"/>
                  </a:lnTo>
                  <a:close/>
                </a:path>
                <a:path w="2485390" h="1061084">
                  <a:moveTo>
                    <a:pt x="1951621" y="962460"/>
                  </a:moveTo>
                  <a:lnTo>
                    <a:pt x="1947684" y="963227"/>
                  </a:lnTo>
                  <a:lnTo>
                    <a:pt x="1944636" y="966292"/>
                  </a:lnTo>
                  <a:lnTo>
                    <a:pt x="1938897" y="970985"/>
                  </a:lnTo>
                  <a:lnTo>
                    <a:pt x="1935778" y="976253"/>
                  </a:lnTo>
                  <a:lnTo>
                    <a:pt x="1935564" y="982671"/>
                  </a:lnTo>
                  <a:lnTo>
                    <a:pt x="1938540" y="990813"/>
                  </a:lnTo>
                  <a:lnTo>
                    <a:pt x="1944087" y="997374"/>
                  </a:lnTo>
                  <a:lnTo>
                    <a:pt x="1950812" y="999625"/>
                  </a:lnTo>
                  <a:lnTo>
                    <a:pt x="1957560" y="999003"/>
                  </a:lnTo>
                  <a:lnTo>
                    <a:pt x="1963178" y="996943"/>
                  </a:lnTo>
                  <a:lnTo>
                    <a:pt x="1968006" y="993112"/>
                  </a:lnTo>
                  <a:lnTo>
                    <a:pt x="1971989" y="986981"/>
                  </a:lnTo>
                  <a:lnTo>
                    <a:pt x="1973090" y="979702"/>
                  </a:lnTo>
                  <a:lnTo>
                    <a:pt x="1969274" y="972422"/>
                  </a:lnTo>
                  <a:lnTo>
                    <a:pt x="1964702" y="967825"/>
                  </a:lnTo>
                  <a:lnTo>
                    <a:pt x="1960130" y="964759"/>
                  </a:lnTo>
                  <a:lnTo>
                    <a:pt x="1951621" y="962460"/>
                  </a:lnTo>
                  <a:close/>
                </a:path>
                <a:path w="2485390" h="1061084">
                  <a:moveTo>
                    <a:pt x="243903" y="962460"/>
                  </a:moveTo>
                  <a:lnTo>
                    <a:pt x="240055" y="963227"/>
                  </a:lnTo>
                  <a:lnTo>
                    <a:pt x="236969" y="966292"/>
                  </a:lnTo>
                  <a:lnTo>
                    <a:pt x="231238" y="970985"/>
                  </a:lnTo>
                  <a:lnTo>
                    <a:pt x="228107" y="976253"/>
                  </a:lnTo>
                  <a:lnTo>
                    <a:pt x="227868" y="982671"/>
                  </a:lnTo>
                  <a:lnTo>
                    <a:pt x="230809" y="990813"/>
                  </a:lnTo>
                  <a:lnTo>
                    <a:pt x="236393" y="997374"/>
                  </a:lnTo>
                  <a:lnTo>
                    <a:pt x="243135" y="999625"/>
                  </a:lnTo>
                  <a:lnTo>
                    <a:pt x="249876" y="999003"/>
                  </a:lnTo>
                  <a:lnTo>
                    <a:pt x="255460" y="996943"/>
                  </a:lnTo>
                  <a:lnTo>
                    <a:pt x="260328" y="993112"/>
                  </a:lnTo>
                  <a:lnTo>
                    <a:pt x="264328" y="986981"/>
                  </a:lnTo>
                  <a:lnTo>
                    <a:pt x="265436" y="979702"/>
                  </a:lnTo>
                  <a:lnTo>
                    <a:pt x="261632" y="972422"/>
                  </a:lnTo>
                  <a:lnTo>
                    <a:pt x="257009" y="967825"/>
                  </a:lnTo>
                  <a:lnTo>
                    <a:pt x="252387" y="964759"/>
                  </a:lnTo>
                  <a:lnTo>
                    <a:pt x="243903" y="962460"/>
                  </a:lnTo>
                  <a:close/>
                </a:path>
                <a:path w="2485390" h="1061084">
                  <a:moveTo>
                    <a:pt x="2463304" y="959396"/>
                  </a:moveTo>
                  <a:lnTo>
                    <a:pt x="2459494" y="960161"/>
                  </a:lnTo>
                  <a:lnTo>
                    <a:pt x="2456319" y="963227"/>
                  </a:lnTo>
                  <a:lnTo>
                    <a:pt x="2450580" y="966196"/>
                  </a:lnTo>
                  <a:lnTo>
                    <a:pt x="2447461" y="970890"/>
                  </a:lnTo>
                  <a:lnTo>
                    <a:pt x="2447247" y="977882"/>
                  </a:lnTo>
                  <a:lnTo>
                    <a:pt x="2450223" y="987748"/>
                  </a:lnTo>
                  <a:lnTo>
                    <a:pt x="2455770" y="994310"/>
                  </a:lnTo>
                  <a:lnTo>
                    <a:pt x="2462495" y="996560"/>
                  </a:lnTo>
                  <a:lnTo>
                    <a:pt x="2469243" y="995938"/>
                  </a:lnTo>
                  <a:lnTo>
                    <a:pt x="2474861" y="993879"/>
                  </a:lnTo>
                  <a:lnTo>
                    <a:pt x="2481029" y="988754"/>
                  </a:lnTo>
                  <a:lnTo>
                    <a:pt x="2484862" y="982767"/>
                  </a:lnTo>
                  <a:lnTo>
                    <a:pt x="2485220" y="976205"/>
                  </a:lnTo>
                  <a:lnTo>
                    <a:pt x="2480957" y="969356"/>
                  </a:lnTo>
                  <a:lnTo>
                    <a:pt x="2476385" y="964759"/>
                  </a:lnTo>
                  <a:lnTo>
                    <a:pt x="2471813" y="961694"/>
                  </a:lnTo>
                  <a:lnTo>
                    <a:pt x="2463304" y="959396"/>
                  </a:lnTo>
                  <a:close/>
                </a:path>
                <a:path w="2485390" h="1061084">
                  <a:moveTo>
                    <a:pt x="1572399" y="956330"/>
                  </a:moveTo>
                  <a:lnTo>
                    <a:pt x="1556844" y="976541"/>
                  </a:lnTo>
                  <a:lnTo>
                    <a:pt x="1559318" y="984684"/>
                  </a:lnTo>
                  <a:lnTo>
                    <a:pt x="1564936" y="991245"/>
                  </a:lnTo>
                  <a:lnTo>
                    <a:pt x="1571685" y="993495"/>
                  </a:lnTo>
                  <a:lnTo>
                    <a:pt x="1578410" y="992873"/>
                  </a:lnTo>
                  <a:lnTo>
                    <a:pt x="1583956" y="990813"/>
                  </a:lnTo>
                  <a:lnTo>
                    <a:pt x="1590143" y="985689"/>
                  </a:lnTo>
                  <a:lnTo>
                    <a:pt x="1594021" y="979702"/>
                  </a:lnTo>
                  <a:lnTo>
                    <a:pt x="1594422" y="973140"/>
                  </a:lnTo>
                  <a:lnTo>
                    <a:pt x="1590179" y="966292"/>
                  </a:lnTo>
                  <a:lnTo>
                    <a:pt x="1585607" y="961694"/>
                  </a:lnTo>
                  <a:lnTo>
                    <a:pt x="1580908" y="958630"/>
                  </a:lnTo>
                  <a:lnTo>
                    <a:pt x="1572399" y="956330"/>
                  </a:lnTo>
                  <a:close/>
                </a:path>
                <a:path w="2485390" h="1061084">
                  <a:moveTo>
                    <a:pt x="1236484" y="941003"/>
                  </a:moveTo>
                  <a:lnTo>
                    <a:pt x="1232547" y="941769"/>
                  </a:lnTo>
                  <a:lnTo>
                    <a:pt x="1229499" y="944835"/>
                  </a:lnTo>
                  <a:lnTo>
                    <a:pt x="1223760" y="948235"/>
                  </a:lnTo>
                  <a:lnTo>
                    <a:pt x="1220641" y="953647"/>
                  </a:lnTo>
                  <a:lnTo>
                    <a:pt x="1220427" y="960783"/>
                  </a:lnTo>
                  <a:lnTo>
                    <a:pt x="1223403" y="969356"/>
                  </a:lnTo>
                  <a:lnTo>
                    <a:pt x="1228950" y="975918"/>
                  </a:lnTo>
                  <a:lnTo>
                    <a:pt x="1235675" y="978169"/>
                  </a:lnTo>
                  <a:lnTo>
                    <a:pt x="1242423" y="977546"/>
                  </a:lnTo>
                  <a:lnTo>
                    <a:pt x="1248041" y="975486"/>
                  </a:lnTo>
                  <a:lnTo>
                    <a:pt x="1254209" y="970362"/>
                  </a:lnTo>
                  <a:lnTo>
                    <a:pt x="1258042" y="964375"/>
                  </a:lnTo>
                  <a:lnTo>
                    <a:pt x="1258400" y="957814"/>
                  </a:lnTo>
                  <a:lnTo>
                    <a:pt x="1254137" y="950965"/>
                  </a:lnTo>
                  <a:lnTo>
                    <a:pt x="1249565" y="946367"/>
                  </a:lnTo>
                  <a:lnTo>
                    <a:pt x="1244993" y="943302"/>
                  </a:lnTo>
                  <a:lnTo>
                    <a:pt x="1236484" y="941003"/>
                  </a:lnTo>
                  <a:close/>
                </a:path>
                <a:path w="2485390" h="1061084">
                  <a:moveTo>
                    <a:pt x="1042301" y="937938"/>
                  </a:moveTo>
                  <a:lnTo>
                    <a:pt x="1038364" y="938705"/>
                  </a:lnTo>
                  <a:lnTo>
                    <a:pt x="1035316" y="941769"/>
                  </a:lnTo>
                  <a:lnTo>
                    <a:pt x="1029577" y="944739"/>
                  </a:lnTo>
                  <a:lnTo>
                    <a:pt x="1026458" y="949433"/>
                  </a:lnTo>
                  <a:lnTo>
                    <a:pt x="1026244" y="956425"/>
                  </a:lnTo>
                  <a:lnTo>
                    <a:pt x="1029220" y="966292"/>
                  </a:lnTo>
                  <a:lnTo>
                    <a:pt x="1034767" y="972853"/>
                  </a:lnTo>
                  <a:lnTo>
                    <a:pt x="1041492" y="975104"/>
                  </a:lnTo>
                  <a:lnTo>
                    <a:pt x="1048240" y="974481"/>
                  </a:lnTo>
                  <a:lnTo>
                    <a:pt x="1053858" y="972422"/>
                  </a:lnTo>
                  <a:lnTo>
                    <a:pt x="1060026" y="967297"/>
                  </a:lnTo>
                  <a:lnTo>
                    <a:pt x="1063859" y="961310"/>
                  </a:lnTo>
                  <a:lnTo>
                    <a:pt x="1064217" y="954749"/>
                  </a:lnTo>
                  <a:lnTo>
                    <a:pt x="1059954" y="947900"/>
                  </a:lnTo>
                  <a:lnTo>
                    <a:pt x="1055382" y="943302"/>
                  </a:lnTo>
                  <a:lnTo>
                    <a:pt x="1050683" y="940238"/>
                  </a:lnTo>
                  <a:lnTo>
                    <a:pt x="1042301" y="937938"/>
                  </a:lnTo>
                  <a:close/>
                </a:path>
                <a:path w="2485390" h="1061084">
                  <a:moveTo>
                    <a:pt x="940574" y="937938"/>
                  </a:moveTo>
                  <a:lnTo>
                    <a:pt x="936637" y="938705"/>
                  </a:lnTo>
                  <a:lnTo>
                    <a:pt x="933589" y="941769"/>
                  </a:lnTo>
                  <a:lnTo>
                    <a:pt x="927850" y="945170"/>
                  </a:lnTo>
                  <a:lnTo>
                    <a:pt x="924731" y="950582"/>
                  </a:lnTo>
                  <a:lnTo>
                    <a:pt x="924517" y="957718"/>
                  </a:lnTo>
                  <a:lnTo>
                    <a:pt x="927493" y="966292"/>
                  </a:lnTo>
                  <a:lnTo>
                    <a:pt x="933040" y="972853"/>
                  </a:lnTo>
                  <a:lnTo>
                    <a:pt x="939765" y="975104"/>
                  </a:lnTo>
                  <a:lnTo>
                    <a:pt x="946513" y="974481"/>
                  </a:lnTo>
                  <a:lnTo>
                    <a:pt x="952131" y="972422"/>
                  </a:lnTo>
                  <a:lnTo>
                    <a:pt x="958299" y="967297"/>
                  </a:lnTo>
                  <a:lnTo>
                    <a:pt x="962132" y="961310"/>
                  </a:lnTo>
                  <a:lnTo>
                    <a:pt x="962490" y="954749"/>
                  </a:lnTo>
                  <a:lnTo>
                    <a:pt x="958227" y="947900"/>
                  </a:lnTo>
                  <a:lnTo>
                    <a:pt x="953655" y="943302"/>
                  </a:lnTo>
                  <a:lnTo>
                    <a:pt x="949083" y="940238"/>
                  </a:lnTo>
                  <a:lnTo>
                    <a:pt x="940574" y="937938"/>
                  </a:lnTo>
                  <a:close/>
                </a:path>
                <a:path w="2485390" h="1061084">
                  <a:moveTo>
                    <a:pt x="120599" y="937938"/>
                  </a:moveTo>
                  <a:lnTo>
                    <a:pt x="116751" y="938705"/>
                  </a:lnTo>
                  <a:lnTo>
                    <a:pt x="113665" y="941769"/>
                  </a:lnTo>
                  <a:lnTo>
                    <a:pt x="106639" y="945170"/>
                  </a:lnTo>
                  <a:lnTo>
                    <a:pt x="103655" y="950582"/>
                  </a:lnTo>
                  <a:lnTo>
                    <a:pt x="104137" y="957718"/>
                  </a:lnTo>
                  <a:lnTo>
                    <a:pt x="107505" y="966292"/>
                  </a:lnTo>
                  <a:lnTo>
                    <a:pt x="113089" y="972853"/>
                  </a:lnTo>
                  <a:lnTo>
                    <a:pt x="119832" y="975104"/>
                  </a:lnTo>
                  <a:lnTo>
                    <a:pt x="126577" y="974481"/>
                  </a:lnTo>
                  <a:lnTo>
                    <a:pt x="132168" y="972422"/>
                  </a:lnTo>
                  <a:lnTo>
                    <a:pt x="138331" y="967297"/>
                  </a:lnTo>
                  <a:lnTo>
                    <a:pt x="142182" y="961310"/>
                  </a:lnTo>
                  <a:lnTo>
                    <a:pt x="142566" y="954749"/>
                  </a:lnTo>
                  <a:lnTo>
                    <a:pt x="138328" y="947900"/>
                  </a:lnTo>
                  <a:lnTo>
                    <a:pt x="133705" y="943302"/>
                  </a:lnTo>
                  <a:lnTo>
                    <a:pt x="129082" y="940238"/>
                  </a:lnTo>
                  <a:lnTo>
                    <a:pt x="120599" y="937938"/>
                  </a:lnTo>
                  <a:close/>
                </a:path>
                <a:path w="2485390" h="1061084">
                  <a:moveTo>
                    <a:pt x="527494" y="925677"/>
                  </a:moveTo>
                  <a:lnTo>
                    <a:pt x="523633" y="926439"/>
                  </a:lnTo>
                  <a:lnTo>
                    <a:pt x="520560" y="929512"/>
                  </a:lnTo>
                  <a:lnTo>
                    <a:pt x="513527" y="934204"/>
                  </a:lnTo>
                  <a:lnTo>
                    <a:pt x="510540" y="939472"/>
                  </a:lnTo>
                  <a:lnTo>
                    <a:pt x="511019" y="945889"/>
                  </a:lnTo>
                  <a:lnTo>
                    <a:pt x="514388" y="954031"/>
                  </a:lnTo>
                  <a:lnTo>
                    <a:pt x="519977" y="960593"/>
                  </a:lnTo>
                  <a:lnTo>
                    <a:pt x="526719" y="962844"/>
                  </a:lnTo>
                  <a:lnTo>
                    <a:pt x="533461" y="962221"/>
                  </a:lnTo>
                  <a:lnTo>
                    <a:pt x="539051" y="960161"/>
                  </a:lnTo>
                  <a:lnTo>
                    <a:pt x="545216" y="955037"/>
                  </a:lnTo>
                  <a:lnTo>
                    <a:pt x="549070" y="949050"/>
                  </a:lnTo>
                  <a:lnTo>
                    <a:pt x="549454" y="942489"/>
                  </a:lnTo>
                  <a:lnTo>
                    <a:pt x="545211" y="935640"/>
                  </a:lnTo>
                  <a:lnTo>
                    <a:pt x="540588" y="931036"/>
                  </a:lnTo>
                  <a:lnTo>
                    <a:pt x="535965" y="927976"/>
                  </a:lnTo>
                  <a:lnTo>
                    <a:pt x="527494" y="925677"/>
                  </a:lnTo>
                  <a:close/>
                </a:path>
                <a:path w="2485390" h="1061084">
                  <a:moveTo>
                    <a:pt x="832624" y="919543"/>
                  </a:moveTo>
                  <a:lnTo>
                    <a:pt x="828814" y="920318"/>
                  </a:lnTo>
                  <a:lnTo>
                    <a:pt x="825766" y="923378"/>
                  </a:lnTo>
                  <a:lnTo>
                    <a:pt x="818740" y="928074"/>
                  </a:lnTo>
                  <a:lnTo>
                    <a:pt x="815749" y="933342"/>
                  </a:lnTo>
                  <a:lnTo>
                    <a:pt x="816211" y="939759"/>
                  </a:lnTo>
                  <a:lnTo>
                    <a:pt x="819543" y="947901"/>
                  </a:lnTo>
                  <a:lnTo>
                    <a:pt x="825161" y="954462"/>
                  </a:lnTo>
                  <a:lnTo>
                    <a:pt x="831910" y="956713"/>
                  </a:lnTo>
                  <a:lnTo>
                    <a:pt x="838635" y="956090"/>
                  </a:lnTo>
                  <a:lnTo>
                    <a:pt x="844181" y="954031"/>
                  </a:lnTo>
                  <a:lnTo>
                    <a:pt x="850368" y="948907"/>
                  </a:lnTo>
                  <a:lnTo>
                    <a:pt x="854246" y="942920"/>
                  </a:lnTo>
                  <a:lnTo>
                    <a:pt x="854647" y="936359"/>
                  </a:lnTo>
                  <a:lnTo>
                    <a:pt x="850404" y="929512"/>
                  </a:lnTo>
                  <a:lnTo>
                    <a:pt x="845705" y="924915"/>
                  </a:lnTo>
                  <a:lnTo>
                    <a:pt x="841133" y="921842"/>
                  </a:lnTo>
                  <a:lnTo>
                    <a:pt x="832624" y="919543"/>
                  </a:lnTo>
                  <a:close/>
                </a:path>
                <a:path w="2485390" h="1061084">
                  <a:moveTo>
                    <a:pt x="2164346" y="913422"/>
                  </a:moveTo>
                  <a:lnTo>
                    <a:pt x="2160409" y="914184"/>
                  </a:lnTo>
                  <a:lnTo>
                    <a:pt x="2157361" y="917244"/>
                  </a:lnTo>
                  <a:lnTo>
                    <a:pt x="2152906" y="921508"/>
                  </a:lnTo>
                  <a:lnTo>
                    <a:pt x="2149630" y="926058"/>
                  </a:lnTo>
                  <a:lnTo>
                    <a:pt x="2148664" y="932333"/>
                  </a:lnTo>
                  <a:lnTo>
                    <a:pt x="2151138" y="941771"/>
                  </a:lnTo>
                  <a:lnTo>
                    <a:pt x="2156758" y="948332"/>
                  </a:lnTo>
                  <a:lnTo>
                    <a:pt x="2163521" y="950583"/>
                  </a:lnTo>
                  <a:lnTo>
                    <a:pt x="2170283" y="949960"/>
                  </a:lnTo>
                  <a:lnTo>
                    <a:pt x="2175903" y="947901"/>
                  </a:lnTo>
                  <a:lnTo>
                    <a:pt x="2182017" y="942776"/>
                  </a:lnTo>
                  <a:lnTo>
                    <a:pt x="2185857" y="936789"/>
                  </a:lnTo>
                  <a:lnTo>
                    <a:pt x="2186244" y="930227"/>
                  </a:lnTo>
                  <a:lnTo>
                    <a:pt x="2181999" y="923378"/>
                  </a:lnTo>
                  <a:lnTo>
                    <a:pt x="2177427" y="918781"/>
                  </a:lnTo>
                  <a:lnTo>
                    <a:pt x="2172728" y="915720"/>
                  </a:lnTo>
                  <a:lnTo>
                    <a:pt x="2164346" y="913422"/>
                  </a:lnTo>
                  <a:close/>
                </a:path>
                <a:path w="2485390" h="1061084">
                  <a:moveTo>
                    <a:pt x="635393" y="913422"/>
                  </a:moveTo>
                  <a:lnTo>
                    <a:pt x="631583" y="914184"/>
                  </a:lnTo>
                  <a:lnTo>
                    <a:pt x="628408" y="917244"/>
                  </a:lnTo>
                  <a:lnTo>
                    <a:pt x="622669" y="920217"/>
                  </a:lnTo>
                  <a:lnTo>
                    <a:pt x="619550" y="924911"/>
                  </a:lnTo>
                  <a:lnTo>
                    <a:pt x="619336" y="931903"/>
                  </a:lnTo>
                  <a:lnTo>
                    <a:pt x="622312" y="941771"/>
                  </a:lnTo>
                  <a:lnTo>
                    <a:pt x="627859" y="948332"/>
                  </a:lnTo>
                  <a:lnTo>
                    <a:pt x="634584" y="950583"/>
                  </a:lnTo>
                  <a:lnTo>
                    <a:pt x="641332" y="949960"/>
                  </a:lnTo>
                  <a:lnTo>
                    <a:pt x="646950" y="947901"/>
                  </a:lnTo>
                  <a:lnTo>
                    <a:pt x="653118" y="942776"/>
                  </a:lnTo>
                  <a:lnTo>
                    <a:pt x="656951" y="936789"/>
                  </a:lnTo>
                  <a:lnTo>
                    <a:pt x="657309" y="930227"/>
                  </a:lnTo>
                  <a:lnTo>
                    <a:pt x="653046" y="923378"/>
                  </a:lnTo>
                  <a:lnTo>
                    <a:pt x="648474" y="918781"/>
                  </a:lnTo>
                  <a:lnTo>
                    <a:pt x="643902" y="915720"/>
                  </a:lnTo>
                  <a:lnTo>
                    <a:pt x="635393" y="913422"/>
                  </a:lnTo>
                  <a:close/>
                </a:path>
                <a:path w="2485390" h="1061084">
                  <a:moveTo>
                    <a:pt x="1347482" y="904227"/>
                  </a:moveTo>
                  <a:lnTo>
                    <a:pt x="1343545" y="904989"/>
                  </a:lnTo>
                  <a:lnTo>
                    <a:pt x="1340497" y="908049"/>
                  </a:lnTo>
                  <a:lnTo>
                    <a:pt x="1334756" y="911454"/>
                  </a:lnTo>
                  <a:lnTo>
                    <a:pt x="1331623" y="916868"/>
                  </a:lnTo>
                  <a:lnTo>
                    <a:pt x="1331371" y="924003"/>
                  </a:lnTo>
                  <a:lnTo>
                    <a:pt x="1334274" y="932573"/>
                  </a:lnTo>
                  <a:lnTo>
                    <a:pt x="1339894" y="939136"/>
                  </a:lnTo>
                  <a:lnTo>
                    <a:pt x="1346657" y="941387"/>
                  </a:lnTo>
                  <a:lnTo>
                    <a:pt x="1353419" y="940765"/>
                  </a:lnTo>
                  <a:lnTo>
                    <a:pt x="1359039" y="938706"/>
                  </a:lnTo>
                  <a:lnTo>
                    <a:pt x="1365153" y="933580"/>
                  </a:lnTo>
                  <a:lnTo>
                    <a:pt x="1368993" y="927593"/>
                  </a:lnTo>
                  <a:lnTo>
                    <a:pt x="1369380" y="921032"/>
                  </a:lnTo>
                  <a:lnTo>
                    <a:pt x="1365135" y="914184"/>
                  </a:lnTo>
                  <a:lnTo>
                    <a:pt x="1360563" y="909586"/>
                  </a:lnTo>
                  <a:lnTo>
                    <a:pt x="1355864" y="906525"/>
                  </a:lnTo>
                  <a:lnTo>
                    <a:pt x="1347482" y="904227"/>
                  </a:lnTo>
                  <a:close/>
                </a:path>
                <a:path w="2485390" h="1061084">
                  <a:moveTo>
                    <a:pt x="730897" y="898093"/>
                  </a:moveTo>
                  <a:lnTo>
                    <a:pt x="727087" y="898855"/>
                  </a:lnTo>
                  <a:lnTo>
                    <a:pt x="724039" y="901928"/>
                  </a:lnTo>
                  <a:lnTo>
                    <a:pt x="718298" y="904895"/>
                  </a:lnTo>
                  <a:lnTo>
                    <a:pt x="715165" y="909588"/>
                  </a:lnTo>
                  <a:lnTo>
                    <a:pt x="714913" y="916578"/>
                  </a:lnTo>
                  <a:lnTo>
                    <a:pt x="717816" y="926439"/>
                  </a:lnTo>
                  <a:lnTo>
                    <a:pt x="723434" y="933003"/>
                  </a:lnTo>
                  <a:lnTo>
                    <a:pt x="730183" y="935256"/>
                  </a:lnTo>
                  <a:lnTo>
                    <a:pt x="736908" y="934634"/>
                  </a:lnTo>
                  <a:lnTo>
                    <a:pt x="742454" y="932573"/>
                  </a:lnTo>
                  <a:lnTo>
                    <a:pt x="748641" y="927447"/>
                  </a:lnTo>
                  <a:lnTo>
                    <a:pt x="752519" y="921459"/>
                  </a:lnTo>
                  <a:lnTo>
                    <a:pt x="752920" y="914898"/>
                  </a:lnTo>
                  <a:lnTo>
                    <a:pt x="748677" y="908049"/>
                  </a:lnTo>
                  <a:lnTo>
                    <a:pt x="743978" y="903452"/>
                  </a:lnTo>
                  <a:lnTo>
                    <a:pt x="739406" y="900391"/>
                  </a:lnTo>
                  <a:lnTo>
                    <a:pt x="735215" y="899236"/>
                  </a:lnTo>
                  <a:lnTo>
                    <a:pt x="730897" y="898093"/>
                  </a:lnTo>
                  <a:close/>
                </a:path>
                <a:path w="2485390" h="1061084">
                  <a:moveTo>
                    <a:pt x="1452257" y="891959"/>
                  </a:moveTo>
                  <a:lnTo>
                    <a:pt x="1448320" y="892733"/>
                  </a:lnTo>
                  <a:lnTo>
                    <a:pt x="1445272" y="895794"/>
                  </a:lnTo>
                  <a:lnTo>
                    <a:pt x="1439533" y="899192"/>
                  </a:lnTo>
                  <a:lnTo>
                    <a:pt x="1436414" y="904603"/>
                  </a:lnTo>
                  <a:lnTo>
                    <a:pt x="1436200" y="911741"/>
                  </a:lnTo>
                  <a:lnTo>
                    <a:pt x="1439176" y="920318"/>
                  </a:lnTo>
                  <a:lnTo>
                    <a:pt x="1444723" y="926877"/>
                  </a:lnTo>
                  <a:lnTo>
                    <a:pt x="1451448" y="929127"/>
                  </a:lnTo>
                  <a:lnTo>
                    <a:pt x="1458196" y="928503"/>
                  </a:lnTo>
                  <a:lnTo>
                    <a:pt x="1463814" y="926439"/>
                  </a:lnTo>
                  <a:lnTo>
                    <a:pt x="1469982" y="921320"/>
                  </a:lnTo>
                  <a:lnTo>
                    <a:pt x="1473815" y="915336"/>
                  </a:lnTo>
                  <a:lnTo>
                    <a:pt x="1474173" y="908776"/>
                  </a:lnTo>
                  <a:lnTo>
                    <a:pt x="1469910" y="901928"/>
                  </a:lnTo>
                  <a:lnTo>
                    <a:pt x="1465338" y="897331"/>
                  </a:lnTo>
                  <a:lnTo>
                    <a:pt x="1460766" y="894257"/>
                  </a:lnTo>
                  <a:lnTo>
                    <a:pt x="1456448" y="893114"/>
                  </a:lnTo>
                  <a:lnTo>
                    <a:pt x="1452257" y="891959"/>
                  </a:lnTo>
                  <a:close/>
                </a:path>
                <a:path w="2485390" h="1061084">
                  <a:moveTo>
                    <a:pt x="1144028" y="891959"/>
                  </a:moveTo>
                  <a:lnTo>
                    <a:pt x="1140091" y="892733"/>
                  </a:lnTo>
                  <a:lnTo>
                    <a:pt x="1137043" y="895794"/>
                  </a:lnTo>
                  <a:lnTo>
                    <a:pt x="1131304" y="898761"/>
                  </a:lnTo>
                  <a:lnTo>
                    <a:pt x="1128185" y="903455"/>
                  </a:lnTo>
                  <a:lnTo>
                    <a:pt x="1127971" y="910449"/>
                  </a:lnTo>
                  <a:lnTo>
                    <a:pt x="1130947" y="920318"/>
                  </a:lnTo>
                  <a:lnTo>
                    <a:pt x="1136494" y="926877"/>
                  </a:lnTo>
                  <a:lnTo>
                    <a:pt x="1143219" y="929127"/>
                  </a:lnTo>
                  <a:lnTo>
                    <a:pt x="1149967" y="928503"/>
                  </a:lnTo>
                  <a:lnTo>
                    <a:pt x="1155585" y="926439"/>
                  </a:lnTo>
                  <a:lnTo>
                    <a:pt x="1160413" y="922611"/>
                  </a:lnTo>
                  <a:lnTo>
                    <a:pt x="1164396" y="916484"/>
                  </a:lnTo>
                  <a:lnTo>
                    <a:pt x="1165497" y="909207"/>
                  </a:lnTo>
                  <a:lnTo>
                    <a:pt x="1161681" y="901928"/>
                  </a:lnTo>
                  <a:lnTo>
                    <a:pt x="1157109" y="897331"/>
                  </a:lnTo>
                  <a:lnTo>
                    <a:pt x="1152410" y="894257"/>
                  </a:lnTo>
                  <a:lnTo>
                    <a:pt x="1144028" y="891959"/>
                  </a:lnTo>
                  <a:close/>
                </a:path>
                <a:path w="2485390" h="1061084">
                  <a:moveTo>
                    <a:pt x="1779028" y="888898"/>
                  </a:moveTo>
                  <a:lnTo>
                    <a:pt x="1775091" y="889660"/>
                  </a:lnTo>
                  <a:lnTo>
                    <a:pt x="1772043" y="892733"/>
                  </a:lnTo>
                  <a:lnTo>
                    <a:pt x="1765017" y="897422"/>
                  </a:lnTo>
                  <a:lnTo>
                    <a:pt x="1762026" y="902689"/>
                  </a:lnTo>
                  <a:lnTo>
                    <a:pt x="1762488" y="909105"/>
                  </a:lnTo>
                  <a:lnTo>
                    <a:pt x="1765820" y="917244"/>
                  </a:lnTo>
                  <a:lnTo>
                    <a:pt x="1771440" y="923809"/>
                  </a:lnTo>
                  <a:lnTo>
                    <a:pt x="1778203" y="926060"/>
                  </a:lnTo>
                  <a:lnTo>
                    <a:pt x="1784965" y="925436"/>
                  </a:lnTo>
                  <a:lnTo>
                    <a:pt x="1790585" y="923378"/>
                  </a:lnTo>
                  <a:lnTo>
                    <a:pt x="1796699" y="918252"/>
                  </a:lnTo>
                  <a:lnTo>
                    <a:pt x="1800539" y="912264"/>
                  </a:lnTo>
                  <a:lnTo>
                    <a:pt x="1800926" y="905703"/>
                  </a:lnTo>
                  <a:lnTo>
                    <a:pt x="1796681" y="898855"/>
                  </a:lnTo>
                  <a:lnTo>
                    <a:pt x="1792109" y="894257"/>
                  </a:lnTo>
                  <a:lnTo>
                    <a:pt x="1787410" y="891197"/>
                  </a:lnTo>
                  <a:lnTo>
                    <a:pt x="1779028" y="888898"/>
                  </a:lnTo>
                  <a:close/>
                </a:path>
                <a:path w="2485390" h="1061084">
                  <a:moveTo>
                    <a:pt x="1674126" y="888898"/>
                  </a:moveTo>
                  <a:lnTo>
                    <a:pt x="1670316" y="889660"/>
                  </a:lnTo>
                  <a:lnTo>
                    <a:pt x="1667268" y="892733"/>
                  </a:lnTo>
                  <a:lnTo>
                    <a:pt x="1661527" y="897422"/>
                  </a:lnTo>
                  <a:lnTo>
                    <a:pt x="1658394" y="902689"/>
                  </a:lnTo>
                  <a:lnTo>
                    <a:pt x="1658142" y="909105"/>
                  </a:lnTo>
                  <a:lnTo>
                    <a:pt x="1661045" y="917244"/>
                  </a:lnTo>
                  <a:lnTo>
                    <a:pt x="1666663" y="923809"/>
                  </a:lnTo>
                  <a:lnTo>
                    <a:pt x="1673412" y="926060"/>
                  </a:lnTo>
                  <a:lnTo>
                    <a:pt x="1680137" y="925436"/>
                  </a:lnTo>
                  <a:lnTo>
                    <a:pt x="1685683" y="923378"/>
                  </a:lnTo>
                  <a:lnTo>
                    <a:pt x="1691870" y="918252"/>
                  </a:lnTo>
                  <a:lnTo>
                    <a:pt x="1695748" y="912264"/>
                  </a:lnTo>
                  <a:lnTo>
                    <a:pt x="1696149" y="905703"/>
                  </a:lnTo>
                  <a:lnTo>
                    <a:pt x="1691906" y="898855"/>
                  </a:lnTo>
                  <a:lnTo>
                    <a:pt x="1687334" y="894257"/>
                  </a:lnTo>
                  <a:lnTo>
                    <a:pt x="1682635" y="891197"/>
                  </a:lnTo>
                  <a:lnTo>
                    <a:pt x="1678444" y="890041"/>
                  </a:lnTo>
                  <a:lnTo>
                    <a:pt x="1674126" y="888898"/>
                  </a:lnTo>
                  <a:close/>
                </a:path>
                <a:path w="2485390" h="1061084">
                  <a:moveTo>
                    <a:pt x="2376944" y="885824"/>
                  </a:moveTo>
                  <a:lnTo>
                    <a:pt x="2373134" y="886599"/>
                  </a:lnTo>
                  <a:lnTo>
                    <a:pt x="2370086" y="889660"/>
                  </a:lnTo>
                  <a:lnTo>
                    <a:pt x="2364345" y="894356"/>
                  </a:lnTo>
                  <a:lnTo>
                    <a:pt x="2361212" y="899626"/>
                  </a:lnTo>
                  <a:lnTo>
                    <a:pt x="2360960" y="906044"/>
                  </a:lnTo>
                  <a:lnTo>
                    <a:pt x="2363863" y="914184"/>
                  </a:lnTo>
                  <a:lnTo>
                    <a:pt x="2369481" y="920743"/>
                  </a:lnTo>
                  <a:lnTo>
                    <a:pt x="2376230" y="922994"/>
                  </a:lnTo>
                  <a:lnTo>
                    <a:pt x="2382955" y="922374"/>
                  </a:lnTo>
                  <a:lnTo>
                    <a:pt x="2388501" y="920318"/>
                  </a:lnTo>
                  <a:lnTo>
                    <a:pt x="2394688" y="915191"/>
                  </a:lnTo>
                  <a:lnTo>
                    <a:pt x="2398566" y="909204"/>
                  </a:lnTo>
                  <a:lnTo>
                    <a:pt x="2398967" y="902642"/>
                  </a:lnTo>
                  <a:lnTo>
                    <a:pt x="2394724" y="895794"/>
                  </a:lnTo>
                  <a:lnTo>
                    <a:pt x="2390025" y="891197"/>
                  </a:lnTo>
                  <a:lnTo>
                    <a:pt x="2385453" y="888136"/>
                  </a:lnTo>
                  <a:lnTo>
                    <a:pt x="2376944" y="885824"/>
                  </a:lnTo>
                  <a:close/>
                </a:path>
                <a:path w="2485390" h="1061084">
                  <a:moveTo>
                    <a:pt x="320967" y="879703"/>
                  </a:moveTo>
                  <a:lnTo>
                    <a:pt x="317119" y="880465"/>
                  </a:lnTo>
                  <a:lnTo>
                    <a:pt x="314032" y="883538"/>
                  </a:lnTo>
                  <a:lnTo>
                    <a:pt x="308301" y="888227"/>
                  </a:lnTo>
                  <a:lnTo>
                    <a:pt x="305169" y="893494"/>
                  </a:lnTo>
                  <a:lnTo>
                    <a:pt x="304926" y="899910"/>
                  </a:lnTo>
                  <a:lnTo>
                    <a:pt x="307860" y="908049"/>
                  </a:lnTo>
                  <a:lnTo>
                    <a:pt x="313452" y="914614"/>
                  </a:lnTo>
                  <a:lnTo>
                    <a:pt x="320197" y="916865"/>
                  </a:lnTo>
                  <a:lnTo>
                    <a:pt x="326939" y="916242"/>
                  </a:lnTo>
                  <a:lnTo>
                    <a:pt x="332524" y="914184"/>
                  </a:lnTo>
                  <a:lnTo>
                    <a:pt x="338689" y="909057"/>
                  </a:lnTo>
                  <a:lnTo>
                    <a:pt x="342544" y="903070"/>
                  </a:lnTo>
                  <a:lnTo>
                    <a:pt x="342932" y="896508"/>
                  </a:lnTo>
                  <a:lnTo>
                    <a:pt x="338696" y="889660"/>
                  </a:lnTo>
                  <a:lnTo>
                    <a:pt x="334060" y="885062"/>
                  </a:lnTo>
                  <a:lnTo>
                    <a:pt x="329438" y="882002"/>
                  </a:lnTo>
                  <a:lnTo>
                    <a:pt x="320967" y="879703"/>
                  </a:lnTo>
                  <a:close/>
                </a:path>
                <a:path w="2485390" h="1061084">
                  <a:moveTo>
                    <a:pt x="1899170" y="873569"/>
                  </a:moveTo>
                  <a:lnTo>
                    <a:pt x="1895360" y="874331"/>
                  </a:lnTo>
                  <a:lnTo>
                    <a:pt x="1892312" y="877404"/>
                  </a:lnTo>
                  <a:lnTo>
                    <a:pt x="1886554" y="880372"/>
                  </a:lnTo>
                  <a:lnTo>
                    <a:pt x="1883390" y="885066"/>
                  </a:lnTo>
                  <a:lnTo>
                    <a:pt x="1883132" y="892060"/>
                  </a:lnTo>
                  <a:lnTo>
                    <a:pt x="1886089" y="901928"/>
                  </a:lnTo>
                  <a:lnTo>
                    <a:pt x="1891707" y="908487"/>
                  </a:lnTo>
                  <a:lnTo>
                    <a:pt x="1898456" y="910737"/>
                  </a:lnTo>
                  <a:lnTo>
                    <a:pt x="1905181" y="910113"/>
                  </a:lnTo>
                  <a:lnTo>
                    <a:pt x="1910727" y="908049"/>
                  </a:lnTo>
                  <a:lnTo>
                    <a:pt x="1915629" y="904221"/>
                  </a:lnTo>
                  <a:lnTo>
                    <a:pt x="1919649" y="898094"/>
                  </a:lnTo>
                  <a:lnTo>
                    <a:pt x="1920764" y="890817"/>
                  </a:lnTo>
                  <a:lnTo>
                    <a:pt x="1916950" y="883538"/>
                  </a:lnTo>
                  <a:lnTo>
                    <a:pt x="1912251" y="878928"/>
                  </a:lnTo>
                  <a:lnTo>
                    <a:pt x="1907679" y="875868"/>
                  </a:lnTo>
                  <a:lnTo>
                    <a:pt x="1899170" y="873569"/>
                  </a:lnTo>
                  <a:close/>
                </a:path>
                <a:path w="2485390" h="1061084">
                  <a:moveTo>
                    <a:pt x="2025535" y="864374"/>
                  </a:moveTo>
                  <a:lnTo>
                    <a:pt x="2021725" y="865136"/>
                  </a:lnTo>
                  <a:lnTo>
                    <a:pt x="2018677" y="868210"/>
                  </a:lnTo>
                  <a:lnTo>
                    <a:pt x="2012936" y="872899"/>
                  </a:lnTo>
                  <a:lnTo>
                    <a:pt x="2009803" y="878166"/>
                  </a:lnTo>
                  <a:lnTo>
                    <a:pt x="2009551" y="884587"/>
                  </a:lnTo>
                  <a:lnTo>
                    <a:pt x="2012454" y="892733"/>
                  </a:lnTo>
                  <a:lnTo>
                    <a:pt x="2018072" y="899292"/>
                  </a:lnTo>
                  <a:lnTo>
                    <a:pt x="2024821" y="901542"/>
                  </a:lnTo>
                  <a:lnTo>
                    <a:pt x="2031546" y="900918"/>
                  </a:lnTo>
                  <a:lnTo>
                    <a:pt x="2037092" y="898855"/>
                  </a:lnTo>
                  <a:lnTo>
                    <a:pt x="2041994" y="895026"/>
                  </a:lnTo>
                  <a:lnTo>
                    <a:pt x="2046014" y="888898"/>
                  </a:lnTo>
                  <a:lnTo>
                    <a:pt x="2047129" y="881617"/>
                  </a:lnTo>
                  <a:lnTo>
                    <a:pt x="2043315" y="874331"/>
                  </a:lnTo>
                  <a:lnTo>
                    <a:pt x="2038616" y="869734"/>
                  </a:lnTo>
                  <a:lnTo>
                    <a:pt x="2034044" y="866673"/>
                  </a:lnTo>
                  <a:lnTo>
                    <a:pt x="2025535" y="864374"/>
                  </a:lnTo>
                  <a:close/>
                </a:path>
                <a:path w="2485390" h="1061084">
                  <a:moveTo>
                    <a:pt x="422694" y="864374"/>
                  </a:moveTo>
                  <a:lnTo>
                    <a:pt x="407085" y="884587"/>
                  </a:lnTo>
                  <a:lnTo>
                    <a:pt x="409587" y="892733"/>
                  </a:lnTo>
                  <a:lnTo>
                    <a:pt x="415171" y="899292"/>
                  </a:lnTo>
                  <a:lnTo>
                    <a:pt x="421914" y="901542"/>
                  </a:lnTo>
                  <a:lnTo>
                    <a:pt x="428659" y="900918"/>
                  </a:lnTo>
                  <a:lnTo>
                    <a:pt x="434251" y="898855"/>
                  </a:lnTo>
                  <a:lnTo>
                    <a:pt x="440414" y="893735"/>
                  </a:lnTo>
                  <a:lnTo>
                    <a:pt x="444265" y="887750"/>
                  </a:lnTo>
                  <a:lnTo>
                    <a:pt x="444648" y="881186"/>
                  </a:lnTo>
                  <a:lnTo>
                    <a:pt x="440410" y="874331"/>
                  </a:lnTo>
                  <a:lnTo>
                    <a:pt x="435787" y="869734"/>
                  </a:lnTo>
                  <a:lnTo>
                    <a:pt x="431165" y="866673"/>
                  </a:lnTo>
                  <a:lnTo>
                    <a:pt x="422694" y="864374"/>
                  </a:lnTo>
                  <a:close/>
                </a:path>
                <a:path w="2485390" h="1061084">
                  <a:moveTo>
                    <a:pt x="2265946" y="855179"/>
                  </a:moveTo>
                  <a:lnTo>
                    <a:pt x="2262136" y="855941"/>
                  </a:lnTo>
                  <a:lnTo>
                    <a:pt x="2259088" y="859015"/>
                  </a:lnTo>
                  <a:lnTo>
                    <a:pt x="2253347" y="861982"/>
                  </a:lnTo>
                  <a:lnTo>
                    <a:pt x="2250214" y="866676"/>
                  </a:lnTo>
                  <a:lnTo>
                    <a:pt x="2249962" y="873670"/>
                  </a:lnTo>
                  <a:lnTo>
                    <a:pt x="2252865" y="883538"/>
                  </a:lnTo>
                  <a:lnTo>
                    <a:pt x="2258485" y="890097"/>
                  </a:lnTo>
                  <a:lnTo>
                    <a:pt x="2265248" y="892348"/>
                  </a:lnTo>
                  <a:lnTo>
                    <a:pt x="2272010" y="891723"/>
                  </a:lnTo>
                  <a:lnTo>
                    <a:pt x="2277630" y="889660"/>
                  </a:lnTo>
                  <a:lnTo>
                    <a:pt x="2282458" y="885830"/>
                  </a:lnTo>
                  <a:lnTo>
                    <a:pt x="2286441" y="879698"/>
                  </a:lnTo>
                  <a:lnTo>
                    <a:pt x="2287542" y="872417"/>
                  </a:lnTo>
                  <a:lnTo>
                    <a:pt x="2283726" y="865136"/>
                  </a:lnTo>
                  <a:lnTo>
                    <a:pt x="2279154" y="860539"/>
                  </a:lnTo>
                  <a:lnTo>
                    <a:pt x="2274455" y="857478"/>
                  </a:lnTo>
                  <a:lnTo>
                    <a:pt x="2265946" y="855179"/>
                  </a:lnTo>
                  <a:close/>
                </a:path>
                <a:path w="2485390" h="1061084">
                  <a:moveTo>
                    <a:pt x="209994" y="855179"/>
                  </a:moveTo>
                  <a:lnTo>
                    <a:pt x="206146" y="855941"/>
                  </a:lnTo>
                  <a:lnTo>
                    <a:pt x="203060" y="859015"/>
                  </a:lnTo>
                  <a:lnTo>
                    <a:pt x="198631" y="863273"/>
                  </a:lnTo>
                  <a:lnTo>
                    <a:pt x="195356" y="867824"/>
                  </a:lnTo>
                  <a:lnTo>
                    <a:pt x="194393" y="874101"/>
                  </a:lnTo>
                  <a:lnTo>
                    <a:pt x="196900" y="883538"/>
                  </a:lnTo>
                  <a:lnTo>
                    <a:pt x="202484" y="890097"/>
                  </a:lnTo>
                  <a:lnTo>
                    <a:pt x="209226" y="892348"/>
                  </a:lnTo>
                  <a:lnTo>
                    <a:pt x="215967" y="891723"/>
                  </a:lnTo>
                  <a:lnTo>
                    <a:pt x="221551" y="889660"/>
                  </a:lnTo>
                  <a:lnTo>
                    <a:pt x="227721" y="884539"/>
                  </a:lnTo>
                  <a:lnTo>
                    <a:pt x="231576" y="878551"/>
                  </a:lnTo>
                  <a:lnTo>
                    <a:pt x="231961" y="871986"/>
                  </a:lnTo>
                  <a:lnTo>
                    <a:pt x="227723" y="865136"/>
                  </a:lnTo>
                  <a:lnTo>
                    <a:pt x="223100" y="860539"/>
                  </a:lnTo>
                  <a:lnTo>
                    <a:pt x="218478" y="857478"/>
                  </a:lnTo>
                  <a:lnTo>
                    <a:pt x="209994" y="855179"/>
                  </a:lnTo>
                  <a:close/>
                </a:path>
                <a:path w="2485390" h="1061084">
                  <a:moveTo>
                    <a:pt x="1529346" y="845985"/>
                  </a:moveTo>
                  <a:lnTo>
                    <a:pt x="1525409" y="846747"/>
                  </a:lnTo>
                  <a:lnTo>
                    <a:pt x="1522361" y="849820"/>
                  </a:lnTo>
                  <a:lnTo>
                    <a:pt x="1516620" y="852787"/>
                  </a:lnTo>
                  <a:lnTo>
                    <a:pt x="1513487" y="857480"/>
                  </a:lnTo>
                  <a:lnTo>
                    <a:pt x="1513235" y="864470"/>
                  </a:lnTo>
                  <a:lnTo>
                    <a:pt x="1516138" y="874331"/>
                  </a:lnTo>
                  <a:lnTo>
                    <a:pt x="1521758" y="880897"/>
                  </a:lnTo>
                  <a:lnTo>
                    <a:pt x="1528521" y="883151"/>
                  </a:lnTo>
                  <a:lnTo>
                    <a:pt x="1535283" y="882528"/>
                  </a:lnTo>
                  <a:lnTo>
                    <a:pt x="1540903" y="880465"/>
                  </a:lnTo>
                  <a:lnTo>
                    <a:pt x="1547017" y="875338"/>
                  </a:lnTo>
                  <a:lnTo>
                    <a:pt x="1550857" y="869351"/>
                  </a:lnTo>
                  <a:lnTo>
                    <a:pt x="1551244" y="862790"/>
                  </a:lnTo>
                  <a:lnTo>
                    <a:pt x="1546999" y="855941"/>
                  </a:lnTo>
                  <a:lnTo>
                    <a:pt x="1542427" y="851344"/>
                  </a:lnTo>
                  <a:lnTo>
                    <a:pt x="1537728" y="848283"/>
                  </a:lnTo>
                  <a:lnTo>
                    <a:pt x="1529346" y="845985"/>
                  </a:lnTo>
                  <a:close/>
                </a:path>
                <a:path w="2485390" h="1061084">
                  <a:moveTo>
                    <a:pt x="1267345" y="833729"/>
                  </a:moveTo>
                  <a:lnTo>
                    <a:pt x="1263408" y="834491"/>
                  </a:lnTo>
                  <a:lnTo>
                    <a:pt x="1260360" y="837552"/>
                  </a:lnTo>
                  <a:lnTo>
                    <a:pt x="1254619" y="840957"/>
                  </a:lnTo>
                  <a:lnTo>
                    <a:pt x="1251486" y="846370"/>
                  </a:lnTo>
                  <a:lnTo>
                    <a:pt x="1251234" y="853506"/>
                  </a:lnTo>
                  <a:lnTo>
                    <a:pt x="1254137" y="862075"/>
                  </a:lnTo>
                  <a:lnTo>
                    <a:pt x="1259757" y="868635"/>
                  </a:lnTo>
                  <a:lnTo>
                    <a:pt x="1266520" y="870886"/>
                  </a:lnTo>
                  <a:lnTo>
                    <a:pt x="1273282" y="870266"/>
                  </a:lnTo>
                  <a:lnTo>
                    <a:pt x="1278902" y="868210"/>
                  </a:lnTo>
                  <a:lnTo>
                    <a:pt x="1285016" y="863083"/>
                  </a:lnTo>
                  <a:lnTo>
                    <a:pt x="1288856" y="857096"/>
                  </a:lnTo>
                  <a:lnTo>
                    <a:pt x="1289243" y="850534"/>
                  </a:lnTo>
                  <a:lnTo>
                    <a:pt x="1284998" y="843686"/>
                  </a:lnTo>
                  <a:lnTo>
                    <a:pt x="1280426" y="839088"/>
                  </a:lnTo>
                  <a:lnTo>
                    <a:pt x="1275727" y="836028"/>
                  </a:lnTo>
                  <a:lnTo>
                    <a:pt x="1267345" y="833729"/>
                  </a:lnTo>
                  <a:close/>
                </a:path>
                <a:path w="2485390" h="1061084">
                  <a:moveTo>
                    <a:pt x="2460256" y="821461"/>
                  </a:moveTo>
                  <a:lnTo>
                    <a:pt x="2444574" y="841675"/>
                  </a:lnTo>
                  <a:lnTo>
                    <a:pt x="2447048" y="849820"/>
                  </a:lnTo>
                  <a:lnTo>
                    <a:pt x="2452668" y="856379"/>
                  </a:lnTo>
                  <a:lnTo>
                    <a:pt x="2459431" y="858629"/>
                  </a:lnTo>
                  <a:lnTo>
                    <a:pt x="2466193" y="858005"/>
                  </a:lnTo>
                  <a:lnTo>
                    <a:pt x="2471813" y="855941"/>
                  </a:lnTo>
                  <a:lnTo>
                    <a:pt x="2477927" y="850822"/>
                  </a:lnTo>
                  <a:lnTo>
                    <a:pt x="2481767" y="844838"/>
                  </a:lnTo>
                  <a:lnTo>
                    <a:pt x="2482154" y="838278"/>
                  </a:lnTo>
                  <a:lnTo>
                    <a:pt x="2477909" y="831430"/>
                  </a:lnTo>
                  <a:lnTo>
                    <a:pt x="2473337" y="826820"/>
                  </a:lnTo>
                  <a:lnTo>
                    <a:pt x="2468638" y="823760"/>
                  </a:lnTo>
                  <a:lnTo>
                    <a:pt x="2460256" y="821461"/>
                  </a:lnTo>
                  <a:close/>
                </a:path>
                <a:path w="2485390" h="1061084">
                  <a:moveTo>
                    <a:pt x="1002169" y="821461"/>
                  </a:moveTo>
                  <a:lnTo>
                    <a:pt x="986560" y="841675"/>
                  </a:lnTo>
                  <a:lnTo>
                    <a:pt x="989088" y="849820"/>
                  </a:lnTo>
                  <a:lnTo>
                    <a:pt x="994706" y="856379"/>
                  </a:lnTo>
                  <a:lnTo>
                    <a:pt x="1001455" y="858629"/>
                  </a:lnTo>
                  <a:lnTo>
                    <a:pt x="1008180" y="858005"/>
                  </a:lnTo>
                  <a:lnTo>
                    <a:pt x="1013726" y="855941"/>
                  </a:lnTo>
                  <a:lnTo>
                    <a:pt x="1018628" y="852113"/>
                  </a:lnTo>
                  <a:lnTo>
                    <a:pt x="1022648" y="845986"/>
                  </a:lnTo>
                  <a:lnTo>
                    <a:pt x="1023763" y="838709"/>
                  </a:lnTo>
                  <a:lnTo>
                    <a:pt x="1019949" y="831430"/>
                  </a:lnTo>
                  <a:lnTo>
                    <a:pt x="1015250" y="826820"/>
                  </a:lnTo>
                  <a:lnTo>
                    <a:pt x="1010678" y="823760"/>
                  </a:lnTo>
                  <a:lnTo>
                    <a:pt x="1002169" y="821461"/>
                  </a:lnTo>
                  <a:close/>
                </a:path>
                <a:path w="2485390" h="1061084">
                  <a:moveTo>
                    <a:pt x="903490" y="821461"/>
                  </a:moveTo>
                  <a:lnTo>
                    <a:pt x="899680" y="822223"/>
                  </a:lnTo>
                  <a:lnTo>
                    <a:pt x="896632" y="825296"/>
                  </a:lnTo>
                  <a:lnTo>
                    <a:pt x="890891" y="829991"/>
                  </a:lnTo>
                  <a:lnTo>
                    <a:pt x="887758" y="835258"/>
                  </a:lnTo>
                  <a:lnTo>
                    <a:pt x="887506" y="841675"/>
                  </a:lnTo>
                  <a:lnTo>
                    <a:pt x="890409" y="849820"/>
                  </a:lnTo>
                  <a:lnTo>
                    <a:pt x="896029" y="856379"/>
                  </a:lnTo>
                  <a:lnTo>
                    <a:pt x="902792" y="858629"/>
                  </a:lnTo>
                  <a:lnTo>
                    <a:pt x="909554" y="858005"/>
                  </a:lnTo>
                  <a:lnTo>
                    <a:pt x="915174" y="855941"/>
                  </a:lnTo>
                  <a:lnTo>
                    <a:pt x="921288" y="850822"/>
                  </a:lnTo>
                  <a:lnTo>
                    <a:pt x="925128" y="844838"/>
                  </a:lnTo>
                  <a:lnTo>
                    <a:pt x="925515" y="838278"/>
                  </a:lnTo>
                  <a:lnTo>
                    <a:pt x="921270" y="831430"/>
                  </a:lnTo>
                  <a:lnTo>
                    <a:pt x="916698" y="826820"/>
                  </a:lnTo>
                  <a:lnTo>
                    <a:pt x="911999" y="823760"/>
                  </a:lnTo>
                  <a:lnTo>
                    <a:pt x="903490" y="821461"/>
                  </a:lnTo>
                  <a:close/>
                </a:path>
                <a:path w="2485390" h="1061084">
                  <a:moveTo>
                    <a:pt x="2114943" y="812266"/>
                  </a:moveTo>
                  <a:lnTo>
                    <a:pt x="2111133" y="813028"/>
                  </a:lnTo>
                  <a:lnTo>
                    <a:pt x="2108085" y="816101"/>
                  </a:lnTo>
                  <a:lnTo>
                    <a:pt x="2102327" y="819069"/>
                  </a:lnTo>
                  <a:lnTo>
                    <a:pt x="2099163" y="823763"/>
                  </a:lnTo>
                  <a:lnTo>
                    <a:pt x="2098905" y="830757"/>
                  </a:lnTo>
                  <a:lnTo>
                    <a:pt x="2101862" y="840625"/>
                  </a:lnTo>
                  <a:lnTo>
                    <a:pt x="2107480" y="847184"/>
                  </a:lnTo>
                  <a:lnTo>
                    <a:pt x="2114229" y="849434"/>
                  </a:lnTo>
                  <a:lnTo>
                    <a:pt x="2120954" y="848810"/>
                  </a:lnTo>
                  <a:lnTo>
                    <a:pt x="2126500" y="846747"/>
                  </a:lnTo>
                  <a:lnTo>
                    <a:pt x="2132687" y="841627"/>
                  </a:lnTo>
                  <a:lnTo>
                    <a:pt x="2136565" y="835642"/>
                  </a:lnTo>
                  <a:lnTo>
                    <a:pt x="2136966" y="829078"/>
                  </a:lnTo>
                  <a:lnTo>
                    <a:pt x="2132723" y="822223"/>
                  </a:lnTo>
                  <a:lnTo>
                    <a:pt x="2128024" y="817625"/>
                  </a:lnTo>
                  <a:lnTo>
                    <a:pt x="2123452" y="814565"/>
                  </a:lnTo>
                  <a:lnTo>
                    <a:pt x="2114943" y="812266"/>
                  </a:lnTo>
                  <a:close/>
                </a:path>
                <a:path w="2485390" h="1061084">
                  <a:moveTo>
                    <a:pt x="579894" y="809205"/>
                  </a:moveTo>
                  <a:lnTo>
                    <a:pt x="576046" y="809967"/>
                  </a:lnTo>
                  <a:lnTo>
                    <a:pt x="572960" y="813028"/>
                  </a:lnTo>
                  <a:lnTo>
                    <a:pt x="567229" y="817724"/>
                  </a:lnTo>
                  <a:lnTo>
                    <a:pt x="564097" y="822994"/>
                  </a:lnTo>
                  <a:lnTo>
                    <a:pt x="563854" y="829412"/>
                  </a:lnTo>
                  <a:lnTo>
                    <a:pt x="566788" y="837552"/>
                  </a:lnTo>
                  <a:lnTo>
                    <a:pt x="572379" y="844116"/>
                  </a:lnTo>
                  <a:lnTo>
                    <a:pt x="579124" y="846367"/>
                  </a:lnTo>
                  <a:lnTo>
                    <a:pt x="585867" y="845744"/>
                  </a:lnTo>
                  <a:lnTo>
                    <a:pt x="591451" y="843686"/>
                  </a:lnTo>
                  <a:lnTo>
                    <a:pt x="596320" y="839856"/>
                  </a:lnTo>
                  <a:lnTo>
                    <a:pt x="600319" y="833724"/>
                  </a:lnTo>
                  <a:lnTo>
                    <a:pt x="601427" y="826443"/>
                  </a:lnTo>
                  <a:lnTo>
                    <a:pt x="597623" y="819162"/>
                  </a:lnTo>
                  <a:lnTo>
                    <a:pt x="592988" y="814565"/>
                  </a:lnTo>
                  <a:lnTo>
                    <a:pt x="588365" y="811504"/>
                  </a:lnTo>
                  <a:lnTo>
                    <a:pt x="579894" y="809205"/>
                  </a:lnTo>
                  <a:close/>
                </a:path>
                <a:path w="2485390" h="1061084">
                  <a:moveTo>
                    <a:pt x="1621802" y="803071"/>
                  </a:moveTo>
                  <a:lnTo>
                    <a:pt x="1617865" y="803833"/>
                  </a:lnTo>
                  <a:lnTo>
                    <a:pt x="1614817" y="806907"/>
                  </a:lnTo>
                  <a:lnTo>
                    <a:pt x="1609078" y="811596"/>
                  </a:lnTo>
                  <a:lnTo>
                    <a:pt x="1605959" y="816863"/>
                  </a:lnTo>
                  <a:lnTo>
                    <a:pt x="1605745" y="823284"/>
                  </a:lnTo>
                  <a:lnTo>
                    <a:pt x="1608721" y="831430"/>
                  </a:lnTo>
                  <a:lnTo>
                    <a:pt x="1614268" y="837989"/>
                  </a:lnTo>
                  <a:lnTo>
                    <a:pt x="1620993" y="840239"/>
                  </a:lnTo>
                  <a:lnTo>
                    <a:pt x="1627741" y="839615"/>
                  </a:lnTo>
                  <a:lnTo>
                    <a:pt x="1633359" y="837552"/>
                  </a:lnTo>
                  <a:lnTo>
                    <a:pt x="1638187" y="833722"/>
                  </a:lnTo>
                  <a:lnTo>
                    <a:pt x="1642170" y="827590"/>
                  </a:lnTo>
                  <a:lnTo>
                    <a:pt x="1643271" y="820309"/>
                  </a:lnTo>
                  <a:lnTo>
                    <a:pt x="1639455" y="813028"/>
                  </a:lnTo>
                  <a:lnTo>
                    <a:pt x="1634883" y="808431"/>
                  </a:lnTo>
                  <a:lnTo>
                    <a:pt x="1630184" y="805370"/>
                  </a:lnTo>
                  <a:lnTo>
                    <a:pt x="1621802" y="803071"/>
                  </a:lnTo>
                  <a:close/>
                </a:path>
                <a:path w="2485390" h="1061084">
                  <a:moveTo>
                    <a:pt x="1116215" y="800011"/>
                  </a:moveTo>
                  <a:lnTo>
                    <a:pt x="1112405" y="800773"/>
                  </a:lnTo>
                  <a:lnTo>
                    <a:pt x="1109357" y="803833"/>
                  </a:lnTo>
                  <a:lnTo>
                    <a:pt x="1103616" y="806806"/>
                  </a:lnTo>
                  <a:lnTo>
                    <a:pt x="1100483" y="811499"/>
                  </a:lnTo>
                  <a:lnTo>
                    <a:pt x="1100231" y="818490"/>
                  </a:lnTo>
                  <a:lnTo>
                    <a:pt x="1103134" y="828357"/>
                  </a:lnTo>
                  <a:lnTo>
                    <a:pt x="1108752" y="834922"/>
                  </a:lnTo>
                  <a:lnTo>
                    <a:pt x="1115501" y="837172"/>
                  </a:lnTo>
                  <a:lnTo>
                    <a:pt x="1122226" y="836549"/>
                  </a:lnTo>
                  <a:lnTo>
                    <a:pt x="1127772" y="834491"/>
                  </a:lnTo>
                  <a:lnTo>
                    <a:pt x="1132674" y="830661"/>
                  </a:lnTo>
                  <a:lnTo>
                    <a:pt x="1136694" y="824530"/>
                  </a:lnTo>
                  <a:lnTo>
                    <a:pt x="1137809" y="817248"/>
                  </a:lnTo>
                  <a:lnTo>
                    <a:pt x="1133995" y="809967"/>
                  </a:lnTo>
                  <a:lnTo>
                    <a:pt x="1129296" y="805370"/>
                  </a:lnTo>
                  <a:lnTo>
                    <a:pt x="1124724" y="802309"/>
                  </a:lnTo>
                  <a:lnTo>
                    <a:pt x="1120533" y="801154"/>
                  </a:lnTo>
                  <a:lnTo>
                    <a:pt x="1116215" y="800011"/>
                  </a:lnTo>
                  <a:close/>
                </a:path>
                <a:path w="2485390" h="1061084">
                  <a:moveTo>
                    <a:pt x="798715" y="800011"/>
                  </a:moveTo>
                  <a:lnTo>
                    <a:pt x="794905" y="800773"/>
                  </a:lnTo>
                  <a:lnTo>
                    <a:pt x="791857" y="803833"/>
                  </a:lnTo>
                  <a:lnTo>
                    <a:pt x="786116" y="806806"/>
                  </a:lnTo>
                  <a:lnTo>
                    <a:pt x="782983" y="811499"/>
                  </a:lnTo>
                  <a:lnTo>
                    <a:pt x="782731" y="818490"/>
                  </a:lnTo>
                  <a:lnTo>
                    <a:pt x="785634" y="828357"/>
                  </a:lnTo>
                  <a:lnTo>
                    <a:pt x="791252" y="834922"/>
                  </a:lnTo>
                  <a:lnTo>
                    <a:pt x="798001" y="837172"/>
                  </a:lnTo>
                  <a:lnTo>
                    <a:pt x="804726" y="836549"/>
                  </a:lnTo>
                  <a:lnTo>
                    <a:pt x="810272" y="834491"/>
                  </a:lnTo>
                  <a:lnTo>
                    <a:pt x="816459" y="829364"/>
                  </a:lnTo>
                  <a:lnTo>
                    <a:pt x="820337" y="823377"/>
                  </a:lnTo>
                  <a:lnTo>
                    <a:pt x="820738" y="816816"/>
                  </a:lnTo>
                  <a:lnTo>
                    <a:pt x="816495" y="809967"/>
                  </a:lnTo>
                  <a:lnTo>
                    <a:pt x="811796" y="805370"/>
                  </a:lnTo>
                  <a:lnTo>
                    <a:pt x="807224" y="802309"/>
                  </a:lnTo>
                  <a:lnTo>
                    <a:pt x="803033" y="801154"/>
                  </a:lnTo>
                  <a:lnTo>
                    <a:pt x="798715" y="800011"/>
                  </a:lnTo>
                  <a:close/>
                </a:path>
                <a:path w="2485390" h="1061084">
                  <a:moveTo>
                    <a:pt x="1387487" y="790816"/>
                  </a:moveTo>
                  <a:lnTo>
                    <a:pt x="1383677" y="791578"/>
                  </a:lnTo>
                  <a:lnTo>
                    <a:pt x="1380629" y="794638"/>
                  </a:lnTo>
                  <a:lnTo>
                    <a:pt x="1374871" y="797611"/>
                  </a:lnTo>
                  <a:lnTo>
                    <a:pt x="1371707" y="802305"/>
                  </a:lnTo>
                  <a:lnTo>
                    <a:pt x="1371449" y="809296"/>
                  </a:lnTo>
                  <a:lnTo>
                    <a:pt x="1374406" y="819162"/>
                  </a:lnTo>
                  <a:lnTo>
                    <a:pt x="1380024" y="825727"/>
                  </a:lnTo>
                  <a:lnTo>
                    <a:pt x="1386773" y="827978"/>
                  </a:lnTo>
                  <a:lnTo>
                    <a:pt x="1393498" y="827354"/>
                  </a:lnTo>
                  <a:lnTo>
                    <a:pt x="1399044" y="825296"/>
                  </a:lnTo>
                  <a:lnTo>
                    <a:pt x="1403928" y="821461"/>
                  </a:lnTo>
                  <a:lnTo>
                    <a:pt x="1407918" y="815330"/>
                  </a:lnTo>
                  <a:lnTo>
                    <a:pt x="1409028" y="808051"/>
                  </a:lnTo>
                  <a:lnTo>
                    <a:pt x="1405267" y="800773"/>
                  </a:lnTo>
                  <a:lnTo>
                    <a:pt x="1400568" y="796175"/>
                  </a:lnTo>
                  <a:lnTo>
                    <a:pt x="1395996" y="793114"/>
                  </a:lnTo>
                  <a:lnTo>
                    <a:pt x="1387487" y="790816"/>
                  </a:lnTo>
                  <a:close/>
                </a:path>
                <a:path w="2485390" h="1061084">
                  <a:moveTo>
                    <a:pt x="475094" y="787742"/>
                  </a:moveTo>
                  <a:lnTo>
                    <a:pt x="471233" y="788517"/>
                  </a:lnTo>
                  <a:lnTo>
                    <a:pt x="468160" y="791578"/>
                  </a:lnTo>
                  <a:lnTo>
                    <a:pt x="462423" y="796272"/>
                  </a:lnTo>
                  <a:lnTo>
                    <a:pt x="459292" y="801539"/>
                  </a:lnTo>
                  <a:lnTo>
                    <a:pt x="459051" y="807957"/>
                  </a:lnTo>
                  <a:lnTo>
                    <a:pt x="461987" y="816101"/>
                  </a:lnTo>
                  <a:lnTo>
                    <a:pt x="467577" y="822660"/>
                  </a:lnTo>
                  <a:lnTo>
                    <a:pt x="474319" y="824911"/>
                  </a:lnTo>
                  <a:lnTo>
                    <a:pt x="481061" y="824286"/>
                  </a:lnTo>
                  <a:lnTo>
                    <a:pt x="486651" y="822223"/>
                  </a:lnTo>
                  <a:lnTo>
                    <a:pt x="492814" y="817104"/>
                  </a:lnTo>
                  <a:lnTo>
                    <a:pt x="496665" y="811120"/>
                  </a:lnTo>
                  <a:lnTo>
                    <a:pt x="497049" y="804560"/>
                  </a:lnTo>
                  <a:lnTo>
                    <a:pt x="492810" y="797712"/>
                  </a:lnTo>
                  <a:lnTo>
                    <a:pt x="488188" y="793114"/>
                  </a:lnTo>
                  <a:lnTo>
                    <a:pt x="483565" y="790041"/>
                  </a:lnTo>
                  <a:lnTo>
                    <a:pt x="475094" y="787742"/>
                  </a:lnTo>
                  <a:close/>
                </a:path>
                <a:path w="2485390" h="1061084">
                  <a:moveTo>
                    <a:pt x="1825256" y="784682"/>
                  </a:moveTo>
                  <a:lnTo>
                    <a:pt x="1821319" y="785444"/>
                  </a:lnTo>
                  <a:lnTo>
                    <a:pt x="1818271" y="788517"/>
                  </a:lnTo>
                  <a:lnTo>
                    <a:pt x="1811247" y="793206"/>
                  </a:lnTo>
                  <a:lnTo>
                    <a:pt x="1808270" y="798472"/>
                  </a:lnTo>
                  <a:lnTo>
                    <a:pt x="1808770" y="804889"/>
                  </a:lnTo>
                  <a:lnTo>
                    <a:pt x="1812175" y="813028"/>
                  </a:lnTo>
                  <a:lnTo>
                    <a:pt x="1817722" y="819593"/>
                  </a:lnTo>
                  <a:lnTo>
                    <a:pt x="1824447" y="821843"/>
                  </a:lnTo>
                  <a:lnTo>
                    <a:pt x="1831195" y="821220"/>
                  </a:lnTo>
                  <a:lnTo>
                    <a:pt x="1836813" y="819162"/>
                  </a:lnTo>
                  <a:lnTo>
                    <a:pt x="1841641" y="815332"/>
                  </a:lnTo>
                  <a:lnTo>
                    <a:pt x="1845624" y="809201"/>
                  </a:lnTo>
                  <a:lnTo>
                    <a:pt x="1846725" y="801919"/>
                  </a:lnTo>
                  <a:lnTo>
                    <a:pt x="1842909" y="794638"/>
                  </a:lnTo>
                  <a:lnTo>
                    <a:pt x="1838337" y="790041"/>
                  </a:lnTo>
                  <a:lnTo>
                    <a:pt x="1833638" y="786980"/>
                  </a:lnTo>
                  <a:lnTo>
                    <a:pt x="1825256" y="784682"/>
                  </a:lnTo>
                  <a:close/>
                </a:path>
                <a:path w="2485390" h="1061084">
                  <a:moveTo>
                    <a:pt x="681621" y="778548"/>
                  </a:moveTo>
                  <a:lnTo>
                    <a:pt x="677811" y="779322"/>
                  </a:lnTo>
                  <a:lnTo>
                    <a:pt x="674636" y="782383"/>
                  </a:lnTo>
                  <a:lnTo>
                    <a:pt x="667612" y="787077"/>
                  </a:lnTo>
                  <a:lnTo>
                    <a:pt x="664635" y="792345"/>
                  </a:lnTo>
                  <a:lnTo>
                    <a:pt x="665135" y="798762"/>
                  </a:lnTo>
                  <a:lnTo>
                    <a:pt x="668540" y="806907"/>
                  </a:lnTo>
                  <a:lnTo>
                    <a:pt x="674087" y="813466"/>
                  </a:lnTo>
                  <a:lnTo>
                    <a:pt x="680812" y="815716"/>
                  </a:lnTo>
                  <a:lnTo>
                    <a:pt x="687560" y="815092"/>
                  </a:lnTo>
                  <a:lnTo>
                    <a:pt x="693178" y="813028"/>
                  </a:lnTo>
                  <a:lnTo>
                    <a:pt x="698062" y="809200"/>
                  </a:lnTo>
                  <a:lnTo>
                    <a:pt x="702052" y="803073"/>
                  </a:lnTo>
                  <a:lnTo>
                    <a:pt x="703162" y="795796"/>
                  </a:lnTo>
                  <a:lnTo>
                    <a:pt x="699401" y="788517"/>
                  </a:lnTo>
                  <a:lnTo>
                    <a:pt x="694702" y="783920"/>
                  </a:lnTo>
                  <a:lnTo>
                    <a:pt x="690130" y="780846"/>
                  </a:lnTo>
                  <a:lnTo>
                    <a:pt x="685812" y="779703"/>
                  </a:lnTo>
                  <a:lnTo>
                    <a:pt x="681621" y="778548"/>
                  </a:lnTo>
                  <a:close/>
                </a:path>
                <a:path w="2485390" h="1061084">
                  <a:moveTo>
                    <a:pt x="302475" y="775487"/>
                  </a:moveTo>
                  <a:lnTo>
                    <a:pt x="298615" y="776249"/>
                  </a:lnTo>
                  <a:lnTo>
                    <a:pt x="295541" y="779322"/>
                  </a:lnTo>
                  <a:lnTo>
                    <a:pt x="289805" y="782290"/>
                  </a:lnTo>
                  <a:lnTo>
                    <a:pt x="286673" y="786982"/>
                  </a:lnTo>
                  <a:lnTo>
                    <a:pt x="286433" y="793972"/>
                  </a:lnTo>
                  <a:lnTo>
                    <a:pt x="289369" y="803833"/>
                  </a:lnTo>
                  <a:lnTo>
                    <a:pt x="294959" y="810398"/>
                  </a:lnTo>
                  <a:lnTo>
                    <a:pt x="301701" y="812649"/>
                  </a:lnTo>
                  <a:lnTo>
                    <a:pt x="308443" y="812025"/>
                  </a:lnTo>
                  <a:lnTo>
                    <a:pt x="314032" y="809967"/>
                  </a:lnTo>
                  <a:lnTo>
                    <a:pt x="320195" y="804841"/>
                  </a:lnTo>
                  <a:lnTo>
                    <a:pt x="324046" y="798853"/>
                  </a:lnTo>
                  <a:lnTo>
                    <a:pt x="324430" y="792292"/>
                  </a:lnTo>
                  <a:lnTo>
                    <a:pt x="320192" y="785444"/>
                  </a:lnTo>
                  <a:lnTo>
                    <a:pt x="315569" y="780846"/>
                  </a:lnTo>
                  <a:lnTo>
                    <a:pt x="310946" y="777786"/>
                  </a:lnTo>
                  <a:lnTo>
                    <a:pt x="302475" y="775487"/>
                  </a:lnTo>
                  <a:close/>
                </a:path>
                <a:path w="2485390" h="1061084">
                  <a:moveTo>
                    <a:pt x="2343035" y="772413"/>
                  </a:moveTo>
                  <a:lnTo>
                    <a:pt x="2327480" y="792633"/>
                  </a:lnTo>
                  <a:lnTo>
                    <a:pt x="2329954" y="800773"/>
                  </a:lnTo>
                  <a:lnTo>
                    <a:pt x="2335572" y="807332"/>
                  </a:lnTo>
                  <a:lnTo>
                    <a:pt x="2342321" y="809583"/>
                  </a:lnTo>
                  <a:lnTo>
                    <a:pt x="2349046" y="808963"/>
                  </a:lnTo>
                  <a:lnTo>
                    <a:pt x="2354592" y="806907"/>
                  </a:lnTo>
                  <a:lnTo>
                    <a:pt x="2360779" y="801780"/>
                  </a:lnTo>
                  <a:lnTo>
                    <a:pt x="2364657" y="795793"/>
                  </a:lnTo>
                  <a:lnTo>
                    <a:pt x="2365058" y="789231"/>
                  </a:lnTo>
                  <a:lnTo>
                    <a:pt x="2360815" y="782383"/>
                  </a:lnTo>
                  <a:lnTo>
                    <a:pt x="2356116" y="777786"/>
                  </a:lnTo>
                  <a:lnTo>
                    <a:pt x="2351544" y="774725"/>
                  </a:lnTo>
                  <a:lnTo>
                    <a:pt x="2343035" y="772413"/>
                  </a:lnTo>
                  <a:close/>
                </a:path>
                <a:path w="2485390" h="1061084">
                  <a:moveTo>
                    <a:pt x="1945398" y="772413"/>
                  </a:moveTo>
                  <a:lnTo>
                    <a:pt x="1929843" y="792633"/>
                  </a:lnTo>
                  <a:lnTo>
                    <a:pt x="1932317" y="800773"/>
                  </a:lnTo>
                  <a:lnTo>
                    <a:pt x="1937935" y="807332"/>
                  </a:lnTo>
                  <a:lnTo>
                    <a:pt x="1944684" y="809583"/>
                  </a:lnTo>
                  <a:lnTo>
                    <a:pt x="1951409" y="808963"/>
                  </a:lnTo>
                  <a:lnTo>
                    <a:pt x="1956955" y="806907"/>
                  </a:lnTo>
                  <a:lnTo>
                    <a:pt x="1961857" y="803071"/>
                  </a:lnTo>
                  <a:lnTo>
                    <a:pt x="1965877" y="796940"/>
                  </a:lnTo>
                  <a:lnTo>
                    <a:pt x="1966992" y="789662"/>
                  </a:lnTo>
                  <a:lnTo>
                    <a:pt x="1963178" y="782383"/>
                  </a:lnTo>
                  <a:lnTo>
                    <a:pt x="1958479" y="777786"/>
                  </a:lnTo>
                  <a:lnTo>
                    <a:pt x="1953907" y="774725"/>
                  </a:lnTo>
                  <a:lnTo>
                    <a:pt x="1945398" y="772413"/>
                  </a:lnTo>
                  <a:close/>
                </a:path>
                <a:path w="2485390" h="1061084">
                  <a:moveTo>
                    <a:pt x="2204351" y="763219"/>
                  </a:moveTo>
                  <a:lnTo>
                    <a:pt x="2188740" y="783438"/>
                  </a:lnTo>
                  <a:lnTo>
                    <a:pt x="2191270" y="791578"/>
                  </a:lnTo>
                  <a:lnTo>
                    <a:pt x="2196834" y="798137"/>
                  </a:lnTo>
                  <a:lnTo>
                    <a:pt x="2203589" y="800388"/>
                  </a:lnTo>
                  <a:lnTo>
                    <a:pt x="2210344" y="799768"/>
                  </a:lnTo>
                  <a:lnTo>
                    <a:pt x="2215908" y="797712"/>
                  </a:lnTo>
                  <a:lnTo>
                    <a:pt x="2220792" y="793876"/>
                  </a:lnTo>
                  <a:lnTo>
                    <a:pt x="2224782" y="787746"/>
                  </a:lnTo>
                  <a:lnTo>
                    <a:pt x="2225892" y="780467"/>
                  </a:lnTo>
                  <a:lnTo>
                    <a:pt x="2222131" y="773188"/>
                  </a:lnTo>
                  <a:lnTo>
                    <a:pt x="2217432" y="768591"/>
                  </a:lnTo>
                  <a:lnTo>
                    <a:pt x="2212860" y="765530"/>
                  </a:lnTo>
                  <a:lnTo>
                    <a:pt x="2204351" y="763219"/>
                  </a:lnTo>
                  <a:close/>
                </a:path>
                <a:path w="2485390" h="1061084">
                  <a:moveTo>
                    <a:pt x="1723529" y="757097"/>
                  </a:moveTo>
                  <a:lnTo>
                    <a:pt x="1719592" y="757859"/>
                  </a:lnTo>
                  <a:lnTo>
                    <a:pt x="1716544" y="760920"/>
                  </a:lnTo>
                  <a:lnTo>
                    <a:pt x="1710805" y="765616"/>
                  </a:lnTo>
                  <a:lnTo>
                    <a:pt x="1707686" y="770886"/>
                  </a:lnTo>
                  <a:lnTo>
                    <a:pt x="1707472" y="777304"/>
                  </a:lnTo>
                  <a:lnTo>
                    <a:pt x="1710448" y="785444"/>
                  </a:lnTo>
                  <a:lnTo>
                    <a:pt x="1715995" y="792008"/>
                  </a:lnTo>
                  <a:lnTo>
                    <a:pt x="1722720" y="794259"/>
                  </a:lnTo>
                  <a:lnTo>
                    <a:pt x="1729468" y="793636"/>
                  </a:lnTo>
                  <a:lnTo>
                    <a:pt x="1735086" y="791578"/>
                  </a:lnTo>
                  <a:lnTo>
                    <a:pt x="1739914" y="787748"/>
                  </a:lnTo>
                  <a:lnTo>
                    <a:pt x="1743897" y="781616"/>
                  </a:lnTo>
                  <a:lnTo>
                    <a:pt x="1744998" y="774335"/>
                  </a:lnTo>
                  <a:lnTo>
                    <a:pt x="1741182" y="767054"/>
                  </a:lnTo>
                  <a:lnTo>
                    <a:pt x="1736610" y="762457"/>
                  </a:lnTo>
                  <a:lnTo>
                    <a:pt x="1731911" y="759396"/>
                  </a:lnTo>
                  <a:lnTo>
                    <a:pt x="1723529" y="757097"/>
                  </a:lnTo>
                  <a:close/>
                </a:path>
                <a:path w="2485390" h="1061084">
                  <a:moveTo>
                    <a:pt x="1224165" y="747902"/>
                  </a:moveTo>
                  <a:lnTo>
                    <a:pt x="1220228" y="748664"/>
                  </a:lnTo>
                  <a:lnTo>
                    <a:pt x="1217180" y="751725"/>
                  </a:lnTo>
                  <a:lnTo>
                    <a:pt x="1211441" y="754698"/>
                  </a:lnTo>
                  <a:lnTo>
                    <a:pt x="1208322" y="759391"/>
                  </a:lnTo>
                  <a:lnTo>
                    <a:pt x="1208108" y="766382"/>
                  </a:lnTo>
                  <a:lnTo>
                    <a:pt x="1211084" y="776249"/>
                  </a:lnTo>
                  <a:lnTo>
                    <a:pt x="1216631" y="782813"/>
                  </a:lnTo>
                  <a:lnTo>
                    <a:pt x="1223356" y="785064"/>
                  </a:lnTo>
                  <a:lnTo>
                    <a:pt x="1230104" y="784441"/>
                  </a:lnTo>
                  <a:lnTo>
                    <a:pt x="1235722" y="782383"/>
                  </a:lnTo>
                  <a:lnTo>
                    <a:pt x="1241890" y="777256"/>
                  </a:lnTo>
                  <a:lnTo>
                    <a:pt x="1245723" y="771269"/>
                  </a:lnTo>
                  <a:lnTo>
                    <a:pt x="1246081" y="764708"/>
                  </a:lnTo>
                  <a:lnTo>
                    <a:pt x="1241818" y="757859"/>
                  </a:lnTo>
                  <a:lnTo>
                    <a:pt x="1237246" y="753262"/>
                  </a:lnTo>
                  <a:lnTo>
                    <a:pt x="1232547" y="750201"/>
                  </a:lnTo>
                  <a:lnTo>
                    <a:pt x="1224165" y="747902"/>
                  </a:lnTo>
                  <a:close/>
                </a:path>
                <a:path w="2485390" h="1061084">
                  <a:moveTo>
                    <a:pt x="1467624" y="729513"/>
                  </a:moveTo>
                  <a:lnTo>
                    <a:pt x="1463814" y="730275"/>
                  </a:lnTo>
                  <a:lnTo>
                    <a:pt x="1460766" y="733336"/>
                  </a:lnTo>
                  <a:lnTo>
                    <a:pt x="1455008" y="738032"/>
                  </a:lnTo>
                  <a:lnTo>
                    <a:pt x="1451844" y="743302"/>
                  </a:lnTo>
                  <a:lnTo>
                    <a:pt x="1451586" y="749720"/>
                  </a:lnTo>
                  <a:lnTo>
                    <a:pt x="1454543" y="757859"/>
                  </a:lnTo>
                  <a:lnTo>
                    <a:pt x="1460161" y="764424"/>
                  </a:lnTo>
                  <a:lnTo>
                    <a:pt x="1466910" y="766675"/>
                  </a:lnTo>
                  <a:lnTo>
                    <a:pt x="1473635" y="766051"/>
                  </a:lnTo>
                  <a:lnTo>
                    <a:pt x="1479181" y="763993"/>
                  </a:lnTo>
                  <a:lnTo>
                    <a:pt x="1484083" y="760158"/>
                  </a:lnTo>
                  <a:lnTo>
                    <a:pt x="1488103" y="754027"/>
                  </a:lnTo>
                  <a:lnTo>
                    <a:pt x="1489218" y="746748"/>
                  </a:lnTo>
                  <a:lnTo>
                    <a:pt x="1485404" y="739470"/>
                  </a:lnTo>
                  <a:lnTo>
                    <a:pt x="1480705" y="734872"/>
                  </a:lnTo>
                  <a:lnTo>
                    <a:pt x="1476133" y="731812"/>
                  </a:lnTo>
                  <a:lnTo>
                    <a:pt x="1471942" y="730656"/>
                  </a:lnTo>
                  <a:lnTo>
                    <a:pt x="1467624" y="729513"/>
                  </a:lnTo>
                  <a:close/>
                </a:path>
                <a:path w="2485390" h="1061084">
                  <a:moveTo>
                    <a:pt x="2047125" y="726439"/>
                  </a:moveTo>
                  <a:lnTo>
                    <a:pt x="2043315" y="727214"/>
                  </a:lnTo>
                  <a:lnTo>
                    <a:pt x="2040267" y="730275"/>
                  </a:lnTo>
                  <a:lnTo>
                    <a:pt x="2034526" y="733673"/>
                  </a:lnTo>
                  <a:lnTo>
                    <a:pt x="2031393" y="739084"/>
                  </a:lnTo>
                  <a:lnTo>
                    <a:pt x="2031141" y="746222"/>
                  </a:lnTo>
                  <a:lnTo>
                    <a:pt x="2034044" y="754799"/>
                  </a:lnTo>
                  <a:lnTo>
                    <a:pt x="2039662" y="761358"/>
                  </a:lnTo>
                  <a:lnTo>
                    <a:pt x="2046411" y="763608"/>
                  </a:lnTo>
                  <a:lnTo>
                    <a:pt x="2053136" y="762984"/>
                  </a:lnTo>
                  <a:lnTo>
                    <a:pt x="2058682" y="760920"/>
                  </a:lnTo>
                  <a:lnTo>
                    <a:pt x="2064869" y="755801"/>
                  </a:lnTo>
                  <a:lnTo>
                    <a:pt x="2068747" y="749817"/>
                  </a:lnTo>
                  <a:lnTo>
                    <a:pt x="2069148" y="743257"/>
                  </a:lnTo>
                  <a:lnTo>
                    <a:pt x="2064905" y="736409"/>
                  </a:lnTo>
                  <a:lnTo>
                    <a:pt x="2060206" y="731812"/>
                  </a:lnTo>
                  <a:lnTo>
                    <a:pt x="2055634" y="728738"/>
                  </a:lnTo>
                  <a:lnTo>
                    <a:pt x="2047125" y="726439"/>
                  </a:lnTo>
                  <a:close/>
                </a:path>
                <a:path w="2485390" h="1061084">
                  <a:moveTo>
                    <a:pt x="388785" y="726439"/>
                  </a:moveTo>
                  <a:lnTo>
                    <a:pt x="384924" y="727214"/>
                  </a:lnTo>
                  <a:lnTo>
                    <a:pt x="381838" y="730275"/>
                  </a:lnTo>
                  <a:lnTo>
                    <a:pt x="376109" y="733242"/>
                  </a:lnTo>
                  <a:lnTo>
                    <a:pt x="372981" y="737936"/>
                  </a:lnTo>
                  <a:lnTo>
                    <a:pt x="372742" y="744930"/>
                  </a:lnTo>
                  <a:lnTo>
                    <a:pt x="375678" y="754799"/>
                  </a:lnTo>
                  <a:lnTo>
                    <a:pt x="381262" y="761358"/>
                  </a:lnTo>
                  <a:lnTo>
                    <a:pt x="388005" y="763608"/>
                  </a:lnTo>
                  <a:lnTo>
                    <a:pt x="394750" y="762984"/>
                  </a:lnTo>
                  <a:lnTo>
                    <a:pt x="400342" y="760920"/>
                  </a:lnTo>
                  <a:lnTo>
                    <a:pt x="406505" y="755801"/>
                  </a:lnTo>
                  <a:lnTo>
                    <a:pt x="410356" y="749817"/>
                  </a:lnTo>
                  <a:lnTo>
                    <a:pt x="410739" y="743257"/>
                  </a:lnTo>
                  <a:lnTo>
                    <a:pt x="406501" y="736409"/>
                  </a:lnTo>
                  <a:lnTo>
                    <a:pt x="401878" y="731812"/>
                  </a:lnTo>
                  <a:lnTo>
                    <a:pt x="397256" y="728738"/>
                  </a:lnTo>
                  <a:lnTo>
                    <a:pt x="388785" y="726439"/>
                  </a:lnTo>
                  <a:close/>
                </a:path>
                <a:path w="2485390" h="1061084">
                  <a:moveTo>
                    <a:pt x="1060716" y="708050"/>
                  </a:moveTo>
                  <a:lnTo>
                    <a:pt x="1056906" y="708812"/>
                  </a:lnTo>
                  <a:lnTo>
                    <a:pt x="1053858" y="711885"/>
                  </a:lnTo>
                  <a:lnTo>
                    <a:pt x="1048117" y="715283"/>
                  </a:lnTo>
                  <a:lnTo>
                    <a:pt x="1044984" y="720694"/>
                  </a:lnTo>
                  <a:lnTo>
                    <a:pt x="1044732" y="727832"/>
                  </a:lnTo>
                  <a:lnTo>
                    <a:pt x="1047635" y="736409"/>
                  </a:lnTo>
                  <a:lnTo>
                    <a:pt x="1053253" y="742968"/>
                  </a:lnTo>
                  <a:lnTo>
                    <a:pt x="1060002" y="745218"/>
                  </a:lnTo>
                  <a:lnTo>
                    <a:pt x="1066727" y="744594"/>
                  </a:lnTo>
                  <a:lnTo>
                    <a:pt x="1072273" y="742530"/>
                  </a:lnTo>
                  <a:lnTo>
                    <a:pt x="1077175" y="738702"/>
                  </a:lnTo>
                  <a:lnTo>
                    <a:pt x="1081195" y="732575"/>
                  </a:lnTo>
                  <a:lnTo>
                    <a:pt x="1082310" y="725298"/>
                  </a:lnTo>
                  <a:lnTo>
                    <a:pt x="1078496" y="718019"/>
                  </a:lnTo>
                  <a:lnTo>
                    <a:pt x="1073797" y="713422"/>
                  </a:lnTo>
                  <a:lnTo>
                    <a:pt x="1069225" y="710349"/>
                  </a:lnTo>
                  <a:lnTo>
                    <a:pt x="1060716" y="708050"/>
                  </a:lnTo>
                  <a:close/>
                </a:path>
                <a:path w="2485390" h="1061084">
                  <a:moveTo>
                    <a:pt x="940574" y="708050"/>
                  </a:moveTo>
                  <a:lnTo>
                    <a:pt x="936637" y="708812"/>
                  </a:lnTo>
                  <a:lnTo>
                    <a:pt x="933589" y="711885"/>
                  </a:lnTo>
                  <a:lnTo>
                    <a:pt x="927850" y="716580"/>
                  </a:lnTo>
                  <a:lnTo>
                    <a:pt x="924731" y="721847"/>
                  </a:lnTo>
                  <a:lnTo>
                    <a:pt x="924517" y="728264"/>
                  </a:lnTo>
                  <a:lnTo>
                    <a:pt x="927493" y="736409"/>
                  </a:lnTo>
                  <a:lnTo>
                    <a:pt x="933040" y="742968"/>
                  </a:lnTo>
                  <a:lnTo>
                    <a:pt x="939765" y="745218"/>
                  </a:lnTo>
                  <a:lnTo>
                    <a:pt x="946513" y="744594"/>
                  </a:lnTo>
                  <a:lnTo>
                    <a:pt x="952131" y="742530"/>
                  </a:lnTo>
                  <a:lnTo>
                    <a:pt x="958299" y="737411"/>
                  </a:lnTo>
                  <a:lnTo>
                    <a:pt x="962132" y="731427"/>
                  </a:lnTo>
                  <a:lnTo>
                    <a:pt x="962490" y="724867"/>
                  </a:lnTo>
                  <a:lnTo>
                    <a:pt x="958227" y="718019"/>
                  </a:lnTo>
                  <a:lnTo>
                    <a:pt x="953655" y="713422"/>
                  </a:lnTo>
                  <a:lnTo>
                    <a:pt x="949083" y="710349"/>
                  </a:lnTo>
                  <a:lnTo>
                    <a:pt x="944765" y="709206"/>
                  </a:lnTo>
                  <a:lnTo>
                    <a:pt x="940574" y="708050"/>
                  </a:lnTo>
                  <a:close/>
                </a:path>
                <a:path w="2485390" h="1061084">
                  <a:moveTo>
                    <a:pt x="1566303" y="704989"/>
                  </a:moveTo>
                  <a:lnTo>
                    <a:pt x="1562493" y="705751"/>
                  </a:lnTo>
                  <a:lnTo>
                    <a:pt x="1559318" y="708812"/>
                  </a:lnTo>
                  <a:lnTo>
                    <a:pt x="1553579" y="711786"/>
                  </a:lnTo>
                  <a:lnTo>
                    <a:pt x="1550460" y="716483"/>
                  </a:lnTo>
                  <a:lnTo>
                    <a:pt x="1550246" y="723474"/>
                  </a:lnTo>
                  <a:lnTo>
                    <a:pt x="1553222" y="733336"/>
                  </a:lnTo>
                  <a:lnTo>
                    <a:pt x="1558769" y="739900"/>
                  </a:lnTo>
                  <a:lnTo>
                    <a:pt x="1565494" y="742151"/>
                  </a:lnTo>
                  <a:lnTo>
                    <a:pt x="1572242" y="741528"/>
                  </a:lnTo>
                  <a:lnTo>
                    <a:pt x="1577860" y="739470"/>
                  </a:lnTo>
                  <a:lnTo>
                    <a:pt x="1582688" y="735640"/>
                  </a:lnTo>
                  <a:lnTo>
                    <a:pt x="1586671" y="729508"/>
                  </a:lnTo>
                  <a:lnTo>
                    <a:pt x="1587772" y="722226"/>
                  </a:lnTo>
                  <a:lnTo>
                    <a:pt x="1583956" y="714946"/>
                  </a:lnTo>
                  <a:lnTo>
                    <a:pt x="1579384" y="710349"/>
                  </a:lnTo>
                  <a:lnTo>
                    <a:pt x="1574812" y="707288"/>
                  </a:lnTo>
                  <a:lnTo>
                    <a:pt x="1566303" y="704989"/>
                  </a:lnTo>
                  <a:close/>
                </a:path>
                <a:path w="2485390" h="1061084">
                  <a:moveTo>
                    <a:pt x="1328940" y="704989"/>
                  </a:moveTo>
                  <a:lnTo>
                    <a:pt x="1325130" y="705751"/>
                  </a:lnTo>
                  <a:lnTo>
                    <a:pt x="1321955" y="708812"/>
                  </a:lnTo>
                  <a:lnTo>
                    <a:pt x="1316270" y="713508"/>
                  </a:lnTo>
                  <a:lnTo>
                    <a:pt x="1313145" y="718778"/>
                  </a:lnTo>
                  <a:lnTo>
                    <a:pt x="1312900" y="725196"/>
                  </a:lnTo>
                  <a:lnTo>
                    <a:pt x="1315859" y="733336"/>
                  </a:lnTo>
                  <a:lnTo>
                    <a:pt x="1321406" y="739900"/>
                  </a:lnTo>
                  <a:lnTo>
                    <a:pt x="1328131" y="742151"/>
                  </a:lnTo>
                  <a:lnTo>
                    <a:pt x="1334879" y="741528"/>
                  </a:lnTo>
                  <a:lnTo>
                    <a:pt x="1340497" y="739470"/>
                  </a:lnTo>
                  <a:lnTo>
                    <a:pt x="1346667" y="734343"/>
                  </a:lnTo>
                  <a:lnTo>
                    <a:pt x="1350514" y="728356"/>
                  </a:lnTo>
                  <a:lnTo>
                    <a:pt x="1350909" y="721794"/>
                  </a:lnTo>
                  <a:lnTo>
                    <a:pt x="1346720" y="714946"/>
                  </a:lnTo>
                  <a:lnTo>
                    <a:pt x="1342021" y="710349"/>
                  </a:lnTo>
                  <a:lnTo>
                    <a:pt x="1337449" y="707288"/>
                  </a:lnTo>
                  <a:lnTo>
                    <a:pt x="1328940" y="704989"/>
                  </a:lnTo>
                  <a:close/>
                </a:path>
                <a:path w="2485390" h="1061084">
                  <a:moveTo>
                    <a:pt x="2444762" y="701916"/>
                  </a:moveTo>
                  <a:lnTo>
                    <a:pt x="2440952" y="702690"/>
                  </a:lnTo>
                  <a:lnTo>
                    <a:pt x="2437904" y="705751"/>
                  </a:lnTo>
                  <a:lnTo>
                    <a:pt x="2430878" y="709149"/>
                  </a:lnTo>
                  <a:lnTo>
                    <a:pt x="2427887" y="714560"/>
                  </a:lnTo>
                  <a:lnTo>
                    <a:pt x="2428349" y="721698"/>
                  </a:lnTo>
                  <a:lnTo>
                    <a:pt x="2431681" y="730275"/>
                  </a:lnTo>
                  <a:lnTo>
                    <a:pt x="2437299" y="736834"/>
                  </a:lnTo>
                  <a:lnTo>
                    <a:pt x="2444048" y="739086"/>
                  </a:lnTo>
                  <a:lnTo>
                    <a:pt x="2450773" y="738465"/>
                  </a:lnTo>
                  <a:lnTo>
                    <a:pt x="2456319" y="736409"/>
                  </a:lnTo>
                  <a:lnTo>
                    <a:pt x="2462506" y="731282"/>
                  </a:lnTo>
                  <a:lnTo>
                    <a:pt x="2466384" y="725295"/>
                  </a:lnTo>
                  <a:lnTo>
                    <a:pt x="2466785" y="718734"/>
                  </a:lnTo>
                  <a:lnTo>
                    <a:pt x="2462542" y="711885"/>
                  </a:lnTo>
                  <a:lnTo>
                    <a:pt x="2457843" y="707288"/>
                  </a:lnTo>
                  <a:lnTo>
                    <a:pt x="2453271" y="704214"/>
                  </a:lnTo>
                  <a:lnTo>
                    <a:pt x="2444762" y="701916"/>
                  </a:lnTo>
                  <a:close/>
                </a:path>
                <a:path w="2485390" h="1061084">
                  <a:moveTo>
                    <a:pt x="555231" y="695794"/>
                  </a:moveTo>
                  <a:lnTo>
                    <a:pt x="539629" y="716001"/>
                  </a:lnTo>
                  <a:lnTo>
                    <a:pt x="542137" y="724141"/>
                  </a:lnTo>
                  <a:lnTo>
                    <a:pt x="547721" y="730705"/>
                  </a:lnTo>
                  <a:lnTo>
                    <a:pt x="554462" y="732956"/>
                  </a:lnTo>
                  <a:lnTo>
                    <a:pt x="561204" y="732333"/>
                  </a:lnTo>
                  <a:lnTo>
                    <a:pt x="566788" y="730275"/>
                  </a:lnTo>
                  <a:lnTo>
                    <a:pt x="572958" y="725148"/>
                  </a:lnTo>
                  <a:lnTo>
                    <a:pt x="576813" y="719161"/>
                  </a:lnTo>
                  <a:lnTo>
                    <a:pt x="577198" y="712599"/>
                  </a:lnTo>
                  <a:lnTo>
                    <a:pt x="572960" y="705751"/>
                  </a:lnTo>
                  <a:lnTo>
                    <a:pt x="568337" y="701154"/>
                  </a:lnTo>
                  <a:lnTo>
                    <a:pt x="563714" y="698093"/>
                  </a:lnTo>
                  <a:lnTo>
                    <a:pt x="555231" y="695794"/>
                  </a:lnTo>
                  <a:close/>
                </a:path>
                <a:path w="2485390" h="1061084">
                  <a:moveTo>
                    <a:pt x="838847" y="689660"/>
                  </a:moveTo>
                  <a:lnTo>
                    <a:pt x="834910" y="690422"/>
                  </a:lnTo>
                  <a:lnTo>
                    <a:pt x="831862" y="693496"/>
                  </a:lnTo>
                  <a:lnTo>
                    <a:pt x="826123" y="698185"/>
                  </a:lnTo>
                  <a:lnTo>
                    <a:pt x="823004" y="703452"/>
                  </a:lnTo>
                  <a:lnTo>
                    <a:pt x="822790" y="709873"/>
                  </a:lnTo>
                  <a:lnTo>
                    <a:pt x="825766" y="718019"/>
                  </a:lnTo>
                  <a:lnTo>
                    <a:pt x="831313" y="724578"/>
                  </a:lnTo>
                  <a:lnTo>
                    <a:pt x="838038" y="726828"/>
                  </a:lnTo>
                  <a:lnTo>
                    <a:pt x="844786" y="726204"/>
                  </a:lnTo>
                  <a:lnTo>
                    <a:pt x="850404" y="724141"/>
                  </a:lnTo>
                  <a:lnTo>
                    <a:pt x="855232" y="720311"/>
                  </a:lnTo>
                  <a:lnTo>
                    <a:pt x="859215" y="714179"/>
                  </a:lnTo>
                  <a:lnTo>
                    <a:pt x="860316" y="706898"/>
                  </a:lnTo>
                  <a:lnTo>
                    <a:pt x="856500" y="699617"/>
                  </a:lnTo>
                  <a:lnTo>
                    <a:pt x="851928" y="695020"/>
                  </a:lnTo>
                  <a:lnTo>
                    <a:pt x="847356" y="691959"/>
                  </a:lnTo>
                  <a:lnTo>
                    <a:pt x="843038" y="690816"/>
                  </a:lnTo>
                  <a:lnTo>
                    <a:pt x="838847" y="689660"/>
                  </a:lnTo>
                  <a:close/>
                </a:path>
                <a:path w="2485390" h="1061084">
                  <a:moveTo>
                    <a:pt x="737120" y="683526"/>
                  </a:moveTo>
                  <a:lnTo>
                    <a:pt x="733183" y="684301"/>
                  </a:lnTo>
                  <a:lnTo>
                    <a:pt x="730135" y="687362"/>
                  </a:lnTo>
                  <a:lnTo>
                    <a:pt x="724396" y="692056"/>
                  </a:lnTo>
                  <a:lnTo>
                    <a:pt x="721277" y="697323"/>
                  </a:lnTo>
                  <a:lnTo>
                    <a:pt x="721063" y="703740"/>
                  </a:lnTo>
                  <a:lnTo>
                    <a:pt x="724039" y="711885"/>
                  </a:lnTo>
                  <a:lnTo>
                    <a:pt x="729586" y="718444"/>
                  </a:lnTo>
                  <a:lnTo>
                    <a:pt x="736311" y="720696"/>
                  </a:lnTo>
                  <a:lnTo>
                    <a:pt x="743059" y="720076"/>
                  </a:lnTo>
                  <a:lnTo>
                    <a:pt x="748677" y="718019"/>
                  </a:lnTo>
                  <a:lnTo>
                    <a:pt x="753505" y="714184"/>
                  </a:lnTo>
                  <a:lnTo>
                    <a:pt x="757488" y="708053"/>
                  </a:lnTo>
                  <a:lnTo>
                    <a:pt x="758589" y="700774"/>
                  </a:lnTo>
                  <a:lnTo>
                    <a:pt x="754773" y="693496"/>
                  </a:lnTo>
                  <a:lnTo>
                    <a:pt x="750201" y="688898"/>
                  </a:lnTo>
                  <a:lnTo>
                    <a:pt x="745629" y="685825"/>
                  </a:lnTo>
                  <a:lnTo>
                    <a:pt x="741311" y="684682"/>
                  </a:lnTo>
                  <a:lnTo>
                    <a:pt x="737120" y="683526"/>
                  </a:lnTo>
                  <a:close/>
                </a:path>
                <a:path w="2485390" h="1061084">
                  <a:moveTo>
                    <a:pt x="2256802" y="677405"/>
                  </a:moveTo>
                  <a:lnTo>
                    <a:pt x="2252865" y="678167"/>
                  </a:lnTo>
                  <a:lnTo>
                    <a:pt x="2249817" y="681227"/>
                  </a:lnTo>
                  <a:lnTo>
                    <a:pt x="2244078" y="685924"/>
                  </a:lnTo>
                  <a:lnTo>
                    <a:pt x="2240959" y="691194"/>
                  </a:lnTo>
                  <a:lnTo>
                    <a:pt x="2240745" y="697612"/>
                  </a:lnTo>
                  <a:lnTo>
                    <a:pt x="2243721" y="705751"/>
                  </a:lnTo>
                  <a:lnTo>
                    <a:pt x="2249268" y="712316"/>
                  </a:lnTo>
                  <a:lnTo>
                    <a:pt x="2255993" y="714567"/>
                  </a:lnTo>
                  <a:lnTo>
                    <a:pt x="2262741" y="713943"/>
                  </a:lnTo>
                  <a:lnTo>
                    <a:pt x="2268359" y="711885"/>
                  </a:lnTo>
                  <a:lnTo>
                    <a:pt x="2274527" y="706759"/>
                  </a:lnTo>
                  <a:lnTo>
                    <a:pt x="2278360" y="700771"/>
                  </a:lnTo>
                  <a:lnTo>
                    <a:pt x="2278718" y="694210"/>
                  </a:lnTo>
                  <a:lnTo>
                    <a:pt x="2274455" y="687362"/>
                  </a:lnTo>
                  <a:lnTo>
                    <a:pt x="2269883" y="682764"/>
                  </a:lnTo>
                  <a:lnTo>
                    <a:pt x="2265184" y="679703"/>
                  </a:lnTo>
                  <a:lnTo>
                    <a:pt x="2256802" y="677405"/>
                  </a:lnTo>
                  <a:close/>
                </a:path>
                <a:path w="2485390" h="1061084">
                  <a:moveTo>
                    <a:pt x="1862213" y="677405"/>
                  </a:moveTo>
                  <a:lnTo>
                    <a:pt x="1858403" y="678167"/>
                  </a:lnTo>
                  <a:lnTo>
                    <a:pt x="1855228" y="681227"/>
                  </a:lnTo>
                  <a:lnTo>
                    <a:pt x="1849489" y="684632"/>
                  </a:lnTo>
                  <a:lnTo>
                    <a:pt x="1846370" y="690046"/>
                  </a:lnTo>
                  <a:lnTo>
                    <a:pt x="1846156" y="697181"/>
                  </a:lnTo>
                  <a:lnTo>
                    <a:pt x="1849132" y="705751"/>
                  </a:lnTo>
                  <a:lnTo>
                    <a:pt x="1854679" y="712316"/>
                  </a:lnTo>
                  <a:lnTo>
                    <a:pt x="1861404" y="714567"/>
                  </a:lnTo>
                  <a:lnTo>
                    <a:pt x="1868152" y="713943"/>
                  </a:lnTo>
                  <a:lnTo>
                    <a:pt x="1873770" y="711885"/>
                  </a:lnTo>
                  <a:lnTo>
                    <a:pt x="1879938" y="706759"/>
                  </a:lnTo>
                  <a:lnTo>
                    <a:pt x="1883771" y="700771"/>
                  </a:lnTo>
                  <a:lnTo>
                    <a:pt x="1884129" y="694210"/>
                  </a:lnTo>
                  <a:lnTo>
                    <a:pt x="1879866" y="687362"/>
                  </a:lnTo>
                  <a:lnTo>
                    <a:pt x="1875294" y="682764"/>
                  </a:lnTo>
                  <a:lnTo>
                    <a:pt x="1870722" y="679703"/>
                  </a:lnTo>
                  <a:lnTo>
                    <a:pt x="1862213" y="677405"/>
                  </a:lnTo>
                  <a:close/>
                </a:path>
                <a:path w="2485390" h="1061084">
                  <a:moveTo>
                    <a:pt x="2136533" y="662076"/>
                  </a:moveTo>
                  <a:lnTo>
                    <a:pt x="2132723" y="662838"/>
                  </a:lnTo>
                  <a:lnTo>
                    <a:pt x="2129548" y="665911"/>
                  </a:lnTo>
                  <a:lnTo>
                    <a:pt x="2123863" y="670600"/>
                  </a:lnTo>
                  <a:lnTo>
                    <a:pt x="2120738" y="675867"/>
                  </a:lnTo>
                  <a:lnTo>
                    <a:pt x="2120493" y="682283"/>
                  </a:lnTo>
                  <a:lnTo>
                    <a:pt x="2123452" y="690422"/>
                  </a:lnTo>
                  <a:lnTo>
                    <a:pt x="2129016" y="696987"/>
                  </a:lnTo>
                  <a:lnTo>
                    <a:pt x="2135771" y="699238"/>
                  </a:lnTo>
                  <a:lnTo>
                    <a:pt x="2142526" y="698614"/>
                  </a:lnTo>
                  <a:lnTo>
                    <a:pt x="2148090" y="696556"/>
                  </a:lnTo>
                  <a:lnTo>
                    <a:pt x="2154260" y="691430"/>
                  </a:lnTo>
                  <a:lnTo>
                    <a:pt x="2158107" y="685442"/>
                  </a:lnTo>
                  <a:lnTo>
                    <a:pt x="2158502" y="678881"/>
                  </a:lnTo>
                  <a:lnTo>
                    <a:pt x="2154313" y="672033"/>
                  </a:lnTo>
                  <a:lnTo>
                    <a:pt x="2149614" y="667435"/>
                  </a:lnTo>
                  <a:lnTo>
                    <a:pt x="2145042" y="664375"/>
                  </a:lnTo>
                  <a:lnTo>
                    <a:pt x="2136533" y="662076"/>
                  </a:lnTo>
                  <a:close/>
                </a:path>
                <a:path w="2485390" h="1061084">
                  <a:moveTo>
                    <a:pt x="1652536" y="662076"/>
                  </a:moveTo>
                  <a:lnTo>
                    <a:pt x="1648726" y="662838"/>
                  </a:lnTo>
                  <a:lnTo>
                    <a:pt x="1645678" y="665911"/>
                  </a:lnTo>
                  <a:lnTo>
                    <a:pt x="1639937" y="668879"/>
                  </a:lnTo>
                  <a:lnTo>
                    <a:pt x="1636804" y="673571"/>
                  </a:lnTo>
                  <a:lnTo>
                    <a:pt x="1636552" y="680561"/>
                  </a:lnTo>
                  <a:lnTo>
                    <a:pt x="1639455" y="690422"/>
                  </a:lnTo>
                  <a:lnTo>
                    <a:pt x="1645073" y="696987"/>
                  </a:lnTo>
                  <a:lnTo>
                    <a:pt x="1651822" y="699238"/>
                  </a:lnTo>
                  <a:lnTo>
                    <a:pt x="1658547" y="698614"/>
                  </a:lnTo>
                  <a:lnTo>
                    <a:pt x="1664093" y="696556"/>
                  </a:lnTo>
                  <a:lnTo>
                    <a:pt x="1670280" y="691430"/>
                  </a:lnTo>
                  <a:lnTo>
                    <a:pt x="1674158" y="685442"/>
                  </a:lnTo>
                  <a:lnTo>
                    <a:pt x="1674559" y="678881"/>
                  </a:lnTo>
                  <a:lnTo>
                    <a:pt x="1670316" y="672033"/>
                  </a:lnTo>
                  <a:lnTo>
                    <a:pt x="1665744" y="667435"/>
                  </a:lnTo>
                  <a:lnTo>
                    <a:pt x="1661045" y="664375"/>
                  </a:lnTo>
                  <a:lnTo>
                    <a:pt x="1656854" y="663219"/>
                  </a:lnTo>
                  <a:lnTo>
                    <a:pt x="1652536" y="662076"/>
                  </a:lnTo>
                  <a:close/>
                </a:path>
                <a:path w="2485390" h="1061084">
                  <a:moveTo>
                    <a:pt x="1177937" y="662076"/>
                  </a:moveTo>
                  <a:lnTo>
                    <a:pt x="1162326" y="682283"/>
                  </a:lnTo>
                  <a:lnTo>
                    <a:pt x="1164856" y="690422"/>
                  </a:lnTo>
                  <a:lnTo>
                    <a:pt x="1170403" y="696987"/>
                  </a:lnTo>
                  <a:lnTo>
                    <a:pt x="1177128" y="699238"/>
                  </a:lnTo>
                  <a:lnTo>
                    <a:pt x="1183876" y="698614"/>
                  </a:lnTo>
                  <a:lnTo>
                    <a:pt x="1189494" y="696556"/>
                  </a:lnTo>
                  <a:lnTo>
                    <a:pt x="1194322" y="692726"/>
                  </a:lnTo>
                  <a:lnTo>
                    <a:pt x="1198305" y="686595"/>
                  </a:lnTo>
                  <a:lnTo>
                    <a:pt x="1199406" y="679313"/>
                  </a:lnTo>
                  <a:lnTo>
                    <a:pt x="1195590" y="672033"/>
                  </a:lnTo>
                  <a:lnTo>
                    <a:pt x="1191018" y="667435"/>
                  </a:lnTo>
                  <a:lnTo>
                    <a:pt x="1186319" y="664375"/>
                  </a:lnTo>
                  <a:lnTo>
                    <a:pt x="1177937" y="662076"/>
                  </a:lnTo>
                  <a:close/>
                </a:path>
                <a:path w="2485390" h="1061084">
                  <a:moveTo>
                    <a:pt x="1973211" y="659015"/>
                  </a:moveTo>
                  <a:lnTo>
                    <a:pt x="1969274" y="659777"/>
                  </a:lnTo>
                  <a:lnTo>
                    <a:pt x="1966226" y="662838"/>
                  </a:lnTo>
                  <a:lnTo>
                    <a:pt x="1960487" y="665811"/>
                  </a:lnTo>
                  <a:lnTo>
                    <a:pt x="1957368" y="670504"/>
                  </a:lnTo>
                  <a:lnTo>
                    <a:pt x="1957154" y="677495"/>
                  </a:lnTo>
                  <a:lnTo>
                    <a:pt x="1960130" y="687362"/>
                  </a:lnTo>
                  <a:lnTo>
                    <a:pt x="1965677" y="693921"/>
                  </a:lnTo>
                  <a:lnTo>
                    <a:pt x="1972402" y="696172"/>
                  </a:lnTo>
                  <a:lnTo>
                    <a:pt x="1979150" y="695552"/>
                  </a:lnTo>
                  <a:lnTo>
                    <a:pt x="1984768" y="693496"/>
                  </a:lnTo>
                  <a:lnTo>
                    <a:pt x="1990936" y="688369"/>
                  </a:lnTo>
                  <a:lnTo>
                    <a:pt x="1994769" y="682382"/>
                  </a:lnTo>
                  <a:lnTo>
                    <a:pt x="1995127" y="675820"/>
                  </a:lnTo>
                  <a:lnTo>
                    <a:pt x="1990864" y="668972"/>
                  </a:lnTo>
                  <a:lnTo>
                    <a:pt x="1986292" y="664375"/>
                  </a:lnTo>
                  <a:lnTo>
                    <a:pt x="1981593" y="661314"/>
                  </a:lnTo>
                  <a:lnTo>
                    <a:pt x="1973211" y="659015"/>
                  </a:lnTo>
                  <a:close/>
                </a:path>
                <a:path w="2485390" h="1061084">
                  <a:moveTo>
                    <a:pt x="2358529" y="652881"/>
                  </a:moveTo>
                  <a:lnTo>
                    <a:pt x="2354592" y="653643"/>
                  </a:lnTo>
                  <a:lnTo>
                    <a:pt x="2351544" y="656704"/>
                  </a:lnTo>
                  <a:lnTo>
                    <a:pt x="2345803" y="661400"/>
                  </a:lnTo>
                  <a:lnTo>
                    <a:pt x="2342670" y="666670"/>
                  </a:lnTo>
                  <a:lnTo>
                    <a:pt x="2342418" y="673088"/>
                  </a:lnTo>
                  <a:lnTo>
                    <a:pt x="2345321" y="681227"/>
                  </a:lnTo>
                  <a:lnTo>
                    <a:pt x="2350941" y="687792"/>
                  </a:lnTo>
                  <a:lnTo>
                    <a:pt x="2357704" y="690043"/>
                  </a:lnTo>
                  <a:lnTo>
                    <a:pt x="2364466" y="689420"/>
                  </a:lnTo>
                  <a:lnTo>
                    <a:pt x="2370086" y="687362"/>
                  </a:lnTo>
                  <a:lnTo>
                    <a:pt x="2376200" y="682235"/>
                  </a:lnTo>
                  <a:lnTo>
                    <a:pt x="2380040" y="676248"/>
                  </a:lnTo>
                  <a:lnTo>
                    <a:pt x="2380427" y="669686"/>
                  </a:lnTo>
                  <a:lnTo>
                    <a:pt x="2376182" y="662838"/>
                  </a:lnTo>
                  <a:lnTo>
                    <a:pt x="2371610" y="658240"/>
                  </a:lnTo>
                  <a:lnTo>
                    <a:pt x="2366911" y="655180"/>
                  </a:lnTo>
                  <a:lnTo>
                    <a:pt x="2358529" y="652881"/>
                  </a:lnTo>
                  <a:close/>
                </a:path>
                <a:path w="2485390" h="1061084">
                  <a:moveTo>
                    <a:pt x="644664" y="646747"/>
                  </a:moveTo>
                  <a:lnTo>
                    <a:pt x="640727" y="647509"/>
                  </a:lnTo>
                  <a:lnTo>
                    <a:pt x="637679" y="650582"/>
                  </a:lnTo>
                  <a:lnTo>
                    <a:pt x="631940" y="653550"/>
                  </a:lnTo>
                  <a:lnTo>
                    <a:pt x="628821" y="658244"/>
                  </a:lnTo>
                  <a:lnTo>
                    <a:pt x="628607" y="665238"/>
                  </a:lnTo>
                  <a:lnTo>
                    <a:pt x="631583" y="675106"/>
                  </a:lnTo>
                  <a:lnTo>
                    <a:pt x="637130" y="681665"/>
                  </a:lnTo>
                  <a:lnTo>
                    <a:pt x="643855" y="683915"/>
                  </a:lnTo>
                  <a:lnTo>
                    <a:pt x="650603" y="683291"/>
                  </a:lnTo>
                  <a:lnTo>
                    <a:pt x="656221" y="681227"/>
                  </a:lnTo>
                  <a:lnTo>
                    <a:pt x="662389" y="676108"/>
                  </a:lnTo>
                  <a:lnTo>
                    <a:pt x="666222" y="670123"/>
                  </a:lnTo>
                  <a:lnTo>
                    <a:pt x="666580" y="663559"/>
                  </a:lnTo>
                  <a:lnTo>
                    <a:pt x="662317" y="656704"/>
                  </a:lnTo>
                  <a:lnTo>
                    <a:pt x="657745" y="652106"/>
                  </a:lnTo>
                  <a:lnTo>
                    <a:pt x="653046" y="649046"/>
                  </a:lnTo>
                  <a:lnTo>
                    <a:pt x="644664" y="646747"/>
                  </a:lnTo>
                  <a:close/>
                </a:path>
                <a:path w="2485390" h="1061084">
                  <a:moveTo>
                    <a:pt x="453517" y="646747"/>
                  </a:moveTo>
                  <a:lnTo>
                    <a:pt x="449656" y="647509"/>
                  </a:lnTo>
                  <a:lnTo>
                    <a:pt x="446582" y="650582"/>
                  </a:lnTo>
                  <a:lnTo>
                    <a:pt x="440846" y="653980"/>
                  </a:lnTo>
                  <a:lnTo>
                    <a:pt x="437715" y="659391"/>
                  </a:lnTo>
                  <a:lnTo>
                    <a:pt x="437474" y="666529"/>
                  </a:lnTo>
                  <a:lnTo>
                    <a:pt x="440410" y="675106"/>
                  </a:lnTo>
                  <a:lnTo>
                    <a:pt x="446000" y="681665"/>
                  </a:lnTo>
                  <a:lnTo>
                    <a:pt x="452742" y="683915"/>
                  </a:lnTo>
                  <a:lnTo>
                    <a:pt x="459484" y="683291"/>
                  </a:lnTo>
                  <a:lnTo>
                    <a:pt x="465074" y="681227"/>
                  </a:lnTo>
                  <a:lnTo>
                    <a:pt x="469935" y="677399"/>
                  </a:lnTo>
                  <a:lnTo>
                    <a:pt x="473930" y="671271"/>
                  </a:lnTo>
                  <a:lnTo>
                    <a:pt x="475037" y="663990"/>
                  </a:lnTo>
                  <a:lnTo>
                    <a:pt x="471233" y="656704"/>
                  </a:lnTo>
                  <a:lnTo>
                    <a:pt x="466610" y="652106"/>
                  </a:lnTo>
                  <a:lnTo>
                    <a:pt x="461987" y="649046"/>
                  </a:lnTo>
                  <a:lnTo>
                    <a:pt x="453517" y="646747"/>
                  </a:lnTo>
                  <a:close/>
                </a:path>
                <a:path w="2485390" h="1061084">
                  <a:moveTo>
                    <a:pt x="1760486" y="643686"/>
                  </a:moveTo>
                  <a:lnTo>
                    <a:pt x="1756676" y="644448"/>
                  </a:lnTo>
                  <a:lnTo>
                    <a:pt x="1753501" y="647509"/>
                  </a:lnTo>
                  <a:lnTo>
                    <a:pt x="1747816" y="650482"/>
                  </a:lnTo>
                  <a:lnTo>
                    <a:pt x="1744691" y="655175"/>
                  </a:lnTo>
                  <a:lnTo>
                    <a:pt x="1744446" y="662166"/>
                  </a:lnTo>
                  <a:lnTo>
                    <a:pt x="1747405" y="672033"/>
                  </a:lnTo>
                  <a:lnTo>
                    <a:pt x="1752952" y="678597"/>
                  </a:lnTo>
                  <a:lnTo>
                    <a:pt x="1759677" y="680848"/>
                  </a:lnTo>
                  <a:lnTo>
                    <a:pt x="1766425" y="680225"/>
                  </a:lnTo>
                  <a:lnTo>
                    <a:pt x="1772043" y="678167"/>
                  </a:lnTo>
                  <a:lnTo>
                    <a:pt x="1778213" y="673040"/>
                  </a:lnTo>
                  <a:lnTo>
                    <a:pt x="1782060" y="667053"/>
                  </a:lnTo>
                  <a:lnTo>
                    <a:pt x="1782455" y="660491"/>
                  </a:lnTo>
                  <a:lnTo>
                    <a:pt x="1778266" y="653643"/>
                  </a:lnTo>
                  <a:lnTo>
                    <a:pt x="1773567" y="649046"/>
                  </a:lnTo>
                  <a:lnTo>
                    <a:pt x="1768995" y="645985"/>
                  </a:lnTo>
                  <a:lnTo>
                    <a:pt x="1760486" y="643686"/>
                  </a:lnTo>
                  <a:close/>
                </a:path>
                <a:path w="2485390" h="1061084">
                  <a:moveTo>
                    <a:pt x="1446034" y="628357"/>
                  </a:moveTo>
                  <a:lnTo>
                    <a:pt x="1442224" y="629119"/>
                  </a:lnTo>
                  <a:lnTo>
                    <a:pt x="1439176" y="632193"/>
                  </a:lnTo>
                  <a:lnTo>
                    <a:pt x="1433435" y="635591"/>
                  </a:lnTo>
                  <a:lnTo>
                    <a:pt x="1430302" y="641002"/>
                  </a:lnTo>
                  <a:lnTo>
                    <a:pt x="1430050" y="648139"/>
                  </a:lnTo>
                  <a:lnTo>
                    <a:pt x="1432953" y="656716"/>
                  </a:lnTo>
                  <a:lnTo>
                    <a:pt x="1438571" y="663275"/>
                  </a:lnTo>
                  <a:lnTo>
                    <a:pt x="1445320" y="665526"/>
                  </a:lnTo>
                  <a:lnTo>
                    <a:pt x="1452045" y="664901"/>
                  </a:lnTo>
                  <a:lnTo>
                    <a:pt x="1457591" y="662838"/>
                  </a:lnTo>
                  <a:lnTo>
                    <a:pt x="1463778" y="657717"/>
                  </a:lnTo>
                  <a:lnTo>
                    <a:pt x="1467656" y="651729"/>
                  </a:lnTo>
                  <a:lnTo>
                    <a:pt x="1468057" y="645164"/>
                  </a:lnTo>
                  <a:lnTo>
                    <a:pt x="1463814" y="638314"/>
                  </a:lnTo>
                  <a:lnTo>
                    <a:pt x="1459115" y="633717"/>
                  </a:lnTo>
                  <a:lnTo>
                    <a:pt x="1454543" y="630656"/>
                  </a:lnTo>
                  <a:lnTo>
                    <a:pt x="1446034" y="628357"/>
                  </a:lnTo>
                  <a:close/>
                </a:path>
                <a:path w="2485390" h="1061084">
                  <a:moveTo>
                    <a:pt x="1002169" y="619163"/>
                  </a:moveTo>
                  <a:lnTo>
                    <a:pt x="998359" y="619925"/>
                  </a:lnTo>
                  <a:lnTo>
                    <a:pt x="995311" y="622998"/>
                  </a:lnTo>
                  <a:lnTo>
                    <a:pt x="989553" y="626396"/>
                  </a:lnTo>
                  <a:lnTo>
                    <a:pt x="986389" y="631807"/>
                  </a:lnTo>
                  <a:lnTo>
                    <a:pt x="986131" y="638945"/>
                  </a:lnTo>
                  <a:lnTo>
                    <a:pt x="989088" y="647522"/>
                  </a:lnTo>
                  <a:lnTo>
                    <a:pt x="994706" y="654081"/>
                  </a:lnTo>
                  <a:lnTo>
                    <a:pt x="1001455" y="656331"/>
                  </a:lnTo>
                  <a:lnTo>
                    <a:pt x="1008180" y="655707"/>
                  </a:lnTo>
                  <a:lnTo>
                    <a:pt x="1013726" y="653643"/>
                  </a:lnTo>
                  <a:lnTo>
                    <a:pt x="1019913" y="648522"/>
                  </a:lnTo>
                  <a:lnTo>
                    <a:pt x="1023791" y="642534"/>
                  </a:lnTo>
                  <a:lnTo>
                    <a:pt x="1024192" y="635969"/>
                  </a:lnTo>
                  <a:lnTo>
                    <a:pt x="1019949" y="629119"/>
                  </a:lnTo>
                  <a:lnTo>
                    <a:pt x="1015250" y="624522"/>
                  </a:lnTo>
                  <a:lnTo>
                    <a:pt x="1010678" y="621461"/>
                  </a:lnTo>
                  <a:lnTo>
                    <a:pt x="1006487" y="620306"/>
                  </a:lnTo>
                  <a:lnTo>
                    <a:pt x="1002169" y="619163"/>
                  </a:lnTo>
                  <a:close/>
                </a:path>
                <a:path w="2485390" h="1061084">
                  <a:moveTo>
                    <a:pt x="1258074" y="594639"/>
                  </a:moveTo>
                  <a:lnTo>
                    <a:pt x="1254137" y="595401"/>
                  </a:lnTo>
                  <a:lnTo>
                    <a:pt x="1251089" y="598474"/>
                  </a:lnTo>
                  <a:lnTo>
                    <a:pt x="1245350" y="601442"/>
                  </a:lnTo>
                  <a:lnTo>
                    <a:pt x="1242231" y="606136"/>
                  </a:lnTo>
                  <a:lnTo>
                    <a:pt x="1242017" y="613130"/>
                  </a:lnTo>
                  <a:lnTo>
                    <a:pt x="1244993" y="622998"/>
                  </a:lnTo>
                  <a:lnTo>
                    <a:pt x="1250540" y="629557"/>
                  </a:lnTo>
                  <a:lnTo>
                    <a:pt x="1257265" y="631807"/>
                  </a:lnTo>
                  <a:lnTo>
                    <a:pt x="1264013" y="631183"/>
                  </a:lnTo>
                  <a:lnTo>
                    <a:pt x="1269631" y="629119"/>
                  </a:lnTo>
                  <a:lnTo>
                    <a:pt x="1275799" y="624000"/>
                  </a:lnTo>
                  <a:lnTo>
                    <a:pt x="1279632" y="618015"/>
                  </a:lnTo>
                  <a:lnTo>
                    <a:pt x="1279990" y="611451"/>
                  </a:lnTo>
                  <a:lnTo>
                    <a:pt x="1275727" y="604596"/>
                  </a:lnTo>
                  <a:lnTo>
                    <a:pt x="1271155" y="599998"/>
                  </a:lnTo>
                  <a:lnTo>
                    <a:pt x="1266456" y="596938"/>
                  </a:lnTo>
                  <a:lnTo>
                    <a:pt x="1258074" y="594639"/>
                  </a:lnTo>
                  <a:close/>
                </a:path>
                <a:path w="2485390" h="1061084">
                  <a:moveTo>
                    <a:pt x="1347482" y="591578"/>
                  </a:moveTo>
                  <a:lnTo>
                    <a:pt x="1343545" y="592340"/>
                  </a:lnTo>
                  <a:lnTo>
                    <a:pt x="1340497" y="595401"/>
                  </a:lnTo>
                  <a:lnTo>
                    <a:pt x="1334756" y="600097"/>
                  </a:lnTo>
                  <a:lnTo>
                    <a:pt x="1331623" y="605367"/>
                  </a:lnTo>
                  <a:lnTo>
                    <a:pt x="1331371" y="611785"/>
                  </a:lnTo>
                  <a:lnTo>
                    <a:pt x="1334274" y="619925"/>
                  </a:lnTo>
                  <a:lnTo>
                    <a:pt x="1339894" y="626489"/>
                  </a:lnTo>
                  <a:lnTo>
                    <a:pt x="1346657" y="628740"/>
                  </a:lnTo>
                  <a:lnTo>
                    <a:pt x="1353419" y="628117"/>
                  </a:lnTo>
                  <a:lnTo>
                    <a:pt x="1359039" y="626059"/>
                  </a:lnTo>
                  <a:lnTo>
                    <a:pt x="1363867" y="622229"/>
                  </a:lnTo>
                  <a:lnTo>
                    <a:pt x="1367850" y="616097"/>
                  </a:lnTo>
                  <a:lnTo>
                    <a:pt x="1368951" y="608815"/>
                  </a:lnTo>
                  <a:lnTo>
                    <a:pt x="1365135" y="601535"/>
                  </a:lnTo>
                  <a:lnTo>
                    <a:pt x="1360563" y="596938"/>
                  </a:lnTo>
                  <a:lnTo>
                    <a:pt x="1355864" y="593877"/>
                  </a:lnTo>
                  <a:lnTo>
                    <a:pt x="1347482" y="591578"/>
                  </a:lnTo>
                  <a:close/>
                </a:path>
                <a:path w="2485390" h="1061084">
                  <a:moveTo>
                    <a:pt x="875804" y="588505"/>
                  </a:moveTo>
                  <a:lnTo>
                    <a:pt x="871994" y="589279"/>
                  </a:lnTo>
                  <a:lnTo>
                    <a:pt x="868819" y="592340"/>
                  </a:lnTo>
                  <a:lnTo>
                    <a:pt x="863134" y="595308"/>
                  </a:lnTo>
                  <a:lnTo>
                    <a:pt x="860009" y="600001"/>
                  </a:lnTo>
                  <a:lnTo>
                    <a:pt x="859764" y="606996"/>
                  </a:lnTo>
                  <a:lnTo>
                    <a:pt x="862723" y="616864"/>
                  </a:lnTo>
                  <a:lnTo>
                    <a:pt x="868287" y="623423"/>
                  </a:lnTo>
                  <a:lnTo>
                    <a:pt x="875042" y="625675"/>
                  </a:lnTo>
                  <a:lnTo>
                    <a:pt x="881797" y="625054"/>
                  </a:lnTo>
                  <a:lnTo>
                    <a:pt x="887361" y="622998"/>
                  </a:lnTo>
                  <a:lnTo>
                    <a:pt x="892245" y="619163"/>
                  </a:lnTo>
                  <a:lnTo>
                    <a:pt x="896235" y="613032"/>
                  </a:lnTo>
                  <a:lnTo>
                    <a:pt x="897345" y="605753"/>
                  </a:lnTo>
                  <a:lnTo>
                    <a:pt x="893584" y="598474"/>
                  </a:lnTo>
                  <a:lnTo>
                    <a:pt x="888885" y="593877"/>
                  </a:lnTo>
                  <a:lnTo>
                    <a:pt x="884313" y="590803"/>
                  </a:lnTo>
                  <a:lnTo>
                    <a:pt x="879995" y="589660"/>
                  </a:lnTo>
                  <a:lnTo>
                    <a:pt x="875804" y="588505"/>
                  </a:lnTo>
                  <a:close/>
                </a:path>
                <a:path w="2485390" h="1061084">
                  <a:moveTo>
                    <a:pt x="2250579" y="580847"/>
                  </a:moveTo>
                  <a:lnTo>
                    <a:pt x="2234970" y="600383"/>
                  </a:lnTo>
                  <a:lnTo>
                    <a:pt x="2237498" y="610730"/>
                  </a:lnTo>
                  <a:lnTo>
                    <a:pt x="2243116" y="617294"/>
                  </a:lnTo>
                  <a:lnTo>
                    <a:pt x="2249865" y="619545"/>
                  </a:lnTo>
                  <a:lnTo>
                    <a:pt x="2256590" y="618922"/>
                  </a:lnTo>
                  <a:lnTo>
                    <a:pt x="2262136" y="616864"/>
                  </a:lnTo>
                  <a:lnTo>
                    <a:pt x="2268323" y="611737"/>
                  </a:lnTo>
                  <a:lnTo>
                    <a:pt x="2272201" y="605750"/>
                  </a:lnTo>
                  <a:lnTo>
                    <a:pt x="2272602" y="599188"/>
                  </a:lnTo>
                  <a:lnTo>
                    <a:pt x="2268357" y="592337"/>
                  </a:lnTo>
                  <a:lnTo>
                    <a:pt x="2263660" y="586206"/>
                  </a:lnTo>
                  <a:lnTo>
                    <a:pt x="2259088" y="583145"/>
                  </a:lnTo>
                  <a:lnTo>
                    <a:pt x="2254770" y="582002"/>
                  </a:lnTo>
                  <a:lnTo>
                    <a:pt x="2250579" y="580847"/>
                  </a:lnTo>
                  <a:close/>
                </a:path>
                <a:path w="2485390" h="1061084">
                  <a:moveTo>
                    <a:pt x="1103896" y="576249"/>
                  </a:moveTo>
                  <a:lnTo>
                    <a:pt x="1100086" y="577011"/>
                  </a:lnTo>
                  <a:lnTo>
                    <a:pt x="1097038" y="580085"/>
                  </a:lnTo>
                  <a:lnTo>
                    <a:pt x="1089940" y="584774"/>
                  </a:lnTo>
                  <a:lnTo>
                    <a:pt x="1086926" y="590041"/>
                  </a:lnTo>
                  <a:lnTo>
                    <a:pt x="1087412" y="596462"/>
                  </a:lnTo>
                  <a:lnTo>
                    <a:pt x="1090815" y="604608"/>
                  </a:lnTo>
                  <a:lnTo>
                    <a:pt x="1096433" y="611167"/>
                  </a:lnTo>
                  <a:lnTo>
                    <a:pt x="1103182" y="613417"/>
                  </a:lnTo>
                  <a:lnTo>
                    <a:pt x="1109907" y="612793"/>
                  </a:lnTo>
                  <a:lnTo>
                    <a:pt x="1115453" y="610730"/>
                  </a:lnTo>
                  <a:lnTo>
                    <a:pt x="1121640" y="605609"/>
                  </a:lnTo>
                  <a:lnTo>
                    <a:pt x="1125518" y="599620"/>
                  </a:lnTo>
                  <a:lnTo>
                    <a:pt x="1125919" y="593056"/>
                  </a:lnTo>
                  <a:lnTo>
                    <a:pt x="1121676" y="586206"/>
                  </a:lnTo>
                  <a:lnTo>
                    <a:pt x="1116977" y="581609"/>
                  </a:lnTo>
                  <a:lnTo>
                    <a:pt x="1112405" y="578548"/>
                  </a:lnTo>
                  <a:lnTo>
                    <a:pt x="1103896" y="576249"/>
                  </a:lnTo>
                  <a:close/>
                </a:path>
                <a:path w="2485390" h="1061084">
                  <a:moveTo>
                    <a:pt x="2025535" y="573189"/>
                  </a:moveTo>
                  <a:lnTo>
                    <a:pt x="2021725" y="573951"/>
                  </a:lnTo>
                  <a:lnTo>
                    <a:pt x="2018677" y="577011"/>
                  </a:lnTo>
                  <a:lnTo>
                    <a:pt x="2012936" y="581708"/>
                  </a:lnTo>
                  <a:lnTo>
                    <a:pt x="2009803" y="586978"/>
                  </a:lnTo>
                  <a:lnTo>
                    <a:pt x="2009551" y="593395"/>
                  </a:lnTo>
                  <a:lnTo>
                    <a:pt x="2012454" y="601535"/>
                  </a:lnTo>
                  <a:lnTo>
                    <a:pt x="2018072" y="608100"/>
                  </a:lnTo>
                  <a:lnTo>
                    <a:pt x="2024821" y="610350"/>
                  </a:lnTo>
                  <a:lnTo>
                    <a:pt x="2031546" y="609727"/>
                  </a:lnTo>
                  <a:lnTo>
                    <a:pt x="2037092" y="607669"/>
                  </a:lnTo>
                  <a:lnTo>
                    <a:pt x="2043279" y="602542"/>
                  </a:lnTo>
                  <a:lnTo>
                    <a:pt x="2047157" y="596555"/>
                  </a:lnTo>
                  <a:lnTo>
                    <a:pt x="2047558" y="589994"/>
                  </a:lnTo>
                  <a:lnTo>
                    <a:pt x="2043315" y="583145"/>
                  </a:lnTo>
                  <a:lnTo>
                    <a:pt x="2038616" y="578548"/>
                  </a:lnTo>
                  <a:lnTo>
                    <a:pt x="2034044" y="575487"/>
                  </a:lnTo>
                  <a:lnTo>
                    <a:pt x="2029853" y="574332"/>
                  </a:lnTo>
                  <a:lnTo>
                    <a:pt x="2025535" y="573189"/>
                  </a:lnTo>
                  <a:close/>
                </a:path>
                <a:path w="2485390" h="1061084">
                  <a:moveTo>
                    <a:pt x="752487" y="573189"/>
                  </a:moveTo>
                  <a:lnTo>
                    <a:pt x="748677" y="573951"/>
                  </a:lnTo>
                  <a:lnTo>
                    <a:pt x="745629" y="577011"/>
                  </a:lnTo>
                  <a:lnTo>
                    <a:pt x="739888" y="579984"/>
                  </a:lnTo>
                  <a:lnTo>
                    <a:pt x="736755" y="584677"/>
                  </a:lnTo>
                  <a:lnTo>
                    <a:pt x="736503" y="591668"/>
                  </a:lnTo>
                  <a:lnTo>
                    <a:pt x="739406" y="601535"/>
                  </a:lnTo>
                  <a:lnTo>
                    <a:pt x="745024" y="608100"/>
                  </a:lnTo>
                  <a:lnTo>
                    <a:pt x="751773" y="610350"/>
                  </a:lnTo>
                  <a:lnTo>
                    <a:pt x="758498" y="609727"/>
                  </a:lnTo>
                  <a:lnTo>
                    <a:pt x="764044" y="607669"/>
                  </a:lnTo>
                  <a:lnTo>
                    <a:pt x="768946" y="603839"/>
                  </a:lnTo>
                  <a:lnTo>
                    <a:pt x="772966" y="597708"/>
                  </a:lnTo>
                  <a:lnTo>
                    <a:pt x="774081" y="590426"/>
                  </a:lnTo>
                  <a:lnTo>
                    <a:pt x="770267" y="583145"/>
                  </a:lnTo>
                  <a:lnTo>
                    <a:pt x="765568" y="578548"/>
                  </a:lnTo>
                  <a:lnTo>
                    <a:pt x="760996" y="575487"/>
                  </a:lnTo>
                  <a:lnTo>
                    <a:pt x="756805" y="574332"/>
                  </a:lnTo>
                  <a:lnTo>
                    <a:pt x="752487" y="573189"/>
                  </a:lnTo>
                  <a:close/>
                </a:path>
                <a:path w="2485390" h="1061084">
                  <a:moveTo>
                    <a:pt x="536740" y="573189"/>
                  </a:moveTo>
                  <a:lnTo>
                    <a:pt x="532879" y="573951"/>
                  </a:lnTo>
                  <a:lnTo>
                    <a:pt x="529805" y="577011"/>
                  </a:lnTo>
                  <a:lnTo>
                    <a:pt x="524074" y="579984"/>
                  </a:lnTo>
                  <a:lnTo>
                    <a:pt x="520942" y="584677"/>
                  </a:lnTo>
                  <a:lnTo>
                    <a:pt x="520699" y="591668"/>
                  </a:lnTo>
                  <a:lnTo>
                    <a:pt x="523633" y="601535"/>
                  </a:lnTo>
                  <a:lnTo>
                    <a:pt x="529225" y="608100"/>
                  </a:lnTo>
                  <a:lnTo>
                    <a:pt x="535970" y="610350"/>
                  </a:lnTo>
                  <a:lnTo>
                    <a:pt x="542712" y="609727"/>
                  </a:lnTo>
                  <a:lnTo>
                    <a:pt x="548297" y="607669"/>
                  </a:lnTo>
                  <a:lnTo>
                    <a:pt x="554462" y="602542"/>
                  </a:lnTo>
                  <a:lnTo>
                    <a:pt x="558317" y="596555"/>
                  </a:lnTo>
                  <a:lnTo>
                    <a:pt x="558705" y="589994"/>
                  </a:lnTo>
                  <a:lnTo>
                    <a:pt x="554469" y="583145"/>
                  </a:lnTo>
                  <a:lnTo>
                    <a:pt x="549833" y="578548"/>
                  </a:lnTo>
                  <a:lnTo>
                    <a:pt x="545211" y="575487"/>
                  </a:lnTo>
                  <a:lnTo>
                    <a:pt x="536740" y="573189"/>
                  </a:lnTo>
                  <a:close/>
                </a:path>
                <a:path w="2485390" h="1061084">
                  <a:moveTo>
                    <a:pt x="1889899" y="570115"/>
                  </a:moveTo>
                  <a:lnTo>
                    <a:pt x="1886089" y="570890"/>
                  </a:lnTo>
                  <a:lnTo>
                    <a:pt x="1883041" y="573951"/>
                  </a:lnTo>
                  <a:lnTo>
                    <a:pt x="1878586" y="578215"/>
                  </a:lnTo>
                  <a:lnTo>
                    <a:pt x="1875310" y="582764"/>
                  </a:lnTo>
                  <a:lnTo>
                    <a:pt x="1874344" y="589038"/>
                  </a:lnTo>
                  <a:lnTo>
                    <a:pt x="1876818" y="598474"/>
                  </a:lnTo>
                  <a:lnTo>
                    <a:pt x="1882436" y="605033"/>
                  </a:lnTo>
                  <a:lnTo>
                    <a:pt x="1889185" y="607285"/>
                  </a:lnTo>
                  <a:lnTo>
                    <a:pt x="1895910" y="606665"/>
                  </a:lnTo>
                  <a:lnTo>
                    <a:pt x="1901456" y="604608"/>
                  </a:lnTo>
                  <a:lnTo>
                    <a:pt x="1907643" y="599482"/>
                  </a:lnTo>
                  <a:lnTo>
                    <a:pt x="1911521" y="593494"/>
                  </a:lnTo>
                  <a:lnTo>
                    <a:pt x="1911922" y="586933"/>
                  </a:lnTo>
                  <a:lnTo>
                    <a:pt x="1907679" y="580085"/>
                  </a:lnTo>
                  <a:lnTo>
                    <a:pt x="1903107" y="575487"/>
                  </a:lnTo>
                  <a:lnTo>
                    <a:pt x="1898408" y="572414"/>
                  </a:lnTo>
                  <a:lnTo>
                    <a:pt x="1889899" y="570115"/>
                  </a:lnTo>
                  <a:close/>
                </a:path>
                <a:path w="2485390" h="1061084">
                  <a:moveTo>
                    <a:pt x="1526171" y="570115"/>
                  </a:moveTo>
                  <a:lnTo>
                    <a:pt x="1522361" y="570890"/>
                  </a:lnTo>
                  <a:lnTo>
                    <a:pt x="1519313" y="573951"/>
                  </a:lnTo>
                  <a:lnTo>
                    <a:pt x="1513572" y="576918"/>
                  </a:lnTo>
                  <a:lnTo>
                    <a:pt x="1510439" y="581612"/>
                  </a:lnTo>
                  <a:lnTo>
                    <a:pt x="1510187" y="588606"/>
                  </a:lnTo>
                  <a:lnTo>
                    <a:pt x="1513090" y="598474"/>
                  </a:lnTo>
                  <a:lnTo>
                    <a:pt x="1518708" y="605033"/>
                  </a:lnTo>
                  <a:lnTo>
                    <a:pt x="1525457" y="607285"/>
                  </a:lnTo>
                  <a:lnTo>
                    <a:pt x="1532182" y="606665"/>
                  </a:lnTo>
                  <a:lnTo>
                    <a:pt x="1537728" y="604608"/>
                  </a:lnTo>
                  <a:lnTo>
                    <a:pt x="1543915" y="599482"/>
                  </a:lnTo>
                  <a:lnTo>
                    <a:pt x="1547793" y="593494"/>
                  </a:lnTo>
                  <a:lnTo>
                    <a:pt x="1548194" y="586933"/>
                  </a:lnTo>
                  <a:lnTo>
                    <a:pt x="1543951" y="580085"/>
                  </a:lnTo>
                  <a:lnTo>
                    <a:pt x="1539252" y="575487"/>
                  </a:lnTo>
                  <a:lnTo>
                    <a:pt x="1534680" y="572414"/>
                  </a:lnTo>
                  <a:lnTo>
                    <a:pt x="1526171" y="570115"/>
                  </a:lnTo>
                  <a:close/>
                </a:path>
                <a:path w="2485390" h="1061084">
                  <a:moveTo>
                    <a:pt x="2395486" y="560920"/>
                  </a:moveTo>
                  <a:lnTo>
                    <a:pt x="2391676" y="561695"/>
                  </a:lnTo>
                  <a:lnTo>
                    <a:pt x="2388501" y="564756"/>
                  </a:lnTo>
                  <a:lnTo>
                    <a:pt x="2382762" y="567723"/>
                  </a:lnTo>
                  <a:lnTo>
                    <a:pt x="2379643" y="572417"/>
                  </a:lnTo>
                  <a:lnTo>
                    <a:pt x="2379429" y="579411"/>
                  </a:lnTo>
                  <a:lnTo>
                    <a:pt x="2382405" y="589279"/>
                  </a:lnTo>
                  <a:lnTo>
                    <a:pt x="2387952" y="595839"/>
                  </a:lnTo>
                  <a:lnTo>
                    <a:pt x="2394677" y="598090"/>
                  </a:lnTo>
                  <a:lnTo>
                    <a:pt x="2401425" y="597470"/>
                  </a:lnTo>
                  <a:lnTo>
                    <a:pt x="2407043" y="595414"/>
                  </a:lnTo>
                  <a:lnTo>
                    <a:pt x="2413211" y="590287"/>
                  </a:lnTo>
                  <a:lnTo>
                    <a:pt x="2417044" y="584300"/>
                  </a:lnTo>
                  <a:lnTo>
                    <a:pt x="2417402" y="577738"/>
                  </a:lnTo>
                  <a:lnTo>
                    <a:pt x="2413139" y="570890"/>
                  </a:lnTo>
                  <a:lnTo>
                    <a:pt x="2408567" y="566292"/>
                  </a:lnTo>
                  <a:lnTo>
                    <a:pt x="2403995" y="563219"/>
                  </a:lnTo>
                  <a:lnTo>
                    <a:pt x="2399677" y="562076"/>
                  </a:lnTo>
                  <a:lnTo>
                    <a:pt x="2395486" y="560920"/>
                  </a:lnTo>
                  <a:close/>
                </a:path>
                <a:path w="2485390" h="1061084">
                  <a:moveTo>
                    <a:pt x="1640217" y="554799"/>
                  </a:moveTo>
                  <a:lnTo>
                    <a:pt x="1636407" y="555561"/>
                  </a:lnTo>
                  <a:lnTo>
                    <a:pt x="1633359" y="558622"/>
                  </a:lnTo>
                  <a:lnTo>
                    <a:pt x="1626333" y="561594"/>
                  </a:lnTo>
                  <a:lnTo>
                    <a:pt x="1623342" y="566288"/>
                  </a:lnTo>
                  <a:lnTo>
                    <a:pt x="1623804" y="573279"/>
                  </a:lnTo>
                  <a:lnTo>
                    <a:pt x="1627136" y="583145"/>
                  </a:lnTo>
                  <a:lnTo>
                    <a:pt x="1632754" y="589710"/>
                  </a:lnTo>
                  <a:lnTo>
                    <a:pt x="1639503" y="591961"/>
                  </a:lnTo>
                  <a:lnTo>
                    <a:pt x="1646228" y="591337"/>
                  </a:lnTo>
                  <a:lnTo>
                    <a:pt x="1651774" y="589279"/>
                  </a:lnTo>
                  <a:lnTo>
                    <a:pt x="1657961" y="584153"/>
                  </a:lnTo>
                  <a:lnTo>
                    <a:pt x="1661839" y="578165"/>
                  </a:lnTo>
                  <a:lnTo>
                    <a:pt x="1662240" y="571604"/>
                  </a:lnTo>
                  <a:lnTo>
                    <a:pt x="1657997" y="564756"/>
                  </a:lnTo>
                  <a:lnTo>
                    <a:pt x="1653425" y="560158"/>
                  </a:lnTo>
                  <a:lnTo>
                    <a:pt x="1648726" y="557098"/>
                  </a:lnTo>
                  <a:lnTo>
                    <a:pt x="1644535" y="555942"/>
                  </a:lnTo>
                  <a:lnTo>
                    <a:pt x="1640217" y="554799"/>
                  </a:lnTo>
                  <a:close/>
                </a:path>
                <a:path w="2485390" h="1061084">
                  <a:moveTo>
                    <a:pt x="2124214" y="548665"/>
                  </a:moveTo>
                  <a:lnTo>
                    <a:pt x="2120404" y="549427"/>
                  </a:lnTo>
                  <a:lnTo>
                    <a:pt x="2117229" y="552500"/>
                  </a:lnTo>
                  <a:lnTo>
                    <a:pt x="2110205" y="557189"/>
                  </a:lnTo>
                  <a:lnTo>
                    <a:pt x="2107228" y="562456"/>
                  </a:lnTo>
                  <a:lnTo>
                    <a:pt x="2107728" y="568872"/>
                  </a:lnTo>
                  <a:lnTo>
                    <a:pt x="2111133" y="577011"/>
                  </a:lnTo>
                  <a:lnTo>
                    <a:pt x="2116680" y="583576"/>
                  </a:lnTo>
                  <a:lnTo>
                    <a:pt x="2123405" y="585827"/>
                  </a:lnTo>
                  <a:lnTo>
                    <a:pt x="2130153" y="585203"/>
                  </a:lnTo>
                  <a:lnTo>
                    <a:pt x="2135771" y="583145"/>
                  </a:lnTo>
                  <a:lnTo>
                    <a:pt x="2141941" y="578019"/>
                  </a:lnTo>
                  <a:lnTo>
                    <a:pt x="2145788" y="572031"/>
                  </a:lnTo>
                  <a:lnTo>
                    <a:pt x="2146183" y="565470"/>
                  </a:lnTo>
                  <a:lnTo>
                    <a:pt x="2141994" y="558622"/>
                  </a:lnTo>
                  <a:lnTo>
                    <a:pt x="2137295" y="554024"/>
                  </a:lnTo>
                  <a:lnTo>
                    <a:pt x="2132723" y="550964"/>
                  </a:lnTo>
                  <a:lnTo>
                    <a:pt x="2124214" y="548665"/>
                  </a:lnTo>
                  <a:close/>
                </a:path>
                <a:path w="2485390" h="1061084">
                  <a:moveTo>
                    <a:pt x="1766709" y="542531"/>
                  </a:moveTo>
                  <a:lnTo>
                    <a:pt x="1762772" y="543293"/>
                  </a:lnTo>
                  <a:lnTo>
                    <a:pt x="1759724" y="546366"/>
                  </a:lnTo>
                  <a:lnTo>
                    <a:pt x="1753983" y="551061"/>
                  </a:lnTo>
                  <a:lnTo>
                    <a:pt x="1750850" y="556328"/>
                  </a:lnTo>
                  <a:lnTo>
                    <a:pt x="1750598" y="562745"/>
                  </a:lnTo>
                  <a:lnTo>
                    <a:pt x="1753501" y="570890"/>
                  </a:lnTo>
                  <a:lnTo>
                    <a:pt x="1759121" y="577449"/>
                  </a:lnTo>
                  <a:lnTo>
                    <a:pt x="1765884" y="579699"/>
                  </a:lnTo>
                  <a:lnTo>
                    <a:pt x="1772646" y="579075"/>
                  </a:lnTo>
                  <a:lnTo>
                    <a:pt x="1778266" y="577011"/>
                  </a:lnTo>
                  <a:lnTo>
                    <a:pt x="1784380" y="571892"/>
                  </a:lnTo>
                  <a:lnTo>
                    <a:pt x="1788220" y="565908"/>
                  </a:lnTo>
                  <a:lnTo>
                    <a:pt x="1788607" y="559348"/>
                  </a:lnTo>
                  <a:lnTo>
                    <a:pt x="1784362" y="552500"/>
                  </a:lnTo>
                  <a:lnTo>
                    <a:pt x="1779790" y="547903"/>
                  </a:lnTo>
                  <a:lnTo>
                    <a:pt x="1775091" y="544829"/>
                  </a:lnTo>
                  <a:lnTo>
                    <a:pt x="1766709" y="542531"/>
                  </a:lnTo>
                  <a:close/>
                </a:path>
                <a:path w="2485390" h="1061084">
                  <a:moveTo>
                    <a:pt x="629170" y="533336"/>
                  </a:moveTo>
                  <a:lnTo>
                    <a:pt x="625360" y="534098"/>
                  </a:lnTo>
                  <a:lnTo>
                    <a:pt x="622312" y="537171"/>
                  </a:lnTo>
                  <a:lnTo>
                    <a:pt x="617850" y="541430"/>
                  </a:lnTo>
                  <a:lnTo>
                    <a:pt x="614562" y="545980"/>
                  </a:lnTo>
                  <a:lnTo>
                    <a:pt x="613593" y="552257"/>
                  </a:lnTo>
                  <a:lnTo>
                    <a:pt x="616089" y="561695"/>
                  </a:lnTo>
                  <a:lnTo>
                    <a:pt x="621707" y="568254"/>
                  </a:lnTo>
                  <a:lnTo>
                    <a:pt x="628456" y="570504"/>
                  </a:lnTo>
                  <a:lnTo>
                    <a:pt x="635181" y="569880"/>
                  </a:lnTo>
                  <a:lnTo>
                    <a:pt x="640727" y="567816"/>
                  </a:lnTo>
                  <a:lnTo>
                    <a:pt x="646914" y="562697"/>
                  </a:lnTo>
                  <a:lnTo>
                    <a:pt x="650792" y="556712"/>
                  </a:lnTo>
                  <a:lnTo>
                    <a:pt x="651193" y="550148"/>
                  </a:lnTo>
                  <a:lnTo>
                    <a:pt x="646950" y="543293"/>
                  </a:lnTo>
                  <a:lnTo>
                    <a:pt x="642251" y="538695"/>
                  </a:lnTo>
                  <a:lnTo>
                    <a:pt x="637679" y="535635"/>
                  </a:lnTo>
                  <a:lnTo>
                    <a:pt x="629170" y="533336"/>
                  </a:lnTo>
                  <a:close/>
                </a:path>
                <a:path w="2485390" h="1061084">
                  <a:moveTo>
                    <a:pt x="968260" y="527202"/>
                  </a:moveTo>
                  <a:lnTo>
                    <a:pt x="964450" y="527977"/>
                  </a:lnTo>
                  <a:lnTo>
                    <a:pt x="961402" y="531037"/>
                  </a:lnTo>
                  <a:lnTo>
                    <a:pt x="955661" y="534005"/>
                  </a:lnTo>
                  <a:lnTo>
                    <a:pt x="952528" y="538699"/>
                  </a:lnTo>
                  <a:lnTo>
                    <a:pt x="952276" y="545693"/>
                  </a:lnTo>
                  <a:lnTo>
                    <a:pt x="955179" y="555561"/>
                  </a:lnTo>
                  <a:lnTo>
                    <a:pt x="960797" y="562120"/>
                  </a:lnTo>
                  <a:lnTo>
                    <a:pt x="967546" y="564372"/>
                  </a:lnTo>
                  <a:lnTo>
                    <a:pt x="974271" y="563751"/>
                  </a:lnTo>
                  <a:lnTo>
                    <a:pt x="979817" y="561695"/>
                  </a:lnTo>
                  <a:lnTo>
                    <a:pt x="986004" y="556568"/>
                  </a:lnTo>
                  <a:lnTo>
                    <a:pt x="989882" y="550581"/>
                  </a:lnTo>
                  <a:lnTo>
                    <a:pt x="990283" y="544020"/>
                  </a:lnTo>
                  <a:lnTo>
                    <a:pt x="986040" y="537171"/>
                  </a:lnTo>
                  <a:lnTo>
                    <a:pt x="981341" y="532574"/>
                  </a:lnTo>
                  <a:lnTo>
                    <a:pt x="976769" y="529501"/>
                  </a:lnTo>
                  <a:lnTo>
                    <a:pt x="968260" y="527202"/>
                  </a:lnTo>
                  <a:close/>
                </a:path>
                <a:path w="2485390" h="1061084">
                  <a:moveTo>
                    <a:pt x="1190256" y="511886"/>
                  </a:moveTo>
                  <a:lnTo>
                    <a:pt x="1186319" y="512648"/>
                  </a:lnTo>
                  <a:lnTo>
                    <a:pt x="1183271" y="515708"/>
                  </a:lnTo>
                  <a:lnTo>
                    <a:pt x="1177532" y="520405"/>
                  </a:lnTo>
                  <a:lnTo>
                    <a:pt x="1174413" y="525675"/>
                  </a:lnTo>
                  <a:lnTo>
                    <a:pt x="1174199" y="532093"/>
                  </a:lnTo>
                  <a:lnTo>
                    <a:pt x="1177175" y="540232"/>
                  </a:lnTo>
                  <a:lnTo>
                    <a:pt x="1182722" y="546797"/>
                  </a:lnTo>
                  <a:lnTo>
                    <a:pt x="1189447" y="549047"/>
                  </a:lnTo>
                  <a:lnTo>
                    <a:pt x="1196195" y="548424"/>
                  </a:lnTo>
                  <a:lnTo>
                    <a:pt x="1201813" y="546366"/>
                  </a:lnTo>
                  <a:lnTo>
                    <a:pt x="1206641" y="542536"/>
                  </a:lnTo>
                  <a:lnTo>
                    <a:pt x="1210624" y="536405"/>
                  </a:lnTo>
                  <a:lnTo>
                    <a:pt x="1211725" y="529123"/>
                  </a:lnTo>
                  <a:lnTo>
                    <a:pt x="1207909" y="521842"/>
                  </a:lnTo>
                  <a:lnTo>
                    <a:pt x="1203337" y="517245"/>
                  </a:lnTo>
                  <a:lnTo>
                    <a:pt x="1198638" y="514184"/>
                  </a:lnTo>
                  <a:lnTo>
                    <a:pt x="1190256" y="511886"/>
                  </a:lnTo>
                  <a:close/>
                </a:path>
                <a:path w="2485390" h="1061084">
                  <a:moveTo>
                    <a:pt x="1415300" y="508812"/>
                  </a:moveTo>
                  <a:lnTo>
                    <a:pt x="1411363" y="509587"/>
                  </a:lnTo>
                  <a:lnTo>
                    <a:pt x="1408315" y="512648"/>
                  </a:lnTo>
                  <a:lnTo>
                    <a:pt x="1402574" y="515615"/>
                  </a:lnTo>
                  <a:lnTo>
                    <a:pt x="1399441" y="520309"/>
                  </a:lnTo>
                  <a:lnTo>
                    <a:pt x="1399189" y="527303"/>
                  </a:lnTo>
                  <a:lnTo>
                    <a:pt x="1402092" y="537171"/>
                  </a:lnTo>
                  <a:lnTo>
                    <a:pt x="1407712" y="543731"/>
                  </a:lnTo>
                  <a:lnTo>
                    <a:pt x="1414475" y="545982"/>
                  </a:lnTo>
                  <a:lnTo>
                    <a:pt x="1421237" y="545362"/>
                  </a:lnTo>
                  <a:lnTo>
                    <a:pt x="1426857" y="543305"/>
                  </a:lnTo>
                  <a:lnTo>
                    <a:pt x="1431685" y="539470"/>
                  </a:lnTo>
                  <a:lnTo>
                    <a:pt x="1435668" y="533339"/>
                  </a:lnTo>
                  <a:lnTo>
                    <a:pt x="1436769" y="526060"/>
                  </a:lnTo>
                  <a:lnTo>
                    <a:pt x="1432953" y="518782"/>
                  </a:lnTo>
                  <a:lnTo>
                    <a:pt x="1428381" y="514184"/>
                  </a:lnTo>
                  <a:lnTo>
                    <a:pt x="1423682" y="511111"/>
                  </a:lnTo>
                  <a:lnTo>
                    <a:pt x="1415300" y="508812"/>
                  </a:lnTo>
                  <a:close/>
                </a:path>
                <a:path w="2485390" h="1061084">
                  <a:moveTo>
                    <a:pt x="2222893" y="496557"/>
                  </a:moveTo>
                  <a:lnTo>
                    <a:pt x="2218956" y="497319"/>
                  </a:lnTo>
                  <a:lnTo>
                    <a:pt x="2215908" y="500392"/>
                  </a:lnTo>
                  <a:lnTo>
                    <a:pt x="2210598" y="503359"/>
                  </a:lnTo>
                  <a:lnTo>
                    <a:pt x="2208193" y="508052"/>
                  </a:lnTo>
                  <a:lnTo>
                    <a:pt x="2208122" y="515042"/>
                  </a:lnTo>
                  <a:lnTo>
                    <a:pt x="2209812" y="524903"/>
                  </a:lnTo>
                  <a:lnTo>
                    <a:pt x="2215359" y="531468"/>
                  </a:lnTo>
                  <a:lnTo>
                    <a:pt x="2222084" y="533719"/>
                  </a:lnTo>
                  <a:lnTo>
                    <a:pt x="2228832" y="533095"/>
                  </a:lnTo>
                  <a:lnTo>
                    <a:pt x="2234450" y="531037"/>
                  </a:lnTo>
                  <a:lnTo>
                    <a:pt x="2239278" y="527207"/>
                  </a:lnTo>
                  <a:lnTo>
                    <a:pt x="2243261" y="521076"/>
                  </a:lnTo>
                  <a:lnTo>
                    <a:pt x="2244362" y="513794"/>
                  </a:lnTo>
                  <a:lnTo>
                    <a:pt x="2240546" y="506514"/>
                  </a:lnTo>
                  <a:lnTo>
                    <a:pt x="2235974" y="501916"/>
                  </a:lnTo>
                  <a:lnTo>
                    <a:pt x="2231275" y="498855"/>
                  </a:lnTo>
                  <a:lnTo>
                    <a:pt x="2222893" y="496557"/>
                  </a:lnTo>
                  <a:close/>
                </a:path>
                <a:path w="2485390" h="1061084">
                  <a:moveTo>
                    <a:pt x="1936127" y="484289"/>
                  </a:moveTo>
                  <a:lnTo>
                    <a:pt x="1932317" y="485063"/>
                  </a:lnTo>
                  <a:lnTo>
                    <a:pt x="1929269" y="488124"/>
                  </a:lnTo>
                  <a:lnTo>
                    <a:pt x="1923528" y="491529"/>
                  </a:lnTo>
                  <a:lnTo>
                    <a:pt x="1920395" y="496943"/>
                  </a:lnTo>
                  <a:lnTo>
                    <a:pt x="1920143" y="504078"/>
                  </a:lnTo>
                  <a:lnTo>
                    <a:pt x="1923046" y="512648"/>
                  </a:lnTo>
                  <a:lnTo>
                    <a:pt x="1928664" y="519207"/>
                  </a:lnTo>
                  <a:lnTo>
                    <a:pt x="1935413" y="521458"/>
                  </a:lnTo>
                  <a:lnTo>
                    <a:pt x="1942138" y="520838"/>
                  </a:lnTo>
                  <a:lnTo>
                    <a:pt x="1947684" y="518782"/>
                  </a:lnTo>
                  <a:lnTo>
                    <a:pt x="1952586" y="514946"/>
                  </a:lnTo>
                  <a:lnTo>
                    <a:pt x="1956606" y="508815"/>
                  </a:lnTo>
                  <a:lnTo>
                    <a:pt x="1957721" y="501537"/>
                  </a:lnTo>
                  <a:lnTo>
                    <a:pt x="1953907" y="494258"/>
                  </a:lnTo>
                  <a:lnTo>
                    <a:pt x="1949335" y="489661"/>
                  </a:lnTo>
                  <a:lnTo>
                    <a:pt x="1944636" y="486587"/>
                  </a:lnTo>
                  <a:lnTo>
                    <a:pt x="1936127" y="484289"/>
                  </a:lnTo>
                  <a:close/>
                </a:path>
                <a:path w="2485390" h="1061084">
                  <a:moveTo>
                    <a:pt x="811034" y="484289"/>
                  </a:moveTo>
                  <a:lnTo>
                    <a:pt x="807224" y="485063"/>
                  </a:lnTo>
                  <a:lnTo>
                    <a:pt x="804176" y="488124"/>
                  </a:lnTo>
                  <a:lnTo>
                    <a:pt x="797150" y="492820"/>
                  </a:lnTo>
                  <a:lnTo>
                    <a:pt x="794159" y="498090"/>
                  </a:lnTo>
                  <a:lnTo>
                    <a:pt x="794621" y="504508"/>
                  </a:lnTo>
                  <a:lnTo>
                    <a:pt x="797953" y="512648"/>
                  </a:lnTo>
                  <a:lnTo>
                    <a:pt x="803571" y="519207"/>
                  </a:lnTo>
                  <a:lnTo>
                    <a:pt x="810320" y="521458"/>
                  </a:lnTo>
                  <a:lnTo>
                    <a:pt x="817045" y="520838"/>
                  </a:lnTo>
                  <a:lnTo>
                    <a:pt x="822591" y="518782"/>
                  </a:lnTo>
                  <a:lnTo>
                    <a:pt x="827493" y="514946"/>
                  </a:lnTo>
                  <a:lnTo>
                    <a:pt x="831513" y="508815"/>
                  </a:lnTo>
                  <a:lnTo>
                    <a:pt x="832628" y="501537"/>
                  </a:lnTo>
                  <a:lnTo>
                    <a:pt x="828814" y="494258"/>
                  </a:lnTo>
                  <a:lnTo>
                    <a:pt x="824242" y="489661"/>
                  </a:lnTo>
                  <a:lnTo>
                    <a:pt x="819543" y="486587"/>
                  </a:lnTo>
                  <a:lnTo>
                    <a:pt x="811034" y="484289"/>
                  </a:lnTo>
                  <a:close/>
                </a:path>
                <a:path w="2485390" h="1061084">
                  <a:moveTo>
                    <a:pt x="1569351" y="475094"/>
                  </a:moveTo>
                  <a:lnTo>
                    <a:pt x="1565541" y="475868"/>
                  </a:lnTo>
                  <a:lnTo>
                    <a:pt x="1562493" y="478929"/>
                  </a:lnTo>
                  <a:lnTo>
                    <a:pt x="1556735" y="483625"/>
                  </a:lnTo>
                  <a:lnTo>
                    <a:pt x="1553571" y="488896"/>
                  </a:lnTo>
                  <a:lnTo>
                    <a:pt x="1553313" y="495313"/>
                  </a:lnTo>
                  <a:lnTo>
                    <a:pt x="1556270" y="503453"/>
                  </a:lnTo>
                  <a:lnTo>
                    <a:pt x="1561888" y="510012"/>
                  </a:lnTo>
                  <a:lnTo>
                    <a:pt x="1568637" y="512264"/>
                  </a:lnTo>
                  <a:lnTo>
                    <a:pt x="1575362" y="511643"/>
                  </a:lnTo>
                  <a:lnTo>
                    <a:pt x="1580908" y="509587"/>
                  </a:lnTo>
                  <a:lnTo>
                    <a:pt x="1585810" y="505752"/>
                  </a:lnTo>
                  <a:lnTo>
                    <a:pt x="1589830" y="499621"/>
                  </a:lnTo>
                  <a:lnTo>
                    <a:pt x="1590945" y="492342"/>
                  </a:lnTo>
                  <a:lnTo>
                    <a:pt x="1587131" y="485063"/>
                  </a:lnTo>
                  <a:lnTo>
                    <a:pt x="1582432" y="480466"/>
                  </a:lnTo>
                  <a:lnTo>
                    <a:pt x="1577860" y="477392"/>
                  </a:lnTo>
                  <a:lnTo>
                    <a:pt x="1569351" y="475094"/>
                  </a:lnTo>
                  <a:close/>
                </a:path>
                <a:path w="2485390" h="1061084">
                  <a:moveTo>
                    <a:pt x="2336939" y="468972"/>
                  </a:moveTo>
                  <a:lnTo>
                    <a:pt x="2321328" y="489179"/>
                  </a:lnTo>
                  <a:lnTo>
                    <a:pt x="2323858" y="497319"/>
                  </a:lnTo>
                  <a:lnTo>
                    <a:pt x="2329405" y="503883"/>
                  </a:lnTo>
                  <a:lnTo>
                    <a:pt x="2336130" y="506134"/>
                  </a:lnTo>
                  <a:lnTo>
                    <a:pt x="2342878" y="505511"/>
                  </a:lnTo>
                  <a:lnTo>
                    <a:pt x="2348496" y="503453"/>
                  </a:lnTo>
                  <a:lnTo>
                    <a:pt x="2354664" y="498326"/>
                  </a:lnTo>
                  <a:lnTo>
                    <a:pt x="2358497" y="492339"/>
                  </a:lnTo>
                  <a:lnTo>
                    <a:pt x="2358855" y="485777"/>
                  </a:lnTo>
                  <a:lnTo>
                    <a:pt x="2354592" y="478929"/>
                  </a:lnTo>
                  <a:lnTo>
                    <a:pt x="2350020" y="474332"/>
                  </a:lnTo>
                  <a:lnTo>
                    <a:pt x="2345321" y="471271"/>
                  </a:lnTo>
                  <a:lnTo>
                    <a:pt x="2336939" y="468972"/>
                  </a:lnTo>
                  <a:close/>
                </a:path>
                <a:path w="2485390" h="1061084">
                  <a:moveTo>
                    <a:pt x="1088529" y="465899"/>
                  </a:moveTo>
                  <a:lnTo>
                    <a:pt x="1084592" y="466674"/>
                  </a:lnTo>
                  <a:lnTo>
                    <a:pt x="1081544" y="469734"/>
                  </a:lnTo>
                  <a:lnTo>
                    <a:pt x="1075805" y="472702"/>
                  </a:lnTo>
                  <a:lnTo>
                    <a:pt x="1072686" y="477396"/>
                  </a:lnTo>
                  <a:lnTo>
                    <a:pt x="1072472" y="484390"/>
                  </a:lnTo>
                  <a:lnTo>
                    <a:pt x="1075448" y="494258"/>
                  </a:lnTo>
                  <a:lnTo>
                    <a:pt x="1080995" y="500817"/>
                  </a:lnTo>
                  <a:lnTo>
                    <a:pt x="1087720" y="503069"/>
                  </a:lnTo>
                  <a:lnTo>
                    <a:pt x="1094468" y="502448"/>
                  </a:lnTo>
                  <a:lnTo>
                    <a:pt x="1100086" y="500392"/>
                  </a:lnTo>
                  <a:lnTo>
                    <a:pt x="1106254" y="495266"/>
                  </a:lnTo>
                  <a:lnTo>
                    <a:pt x="1110087" y="489278"/>
                  </a:lnTo>
                  <a:lnTo>
                    <a:pt x="1110445" y="482717"/>
                  </a:lnTo>
                  <a:lnTo>
                    <a:pt x="1106182" y="475868"/>
                  </a:lnTo>
                  <a:lnTo>
                    <a:pt x="1101610" y="471271"/>
                  </a:lnTo>
                  <a:lnTo>
                    <a:pt x="1097038" y="468198"/>
                  </a:lnTo>
                  <a:lnTo>
                    <a:pt x="1092720" y="467055"/>
                  </a:lnTo>
                  <a:lnTo>
                    <a:pt x="1088529" y="465899"/>
                  </a:lnTo>
                  <a:close/>
                </a:path>
                <a:path w="2485390" h="1061084">
                  <a:moveTo>
                    <a:pt x="2056396" y="459778"/>
                  </a:moveTo>
                  <a:lnTo>
                    <a:pt x="2052586" y="460540"/>
                  </a:lnTo>
                  <a:lnTo>
                    <a:pt x="2049411" y="463600"/>
                  </a:lnTo>
                  <a:lnTo>
                    <a:pt x="2042387" y="468297"/>
                  </a:lnTo>
                  <a:lnTo>
                    <a:pt x="2039410" y="473567"/>
                  </a:lnTo>
                  <a:lnTo>
                    <a:pt x="2039910" y="479984"/>
                  </a:lnTo>
                  <a:lnTo>
                    <a:pt x="2043315" y="488124"/>
                  </a:lnTo>
                  <a:lnTo>
                    <a:pt x="2048862" y="494689"/>
                  </a:lnTo>
                  <a:lnTo>
                    <a:pt x="2055587" y="496939"/>
                  </a:lnTo>
                  <a:lnTo>
                    <a:pt x="2062335" y="496316"/>
                  </a:lnTo>
                  <a:lnTo>
                    <a:pt x="2067953" y="494258"/>
                  </a:lnTo>
                  <a:lnTo>
                    <a:pt x="2072837" y="490428"/>
                  </a:lnTo>
                  <a:lnTo>
                    <a:pt x="2076827" y="484297"/>
                  </a:lnTo>
                  <a:lnTo>
                    <a:pt x="2077937" y="477015"/>
                  </a:lnTo>
                  <a:lnTo>
                    <a:pt x="2074176" y="469734"/>
                  </a:lnTo>
                  <a:lnTo>
                    <a:pt x="2069477" y="465137"/>
                  </a:lnTo>
                  <a:lnTo>
                    <a:pt x="2064905" y="462076"/>
                  </a:lnTo>
                  <a:lnTo>
                    <a:pt x="2056396" y="459778"/>
                  </a:lnTo>
                  <a:close/>
                </a:path>
                <a:path w="2485390" h="1061084">
                  <a:moveTo>
                    <a:pt x="1295031" y="456704"/>
                  </a:moveTo>
                  <a:lnTo>
                    <a:pt x="1291221" y="457479"/>
                  </a:lnTo>
                  <a:lnTo>
                    <a:pt x="1288046" y="460540"/>
                  </a:lnTo>
                  <a:lnTo>
                    <a:pt x="1281022" y="465234"/>
                  </a:lnTo>
                  <a:lnTo>
                    <a:pt x="1278045" y="470501"/>
                  </a:lnTo>
                  <a:lnTo>
                    <a:pt x="1278545" y="476918"/>
                  </a:lnTo>
                  <a:lnTo>
                    <a:pt x="1281950" y="485063"/>
                  </a:lnTo>
                  <a:lnTo>
                    <a:pt x="1287497" y="491622"/>
                  </a:lnTo>
                  <a:lnTo>
                    <a:pt x="1294222" y="493874"/>
                  </a:lnTo>
                  <a:lnTo>
                    <a:pt x="1300970" y="493254"/>
                  </a:lnTo>
                  <a:lnTo>
                    <a:pt x="1306588" y="491197"/>
                  </a:lnTo>
                  <a:lnTo>
                    <a:pt x="1312758" y="486071"/>
                  </a:lnTo>
                  <a:lnTo>
                    <a:pt x="1316605" y="480083"/>
                  </a:lnTo>
                  <a:lnTo>
                    <a:pt x="1317000" y="473522"/>
                  </a:lnTo>
                  <a:lnTo>
                    <a:pt x="1312811" y="466674"/>
                  </a:lnTo>
                  <a:lnTo>
                    <a:pt x="1308112" y="462076"/>
                  </a:lnTo>
                  <a:lnTo>
                    <a:pt x="1303540" y="459003"/>
                  </a:lnTo>
                  <a:lnTo>
                    <a:pt x="1299222" y="457860"/>
                  </a:lnTo>
                  <a:lnTo>
                    <a:pt x="1295031" y="456704"/>
                  </a:lnTo>
                  <a:close/>
                </a:path>
                <a:path w="2485390" h="1061084">
                  <a:moveTo>
                    <a:pt x="684669" y="453643"/>
                  </a:moveTo>
                  <a:lnTo>
                    <a:pt x="680859" y="454405"/>
                  </a:lnTo>
                  <a:lnTo>
                    <a:pt x="677811" y="457479"/>
                  </a:lnTo>
                  <a:lnTo>
                    <a:pt x="672070" y="462168"/>
                  </a:lnTo>
                  <a:lnTo>
                    <a:pt x="668937" y="467436"/>
                  </a:lnTo>
                  <a:lnTo>
                    <a:pt x="668685" y="473856"/>
                  </a:lnTo>
                  <a:lnTo>
                    <a:pt x="671588" y="482003"/>
                  </a:lnTo>
                  <a:lnTo>
                    <a:pt x="677206" y="488562"/>
                  </a:lnTo>
                  <a:lnTo>
                    <a:pt x="683955" y="490812"/>
                  </a:lnTo>
                  <a:lnTo>
                    <a:pt x="690680" y="490188"/>
                  </a:lnTo>
                  <a:lnTo>
                    <a:pt x="696226" y="488124"/>
                  </a:lnTo>
                  <a:lnTo>
                    <a:pt x="702413" y="483003"/>
                  </a:lnTo>
                  <a:lnTo>
                    <a:pt x="706291" y="477015"/>
                  </a:lnTo>
                  <a:lnTo>
                    <a:pt x="706692" y="470450"/>
                  </a:lnTo>
                  <a:lnTo>
                    <a:pt x="702449" y="463600"/>
                  </a:lnTo>
                  <a:lnTo>
                    <a:pt x="697750" y="459003"/>
                  </a:lnTo>
                  <a:lnTo>
                    <a:pt x="693178" y="455942"/>
                  </a:lnTo>
                  <a:lnTo>
                    <a:pt x="684669" y="453643"/>
                  </a:lnTo>
                  <a:close/>
                </a:path>
                <a:path w="2485390" h="1061084">
                  <a:moveTo>
                    <a:pt x="1837575" y="450583"/>
                  </a:moveTo>
                  <a:lnTo>
                    <a:pt x="1833638" y="451345"/>
                  </a:lnTo>
                  <a:lnTo>
                    <a:pt x="1830590" y="454405"/>
                  </a:lnTo>
                  <a:lnTo>
                    <a:pt x="1824851" y="457378"/>
                  </a:lnTo>
                  <a:lnTo>
                    <a:pt x="1821732" y="462072"/>
                  </a:lnTo>
                  <a:lnTo>
                    <a:pt x="1821518" y="469063"/>
                  </a:lnTo>
                  <a:lnTo>
                    <a:pt x="1824494" y="478929"/>
                  </a:lnTo>
                  <a:lnTo>
                    <a:pt x="1830041" y="485494"/>
                  </a:lnTo>
                  <a:lnTo>
                    <a:pt x="1836766" y="487745"/>
                  </a:lnTo>
                  <a:lnTo>
                    <a:pt x="1843514" y="487121"/>
                  </a:lnTo>
                  <a:lnTo>
                    <a:pt x="1849132" y="485063"/>
                  </a:lnTo>
                  <a:lnTo>
                    <a:pt x="1853960" y="481233"/>
                  </a:lnTo>
                  <a:lnTo>
                    <a:pt x="1857943" y="475102"/>
                  </a:lnTo>
                  <a:lnTo>
                    <a:pt x="1859044" y="467820"/>
                  </a:lnTo>
                  <a:lnTo>
                    <a:pt x="1855228" y="460540"/>
                  </a:lnTo>
                  <a:lnTo>
                    <a:pt x="1850656" y="455942"/>
                  </a:lnTo>
                  <a:lnTo>
                    <a:pt x="1845957" y="452881"/>
                  </a:lnTo>
                  <a:lnTo>
                    <a:pt x="1837575" y="450583"/>
                  </a:lnTo>
                  <a:close/>
                </a:path>
                <a:path w="2485390" h="1061084">
                  <a:moveTo>
                    <a:pt x="1720354" y="447509"/>
                  </a:moveTo>
                  <a:lnTo>
                    <a:pt x="1716544" y="448284"/>
                  </a:lnTo>
                  <a:lnTo>
                    <a:pt x="1713496" y="451345"/>
                  </a:lnTo>
                  <a:lnTo>
                    <a:pt x="1707755" y="454743"/>
                  </a:lnTo>
                  <a:lnTo>
                    <a:pt x="1704622" y="460154"/>
                  </a:lnTo>
                  <a:lnTo>
                    <a:pt x="1704370" y="467291"/>
                  </a:lnTo>
                  <a:lnTo>
                    <a:pt x="1707273" y="475868"/>
                  </a:lnTo>
                  <a:lnTo>
                    <a:pt x="1712891" y="482428"/>
                  </a:lnTo>
                  <a:lnTo>
                    <a:pt x="1719640" y="484679"/>
                  </a:lnTo>
                  <a:lnTo>
                    <a:pt x="1726365" y="484059"/>
                  </a:lnTo>
                  <a:lnTo>
                    <a:pt x="1731911" y="482003"/>
                  </a:lnTo>
                  <a:lnTo>
                    <a:pt x="1738098" y="476876"/>
                  </a:lnTo>
                  <a:lnTo>
                    <a:pt x="1741976" y="470889"/>
                  </a:lnTo>
                  <a:lnTo>
                    <a:pt x="1742377" y="464327"/>
                  </a:lnTo>
                  <a:lnTo>
                    <a:pt x="1738134" y="457479"/>
                  </a:lnTo>
                  <a:lnTo>
                    <a:pt x="1733562" y="452881"/>
                  </a:lnTo>
                  <a:lnTo>
                    <a:pt x="1728863" y="449808"/>
                  </a:lnTo>
                  <a:lnTo>
                    <a:pt x="1720354" y="447509"/>
                  </a:lnTo>
                  <a:close/>
                </a:path>
                <a:path w="2485390" h="1061084">
                  <a:moveTo>
                    <a:pt x="897394" y="438315"/>
                  </a:moveTo>
                  <a:lnTo>
                    <a:pt x="893584" y="439089"/>
                  </a:lnTo>
                  <a:lnTo>
                    <a:pt x="890409" y="442150"/>
                  </a:lnTo>
                  <a:lnTo>
                    <a:pt x="884724" y="445117"/>
                  </a:lnTo>
                  <a:lnTo>
                    <a:pt x="881599" y="449811"/>
                  </a:lnTo>
                  <a:lnTo>
                    <a:pt x="881354" y="456805"/>
                  </a:lnTo>
                  <a:lnTo>
                    <a:pt x="884313" y="466674"/>
                  </a:lnTo>
                  <a:lnTo>
                    <a:pt x="889860" y="473233"/>
                  </a:lnTo>
                  <a:lnTo>
                    <a:pt x="896585" y="475483"/>
                  </a:lnTo>
                  <a:lnTo>
                    <a:pt x="903333" y="474859"/>
                  </a:lnTo>
                  <a:lnTo>
                    <a:pt x="908951" y="472795"/>
                  </a:lnTo>
                  <a:lnTo>
                    <a:pt x="913835" y="468967"/>
                  </a:lnTo>
                  <a:lnTo>
                    <a:pt x="917825" y="462840"/>
                  </a:lnTo>
                  <a:lnTo>
                    <a:pt x="918935" y="455563"/>
                  </a:lnTo>
                  <a:lnTo>
                    <a:pt x="915174" y="448284"/>
                  </a:lnTo>
                  <a:lnTo>
                    <a:pt x="910475" y="443687"/>
                  </a:lnTo>
                  <a:lnTo>
                    <a:pt x="905903" y="440613"/>
                  </a:lnTo>
                  <a:lnTo>
                    <a:pt x="901585" y="439470"/>
                  </a:lnTo>
                  <a:lnTo>
                    <a:pt x="897394" y="438315"/>
                  </a:lnTo>
                  <a:close/>
                </a:path>
                <a:path w="2485390" h="1061084">
                  <a:moveTo>
                    <a:pt x="2185809" y="410730"/>
                  </a:moveTo>
                  <a:lnTo>
                    <a:pt x="2170254" y="430943"/>
                  </a:lnTo>
                  <a:lnTo>
                    <a:pt x="2172728" y="439089"/>
                  </a:lnTo>
                  <a:lnTo>
                    <a:pt x="2178346" y="445648"/>
                  </a:lnTo>
                  <a:lnTo>
                    <a:pt x="2185095" y="447898"/>
                  </a:lnTo>
                  <a:lnTo>
                    <a:pt x="2191820" y="447274"/>
                  </a:lnTo>
                  <a:lnTo>
                    <a:pt x="2197366" y="445211"/>
                  </a:lnTo>
                  <a:lnTo>
                    <a:pt x="2203553" y="440091"/>
                  </a:lnTo>
                  <a:lnTo>
                    <a:pt x="2207431" y="434106"/>
                  </a:lnTo>
                  <a:lnTo>
                    <a:pt x="2207832" y="427542"/>
                  </a:lnTo>
                  <a:lnTo>
                    <a:pt x="2203589" y="420687"/>
                  </a:lnTo>
                  <a:lnTo>
                    <a:pt x="2199017" y="416090"/>
                  </a:lnTo>
                  <a:lnTo>
                    <a:pt x="2194318" y="413029"/>
                  </a:lnTo>
                  <a:lnTo>
                    <a:pt x="2185809" y="410730"/>
                  </a:lnTo>
                  <a:close/>
                </a:path>
                <a:path w="2485390" h="1061084">
                  <a:moveTo>
                    <a:pt x="1501533" y="410730"/>
                  </a:moveTo>
                  <a:lnTo>
                    <a:pt x="1497723" y="411492"/>
                  </a:lnTo>
                  <a:lnTo>
                    <a:pt x="1494675" y="414566"/>
                  </a:lnTo>
                  <a:lnTo>
                    <a:pt x="1488917" y="417963"/>
                  </a:lnTo>
                  <a:lnTo>
                    <a:pt x="1485753" y="423375"/>
                  </a:lnTo>
                  <a:lnTo>
                    <a:pt x="1485495" y="430512"/>
                  </a:lnTo>
                  <a:lnTo>
                    <a:pt x="1488452" y="439089"/>
                  </a:lnTo>
                  <a:lnTo>
                    <a:pt x="1494070" y="445648"/>
                  </a:lnTo>
                  <a:lnTo>
                    <a:pt x="1500819" y="447898"/>
                  </a:lnTo>
                  <a:lnTo>
                    <a:pt x="1507544" y="447274"/>
                  </a:lnTo>
                  <a:lnTo>
                    <a:pt x="1513090" y="445211"/>
                  </a:lnTo>
                  <a:lnTo>
                    <a:pt x="1519277" y="440091"/>
                  </a:lnTo>
                  <a:lnTo>
                    <a:pt x="1523155" y="434106"/>
                  </a:lnTo>
                  <a:lnTo>
                    <a:pt x="1523556" y="427542"/>
                  </a:lnTo>
                  <a:lnTo>
                    <a:pt x="1519313" y="420687"/>
                  </a:lnTo>
                  <a:lnTo>
                    <a:pt x="1514614" y="416090"/>
                  </a:lnTo>
                  <a:lnTo>
                    <a:pt x="1510042" y="413029"/>
                  </a:lnTo>
                  <a:lnTo>
                    <a:pt x="1501533" y="410730"/>
                  </a:lnTo>
                  <a:close/>
                </a:path>
                <a:path w="2485390" h="1061084">
                  <a:moveTo>
                    <a:pt x="1381391" y="407669"/>
                  </a:moveTo>
                  <a:lnTo>
                    <a:pt x="1377454" y="408431"/>
                  </a:lnTo>
                  <a:lnTo>
                    <a:pt x="1374406" y="411492"/>
                  </a:lnTo>
                  <a:lnTo>
                    <a:pt x="1368665" y="414897"/>
                  </a:lnTo>
                  <a:lnTo>
                    <a:pt x="1365532" y="420311"/>
                  </a:lnTo>
                  <a:lnTo>
                    <a:pt x="1365280" y="427446"/>
                  </a:lnTo>
                  <a:lnTo>
                    <a:pt x="1368183" y="436016"/>
                  </a:lnTo>
                  <a:lnTo>
                    <a:pt x="1373803" y="442580"/>
                  </a:lnTo>
                  <a:lnTo>
                    <a:pt x="1380566" y="444831"/>
                  </a:lnTo>
                  <a:lnTo>
                    <a:pt x="1387328" y="444208"/>
                  </a:lnTo>
                  <a:lnTo>
                    <a:pt x="1392948" y="442150"/>
                  </a:lnTo>
                  <a:lnTo>
                    <a:pt x="1399062" y="437023"/>
                  </a:lnTo>
                  <a:lnTo>
                    <a:pt x="1402902" y="431036"/>
                  </a:lnTo>
                  <a:lnTo>
                    <a:pt x="1403289" y="424475"/>
                  </a:lnTo>
                  <a:lnTo>
                    <a:pt x="1399044" y="417626"/>
                  </a:lnTo>
                  <a:lnTo>
                    <a:pt x="1394472" y="413029"/>
                  </a:lnTo>
                  <a:lnTo>
                    <a:pt x="1389773" y="409968"/>
                  </a:lnTo>
                  <a:lnTo>
                    <a:pt x="1381391" y="407669"/>
                  </a:lnTo>
                  <a:close/>
                </a:path>
                <a:path w="2485390" h="1061084">
                  <a:moveTo>
                    <a:pt x="999121" y="407669"/>
                  </a:moveTo>
                  <a:lnTo>
                    <a:pt x="983510" y="427876"/>
                  </a:lnTo>
                  <a:lnTo>
                    <a:pt x="986040" y="436016"/>
                  </a:lnTo>
                  <a:lnTo>
                    <a:pt x="991587" y="442580"/>
                  </a:lnTo>
                  <a:lnTo>
                    <a:pt x="998312" y="444831"/>
                  </a:lnTo>
                  <a:lnTo>
                    <a:pt x="1005060" y="444208"/>
                  </a:lnTo>
                  <a:lnTo>
                    <a:pt x="1010678" y="442150"/>
                  </a:lnTo>
                  <a:lnTo>
                    <a:pt x="1016846" y="437023"/>
                  </a:lnTo>
                  <a:lnTo>
                    <a:pt x="1020679" y="431036"/>
                  </a:lnTo>
                  <a:lnTo>
                    <a:pt x="1021037" y="424475"/>
                  </a:lnTo>
                  <a:lnTo>
                    <a:pt x="1016774" y="417626"/>
                  </a:lnTo>
                  <a:lnTo>
                    <a:pt x="1012202" y="413029"/>
                  </a:lnTo>
                  <a:lnTo>
                    <a:pt x="1007630" y="409968"/>
                  </a:lnTo>
                  <a:lnTo>
                    <a:pt x="999121" y="407669"/>
                  </a:lnTo>
                  <a:close/>
                </a:path>
                <a:path w="2485390" h="1061084">
                  <a:moveTo>
                    <a:pt x="1195590" y="397700"/>
                  </a:moveTo>
                  <a:lnTo>
                    <a:pt x="1177264" y="418682"/>
                  </a:lnTo>
                  <a:lnTo>
                    <a:pt x="1180223" y="426821"/>
                  </a:lnTo>
                  <a:lnTo>
                    <a:pt x="1185770" y="433386"/>
                  </a:lnTo>
                  <a:lnTo>
                    <a:pt x="1192495" y="435636"/>
                  </a:lnTo>
                  <a:lnTo>
                    <a:pt x="1199243" y="435013"/>
                  </a:lnTo>
                  <a:lnTo>
                    <a:pt x="1204861" y="432955"/>
                  </a:lnTo>
                  <a:lnTo>
                    <a:pt x="1211031" y="427829"/>
                  </a:lnTo>
                  <a:lnTo>
                    <a:pt x="1214878" y="421841"/>
                  </a:lnTo>
                  <a:lnTo>
                    <a:pt x="1215273" y="415280"/>
                  </a:lnTo>
                  <a:lnTo>
                    <a:pt x="1211084" y="408431"/>
                  </a:lnTo>
                  <a:lnTo>
                    <a:pt x="1207909" y="402297"/>
                  </a:lnTo>
                  <a:lnTo>
                    <a:pt x="1204099" y="399237"/>
                  </a:lnTo>
                  <a:lnTo>
                    <a:pt x="1195590" y="397700"/>
                  </a:lnTo>
                  <a:close/>
                </a:path>
                <a:path w="2485390" h="1061084">
                  <a:moveTo>
                    <a:pt x="1640217" y="392341"/>
                  </a:moveTo>
                  <a:lnTo>
                    <a:pt x="1636407" y="393103"/>
                  </a:lnTo>
                  <a:lnTo>
                    <a:pt x="1633359" y="396176"/>
                  </a:lnTo>
                  <a:lnTo>
                    <a:pt x="1627618" y="399143"/>
                  </a:lnTo>
                  <a:lnTo>
                    <a:pt x="1624485" y="403836"/>
                  </a:lnTo>
                  <a:lnTo>
                    <a:pt x="1624233" y="410826"/>
                  </a:lnTo>
                  <a:lnTo>
                    <a:pt x="1627136" y="420687"/>
                  </a:lnTo>
                  <a:lnTo>
                    <a:pt x="1632754" y="427253"/>
                  </a:lnTo>
                  <a:lnTo>
                    <a:pt x="1639503" y="429507"/>
                  </a:lnTo>
                  <a:lnTo>
                    <a:pt x="1646228" y="428884"/>
                  </a:lnTo>
                  <a:lnTo>
                    <a:pt x="1651774" y="426821"/>
                  </a:lnTo>
                  <a:lnTo>
                    <a:pt x="1657961" y="421694"/>
                  </a:lnTo>
                  <a:lnTo>
                    <a:pt x="1661839" y="415707"/>
                  </a:lnTo>
                  <a:lnTo>
                    <a:pt x="1662240" y="409146"/>
                  </a:lnTo>
                  <a:lnTo>
                    <a:pt x="1657997" y="402297"/>
                  </a:lnTo>
                  <a:lnTo>
                    <a:pt x="1653425" y="397700"/>
                  </a:lnTo>
                  <a:lnTo>
                    <a:pt x="1648726" y="394639"/>
                  </a:lnTo>
                  <a:lnTo>
                    <a:pt x="1644535" y="393484"/>
                  </a:lnTo>
                  <a:lnTo>
                    <a:pt x="1640217" y="392341"/>
                  </a:lnTo>
                  <a:close/>
                </a:path>
                <a:path w="2485390" h="1061084">
                  <a:moveTo>
                    <a:pt x="1985530" y="383146"/>
                  </a:moveTo>
                  <a:lnTo>
                    <a:pt x="1981593" y="383908"/>
                  </a:lnTo>
                  <a:lnTo>
                    <a:pt x="1978545" y="386981"/>
                  </a:lnTo>
                  <a:lnTo>
                    <a:pt x="1972806" y="391670"/>
                  </a:lnTo>
                  <a:lnTo>
                    <a:pt x="1969687" y="396936"/>
                  </a:lnTo>
                  <a:lnTo>
                    <a:pt x="1969473" y="403353"/>
                  </a:lnTo>
                  <a:lnTo>
                    <a:pt x="1972449" y="411492"/>
                  </a:lnTo>
                  <a:lnTo>
                    <a:pt x="1977996" y="418057"/>
                  </a:lnTo>
                  <a:lnTo>
                    <a:pt x="1984721" y="420308"/>
                  </a:lnTo>
                  <a:lnTo>
                    <a:pt x="1991469" y="419684"/>
                  </a:lnTo>
                  <a:lnTo>
                    <a:pt x="1997087" y="417626"/>
                  </a:lnTo>
                  <a:lnTo>
                    <a:pt x="2001915" y="413796"/>
                  </a:lnTo>
                  <a:lnTo>
                    <a:pt x="2005898" y="407665"/>
                  </a:lnTo>
                  <a:lnTo>
                    <a:pt x="2006999" y="400383"/>
                  </a:lnTo>
                  <a:lnTo>
                    <a:pt x="2003183" y="393103"/>
                  </a:lnTo>
                  <a:lnTo>
                    <a:pt x="1998611" y="388505"/>
                  </a:lnTo>
                  <a:lnTo>
                    <a:pt x="1994039" y="385444"/>
                  </a:lnTo>
                  <a:lnTo>
                    <a:pt x="1985530" y="383146"/>
                  </a:lnTo>
                  <a:close/>
                </a:path>
                <a:path w="2485390" h="1061084">
                  <a:moveTo>
                    <a:pt x="777125" y="383146"/>
                  </a:moveTo>
                  <a:lnTo>
                    <a:pt x="773315" y="383908"/>
                  </a:lnTo>
                  <a:lnTo>
                    <a:pt x="770267" y="386981"/>
                  </a:lnTo>
                  <a:lnTo>
                    <a:pt x="763241" y="390379"/>
                  </a:lnTo>
                  <a:lnTo>
                    <a:pt x="760250" y="395789"/>
                  </a:lnTo>
                  <a:lnTo>
                    <a:pt x="760712" y="402922"/>
                  </a:lnTo>
                  <a:lnTo>
                    <a:pt x="764044" y="411492"/>
                  </a:lnTo>
                  <a:lnTo>
                    <a:pt x="769662" y="418057"/>
                  </a:lnTo>
                  <a:lnTo>
                    <a:pt x="776411" y="420308"/>
                  </a:lnTo>
                  <a:lnTo>
                    <a:pt x="783136" y="419684"/>
                  </a:lnTo>
                  <a:lnTo>
                    <a:pt x="788682" y="417626"/>
                  </a:lnTo>
                  <a:lnTo>
                    <a:pt x="794869" y="412500"/>
                  </a:lnTo>
                  <a:lnTo>
                    <a:pt x="798747" y="406512"/>
                  </a:lnTo>
                  <a:lnTo>
                    <a:pt x="799148" y="399951"/>
                  </a:lnTo>
                  <a:lnTo>
                    <a:pt x="794905" y="393103"/>
                  </a:lnTo>
                  <a:lnTo>
                    <a:pt x="790333" y="388505"/>
                  </a:lnTo>
                  <a:lnTo>
                    <a:pt x="785634" y="385444"/>
                  </a:lnTo>
                  <a:lnTo>
                    <a:pt x="781443" y="384289"/>
                  </a:lnTo>
                  <a:lnTo>
                    <a:pt x="777125" y="383146"/>
                  </a:lnTo>
                  <a:close/>
                </a:path>
                <a:path w="2485390" h="1061084">
                  <a:moveTo>
                    <a:pt x="2269121" y="355561"/>
                  </a:moveTo>
                  <a:lnTo>
                    <a:pt x="2265184" y="356323"/>
                  </a:lnTo>
                  <a:lnTo>
                    <a:pt x="2262136" y="359384"/>
                  </a:lnTo>
                  <a:lnTo>
                    <a:pt x="2256397" y="364080"/>
                  </a:lnTo>
                  <a:lnTo>
                    <a:pt x="2253278" y="369350"/>
                  </a:lnTo>
                  <a:lnTo>
                    <a:pt x="2253064" y="375768"/>
                  </a:lnTo>
                  <a:lnTo>
                    <a:pt x="2256040" y="383908"/>
                  </a:lnTo>
                  <a:lnTo>
                    <a:pt x="2261587" y="390472"/>
                  </a:lnTo>
                  <a:lnTo>
                    <a:pt x="2268312" y="392723"/>
                  </a:lnTo>
                  <a:lnTo>
                    <a:pt x="2275060" y="392100"/>
                  </a:lnTo>
                  <a:lnTo>
                    <a:pt x="2280678" y="390042"/>
                  </a:lnTo>
                  <a:lnTo>
                    <a:pt x="2286846" y="384915"/>
                  </a:lnTo>
                  <a:lnTo>
                    <a:pt x="2290679" y="378928"/>
                  </a:lnTo>
                  <a:lnTo>
                    <a:pt x="2291037" y="372366"/>
                  </a:lnTo>
                  <a:lnTo>
                    <a:pt x="2286774" y="365518"/>
                  </a:lnTo>
                  <a:lnTo>
                    <a:pt x="2282202" y="360921"/>
                  </a:lnTo>
                  <a:lnTo>
                    <a:pt x="2277630" y="357860"/>
                  </a:lnTo>
                  <a:lnTo>
                    <a:pt x="2269121" y="355561"/>
                  </a:lnTo>
                  <a:close/>
                </a:path>
                <a:path w="2485390" h="1061084">
                  <a:moveTo>
                    <a:pt x="2108847" y="355561"/>
                  </a:moveTo>
                  <a:lnTo>
                    <a:pt x="2104910" y="356323"/>
                  </a:lnTo>
                  <a:lnTo>
                    <a:pt x="2101862" y="359384"/>
                  </a:lnTo>
                  <a:lnTo>
                    <a:pt x="2096121" y="364080"/>
                  </a:lnTo>
                  <a:lnTo>
                    <a:pt x="2092988" y="369350"/>
                  </a:lnTo>
                  <a:lnTo>
                    <a:pt x="2092736" y="375768"/>
                  </a:lnTo>
                  <a:lnTo>
                    <a:pt x="2095639" y="383908"/>
                  </a:lnTo>
                  <a:lnTo>
                    <a:pt x="2101259" y="390472"/>
                  </a:lnTo>
                  <a:lnTo>
                    <a:pt x="2108022" y="392723"/>
                  </a:lnTo>
                  <a:lnTo>
                    <a:pt x="2114784" y="392100"/>
                  </a:lnTo>
                  <a:lnTo>
                    <a:pt x="2120404" y="390042"/>
                  </a:lnTo>
                  <a:lnTo>
                    <a:pt x="2125232" y="386212"/>
                  </a:lnTo>
                  <a:lnTo>
                    <a:pt x="2129215" y="380080"/>
                  </a:lnTo>
                  <a:lnTo>
                    <a:pt x="2130316" y="372799"/>
                  </a:lnTo>
                  <a:lnTo>
                    <a:pt x="2126500" y="365518"/>
                  </a:lnTo>
                  <a:lnTo>
                    <a:pt x="2121928" y="360921"/>
                  </a:lnTo>
                  <a:lnTo>
                    <a:pt x="2117229" y="357860"/>
                  </a:lnTo>
                  <a:lnTo>
                    <a:pt x="2108847" y="355561"/>
                  </a:lnTo>
                  <a:close/>
                </a:path>
                <a:path w="2485390" h="1061084">
                  <a:moveTo>
                    <a:pt x="1091577" y="340232"/>
                  </a:moveTo>
                  <a:lnTo>
                    <a:pt x="1087767" y="340994"/>
                  </a:lnTo>
                  <a:lnTo>
                    <a:pt x="1084592" y="344068"/>
                  </a:lnTo>
                  <a:lnTo>
                    <a:pt x="1078907" y="348757"/>
                  </a:lnTo>
                  <a:lnTo>
                    <a:pt x="1075782" y="354025"/>
                  </a:lnTo>
                  <a:lnTo>
                    <a:pt x="1075537" y="360445"/>
                  </a:lnTo>
                  <a:lnTo>
                    <a:pt x="1078496" y="368592"/>
                  </a:lnTo>
                  <a:lnTo>
                    <a:pt x="1084060" y="375151"/>
                  </a:lnTo>
                  <a:lnTo>
                    <a:pt x="1090815" y="377401"/>
                  </a:lnTo>
                  <a:lnTo>
                    <a:pt x="1097570" y="376777"/>
                  </a:lnTo>
                  <a:lnTo>
                    <a:pt x="1103134" y="374713"/>
                  </a:lnTo>
                  <a:lnTo>
                    <a:pt x="1108018" y="370883"/>
                  </a:lnTo>
                  <a:lnTo>
                    <a:pt x="1112008" y="364751"/>
                  </a:lnTo>
                  <a:lnTo>
                    <a:pt x="1113118" y="357470"/>
                  </a:lnTo>
                  <a:lnTo>
                    <a:pt x="1109357" y="350189"/>
                  </a:lnTo>
                  <a:lnTo>
                    <a:pt x="1104658" y="345592"/>
                  </a:lnTo>
                  <a:lnTo>
                    <a:pt x="1100086" y="342531"/>
                  </a:lnTo>
                  <a:lnTo>
                    <a:pt x="1095768" y="341388"/>
                  </a:lnTo>
                  <a:lnTo>
                    <a:pt x="1091577" y="340232"/>
                  </a:lnTo>
                  <a:close/>
                </a:path>
                <a:path w="2485390" h="1061084">
                  <a:moveTo>
                    <a:pt x="1809762" y="334098"/>
                  </a:moveTo>
                  <a:lnTo>
                    <a:pt x="1805952" y="334873"/>
                  </a:lnTo>
                  <a:lnTo>
                    <a:pt x="1802904" y="337934"/>
                  </a:lnTo>
                  <a:lnTo>
                    <a:pt x="1797163" y="342628"/>
                  </a:lnTo>
                  <a:lnTo>
                    <a:pt x="1794030" y="347895"/>
                  </a:lnTo>
                  <a:lnTo>
                    <a:pt x="1793778" y="354313"/>
                  </a:lnTo>
                  <a:lnTo>
                    <a:pt x="1796681" y="362457"/>
                  </a:lnTo>
                  <a:lnTo>
                    <a:pt x="1802299" y="369017"/>
                  </a:lnTo>
                  <a:lnTo>
                    <a:pt x="1809048" y="371268"/>
                  </a:lnTo>
                  <a:lnTo>
                    <a:pt x="1815773" y="370648"/>
                  </a:lnTo>
                  <a:lnTo>
                    <a:pt x="1821319" y="368592"/>
                  </a:lnTo>
                  <a:lnTo>
                    <a:pt x="1826221" y="364756"/>
                  </a:lnTo>
                  <a:lnTo>
                    <a:pt x="1830241" y="358625"/>
                  </a:lnTo>
                  <a:lnTo>
                    <a:pt x="1831356" y="351347"/>
                  </a:lnTo>
                  <a:lnTo>
                    <a:pt x="1827542" y="344068"/>
                  </a:lnTo>
                  <a:lnTo>
                    <a:pt x="1822843" y="339470"/>
                  </a:lnTo>
                  <a:lnTo>
                    <a:pt x="1818271" y="336397"/>
                  </a:lnTo>
                  <a:lnTo>
                    <a:pt x="1809762" y="334098"/>
                  </a:lnTo>
                  <a:close/>
                </a:path>
                <a:path w="2485390" h="1061084">
                  <a:moveTo>
                    <a:pt x="1902218" y="331038"/>
                  </a:moveTo>
                  <a:lnTo>
                    <a:pt x="1898408" y="331800"/>
                  </a:lnTo>
                  <a:lnTo>
                    <a:pt x="1895360" y="334873"/>
                  </a:lnTo>
                  <a:lnTo>
                    <a:pt x="1889619" y="338271"/>
                  </a:lnTo>
                  <a:lnTo>
                    <a:pt x="1886486" y="343681"/>
                  </a:lnTo>
                  <a:lnTo>
                    <a:pt x="1886234" y="350814"/>
                  </a:lnTo>
                  <a:lnTo>
                    <a:pt x="1889137" y="359384"/>
                  </a:lnTo>
                  <a:lnTo>
                    <a:pt x="1894755" y="365950"/>
                  </a:lnTo>
                  <a:lnTo>
                    <a:pt x="1901504" y="368204"/>
                  </a:lnTo>
                  <a:lnTo>
                    <a:pt x="1908229" y="367582"/>
                  </a:lnTo>
                  <a:lnTo>
                    <a:pt x="1913775" y="365518"/>
                  </a:lnTo>
                  <a:lnTo>
                    <a:pt x="1919962" y="360392"/>
                  </a:lnTo>
                  <a:lnTo>
                    <a:pt x="1923840" y="354404"/>
                  </a:lnTo>
                  <a:lnTo>
                    <a:pt x="1924241" y="347843"/>
                  </a:lnTo>
                  <a:lnTo>
                    <a:pt x="1919998" y="340994"/>
                  </a:lnTo>
                  <a:lnTo>
                    <a:pt x="1915426" y="336397"/>
                  </a:lnTo>
                  <a:lnTo>
                    <a:pt x="1910727" y="333336"/>
                  </a:lnTo>
                  <a:lnTo>
                    <a:pt x="1906536" y="332181"/>
                  </a:lnTo>
                  <a:lnTo>
                    <a:pt x="1902218" y="331038"/>
                  </a:lnTo>
                  <a:close/>
                </a:path>
                <a:path w="2485390" h="1061084">
                  <a:moveTo>
                    <a:pt x="1279664" y="327977"/>
                  </a:moveTo>
                  <a:lnTo>
                    <a:pt x="1275727" y="328739"/>
                  </a:lnTo>
                  <a:lnTo>
                    <a:pt x="1272679" y="331800"/>
                  </a:lnTo>
                  <a:lnTo>
                    <a:pt x="1266938" y="334772"/>
                  </a:lnTo>
                  <a:lnTo>
                    <a:pt x="1263805" y="339466"/>
                  </a:lnTo>
                  <a:lnTo>
                    <a:pt x="1263553" y="346457"/>
                  </a:lnTo>
                  <a:lnTo>
                    <a:pt x="1266456" y="356323"/>
                  </a:lnTo>
                  <a:lnTo>
                    <a:pt x="1272076" y="362888"/>
                  </a:lnTo>
                  <a:lnTo>
                    <a:pt x="1278839" y="365139"/>
                  </a:lnTo>
                  <a:lnTo>
                    <a:pt x="1285601" y="364515"/>
                  </a:lnTo>
                  <a:lnTo>
                    <a:pt x="1291221" y="362457"/>
                  </a:lnTo>
                  <a:lnTo>
                    <a:pt x="1296049" y="358622"/>
                  </a:lnTo>
                  <a:lnTo>
                    <a:pt x="1300032" y="352491"/>
                  </a:lnTo>
                  <a:lnTo>
                    <a:pt x="1301133" y="345212"/>
                  </a:lnTo>
                  <a:lnTo>
                    <a:pt x="1297317" y="337934"/>
                  </a:lnTo>
                  <a:lnTo>
                    <a:pt x="1292745" y="333336"/>
                  </a:lnTo>
                  <a:lnTo>
                    <a:pt x="1288046" y="330276"/>
                  </a:lnTo>
                  <a:lnTo>
                    <a:pt x="1279664" y="327977"/>
                  </a:lnTo>
                  <a:close/>
                </a:path>
                <a:path w="2485390" h="1061084">
                  <a:moveTo>
                    <a:pt x="872756" y="321843"/>
                  </a:moveTo>
                  <a:lnTo>
                    <a:pt x="868819" y="322605"/>
                  </a:lnTo>
                  <a:lnTo>
                    <a:pt x="865771" y="325678"/>
                  </a:lnTo>
                  <a:lnTo>
                    <a:pt x="860032" y="329076"/>
                  </a:lnTo>
                  <a:lnTo>
                    <a:pt x="856913" y="334486"/>
                  </a:lnTo>
                  <a:lnTo>
                    <a:pt x="856699" y="341620"/>
                  </a:lnTo>
                  <a:lnTo>
                    <a:pt x="859675" y="350189"/>
                  </a:lnTo>
                  <a:lnTo>
                    <a:pt x="865222" y="356754"/>
                  </a:lnTo>
                  <a:lnTo>
                    <a:pt x="871947" y="359005"/>
                  </a:lnTo>
                  <a:lnTo>
                    <a:pt x="878695" y="358381"/>
                  </a:lnTo>
                  <a:lnTo>
                    <a:pt x="884313" y="356323"/>
                  </a:lnTo>
                  <a:lnTo>
                    <a:pt x="889141" y="352493"/>
                  </a:lnTo>
                  <a:lnTo>
                    <a:pt x="893124" y="346362"/>
                  </a:lnTo>
                  <a:lnTo>
                    <a:pt x="894225" y="339080"/>
                  </a:lnTo>
                  <a:lnTo>
                    <a:pt x="890409" y="331800"/>
                  </a:lnTo>
                  <a:lnTo>
                    <a:pt x="885837" y="327202"/>
                  </a:lnTo>
                  <a:lnTo>
                    <a:pt x="881265" y="324142"/>
                  </a:lnTo>
                  <a:lnTo>
                    <a:pt x="872756" y="321843"/>
                  </a:lnTo>
                  <a:close/>
                </a:path>
                <a:path w="2485390" h="1061084">
                  <a:moveTo>
                    <a:pt x="1476895" y="318782"/>
                  </a:moveTo>
                  <a:lnTo>
                    <a:pt x="1473085" y="319544"/>
                  </a:lnTo>
                  <a:lnTo>
                    <a:pt x="1469910" y="322605"/>
                  </a:lnTo>
                  <a:lnTo>
                    <a:pt x="1464225" y="325578"/>
                  </a:lnTo>
                  <a:lnTo>
                    <a:pt x="1461100" y="330271"/>
                  </a:lnTo>
                  <a:lnTo>
                    <a:pt x="1460855" y="337262"/>
                  </a:lnTo>
                  <a:lnTo>
                    <a:pt x="1463814" y="347129"/>
                  </a:lnTo>
                  <a:lnTo>
                    <a:pt x="1469361" y="353688"/>
                  </a:lnTo>
                  <a:lnTo>
                    <a:pt x="1476086" y="355939"/>
                  </a:lnTo>
                  <a:lnTo>
                    <a:pt x="1482834" y="355319"/>
                  </a:lnTo>
                  <a:lnTo>
                    <a:pt x="1488452" y="353263"/>
                  </a:lnTo>
                  <a:lnTo>
                    <a:pt x="1494622" y="348136"/>
                  </a:lnTo>
                  <a:lnTo>
                    <a:pt x="1498469" y="342149"/>
                  </a:lnTo>
                  <a:lnTo>
                    <a:pt x="1498864" y="335587"/>
                  </a:lnTo>
                  <a:lnTo>
                    <a:pt x="1494675" y="328739"/>
                  </a:lnTo>
                  <a:lnTo>
                    <a:pt x="1489976" y="324142"/>
                  </a:lnTo>
                  <a:lnTo>
                    <a:pt x="1485404" y="321081"/>
                  </a:lnTo>
                  <a:lnTo>
                    <a:pt x="1476895" y="318782"/>
                  </a:lnTo>
                  <a:close/>
                </a:path>
                <a:path w="2485390" h="1061084">
                  <a:moveTo>
                    <a:pt x="1723529" y="312648"/>
                  </a:moveTo>
                  <a:lnTo>
                    <a:pt x="1719592" y="313410"/>
                  </a:lnTo>
                  <a:lnTo>
                    <a:pt x="1716544" y="316483"/>
                  </a:lnTo>
                  <a:lnTo>
                    <a:pt x="1710805" y="319451"/>
                  </a:lnTo>
                  <a:lnTo>
                    <a:pt x="1707686" y="324143"/>
                  </a:lnTo>
                  <a:lnTo>
                    <a:pt x="1707472" y="331134"/>
                  </a:lnTo>
                  <a:lnTo>
                    <a:pt x="1710448" y="340994"/>
                  </a:lnTo>
                  <a:lnTo>
                    <a:pt x="1715995" y="347559"/>
                  </a:lnTo>
                  <a:lnTo>
                    <a:pt x="1722720" y="349810"/>
                  </a:lnTo>
                  <a:lnTo>
                    <a:pt x="1729468" y="349187"/>
                  </a:lnTo>
                  <a:lnTo>
                    <a:pt x="1735086" y="347129"/>
                  </a:lnTo>
                  <a:lnTo>
                    <a:pt x="1739914" y="343299"/>
                  </a:lnTo>
                  <a:lnTo>
                    <a:pt x="1743897" y="337167"/>
                  </a:lnTo>
                  <a:lnTo>
                    <a:pt x="1744998" y="329885"/>
                  </a:lnTo>
                  <a:lnTo>
                    <a:pt x="1741182" y="322605"/>
                  </a:lnTo>
                  <a:lnTo>
                    <a:pt x="1736610" y="318007"/>
                  </a:lnTo>
                  <a:lnTo>
                    <a:pt x="1731911" y="314947"/>
                  </a:lnTo>
                  <a:lnTo>
                    <a:pt x="1723529" y="312648"/>
                  </a:lnTo>
                  <a:close/>
                </a:path>
                <a:path w="2485390" h="1061084">
                  <a:moveTo>
                    <a:pt x="1596402" y="299618"/>
                  </a:moveTo>
                  <a:lnTo>
                    <a:pt x="1591703" y="301155"/>
                  </a:lnTo>
                  <a:lnTo>
                    <a:pt x="1587131" y="304215"/>
                  </a:lnTo>
                  <a:lnTo>
                    <a:pt x="1583153" y="307620"/>
                  </a:lnTo>
                  <a:lnTo>
                    <a:pt x="1580924" y="313034"/>
                  </a:lnTo>
                  <a:lnTo>
                    <a:pt x="1581005" y="320169"/>
                  </a:lnTo>
                  <a:lnTo>
                    <a:pt x="1583956" y="328739"/>
                  </a:lnTo>
                  <a:lnTo>
                    <a:pt x="1589576" y="335298"/>
                  </a:lnTo>
                  <a:lnTo>
                    <a:pt x="1596339" y="337550"/>
                  </a:lnTo>
                  <a:lnTo>
                    <a:pt x="1603101" y="336929"/>
                  </a:lnTo>
                  <a:lnTo>
                    <a:pt x="1608721" y="334873"/>
                  </a:lnTo>
                  <a:lnTo>
                    <a:pt x="1614835" y="329746"/>
                  </a:lnTo>
                  <a:lnTo>
                    <a:pt x="1618675" y="323759"/>
                  </a:lnTo>
                  <a:lnTo>
                    <a:pt x="1619062" y="317198"/>
                  </a:lnTo>
                  <a:lnTo>
                    <a:pt x="1614817" y="310349"/>
                  </a:lnTo>
                  <a:lnTo>
                    <a:pt x="1610245" y="304215"/>
                  </a:lnTo>
                  <a:lnTo>
                    <a:pt x="1605546" y="301155"/>
                  </a:lnTo>
                  <a:lnTo>
                    <a:pt x="1596402" y="299618"/>
                  </a:lnTo>
                  <a:close/>
                </a:path>
                <a:path w="2485390" h="1061084">
                  <a:moveTo>
                    <a:pt x="965212" y="297319"/>
                  </a:moveTo>
                  <a:lnTo>
                    <a:pt x="961402" y="298081"/>
                  </a:lnTo>
                  <a:lnTo>
                    <a:pt x="958227" y="301155"/>
                  </a:lnTo>
                  <a:lnTo>
                    <a:pt x="952542" y="305844"/>
                  </a:lnTo>
                  <a:lnTo>
                    <a:pt x="949417" y="311111"/>
                  </a:lnTo>
                  <a:lnTo>
                    <a:pt x="949172" y="317532"/>
                  </a:lnTo>
                  <a:lnTo>
                    <a:pt x="952131" y="325678"/>
                  </a:lnTo>
                  <a:lnTo>
                    <a:pt x="957678" y="332237"/>
                  </a:lnTo>
                  <a:lnTo>
                    <a:pt x="964403" y="334487"/>
                  </a:lnTo>
                  <a:lnTo>
                    <a:pt x="971151" y="333863"/>
                  </a:lnTo>
                  <a:lnTo>
                    <a:pt x="976769" y="331800"/>
                  </a:lnTo>
                  <a:lnTo>
                    <a:pt x="982937" y="326678"/>
                  </a:lnTo>
                  <a:lnTo>
                    <a:pt x="986770" y="320690"/>
                  </a:lnTo>
                  <a:lnTo>
                    <a:pt x="987128" y="314126"/>
                  </a:lnTo>
                  <a:lnTo>
                    <a:pt x="982865" y="307276"/>
                  </a:lnTo>
                  <a:lnTo>
                    <a:pt x="978293" y="302679"/>
                  </a:lnTo>
                  <a:lnTo>
                    <a:pt x="973721" y="299618"/>
                  </a:lnTo>
                  <a:lnTo>
                    <a:pt x="969403" y="298475"/>
                  </a:lnTo>
                  <a:lnTo>
                    <a:pt x="965212" y="297319"/>
                  </a:lnTo>
                  <a:close/>
                </a:path>
                <a:path w="2485390" h="1061084">
                  <a:moveTo>
                    <a:pt x="1381391" y="285064"/>
                  </a:moveTo>
                  <a:lnTo>
                    <a:pt x="1377454" y="285826"/>
                  </a:lnTo>
                  <a:lnTo>
                    <a:pt x="1374406" y="288886"/>
                  </a:lnTo>
                  <a:lnTo>
                    <a:pt x="1368665" y="293583"/>
                  </a:lnTo>
                  <a:lnTo>
                    <a:pt x="1365532" y="298853"/>
                  </a:lnTo>
                  <a:lnTo>
                    <a:pt x="1365280" y="305271"/>
                  </a:lnTo>
                  <a:lnTo>
                    <a:pt x="1368183" y="313410"/>
                  </a:lnTo>
                  <a:lnTo>
                    <a:pt x="1373803" y="319975"/>
                  </a:lnTo>
                  <a:lnTo>
                    <a:pt x="1380566" y="322225"/>
                  </a:lnTo>
                  <a:lnTo>
                    <a:pt x="1387328" y="321602"/>
                  </a:lnTo>
                  <a:lnTo>
                    <a:pt x="1392948" y="319544"/>
                  </a:lnTo>
                  <a:lnTo>
                    <a:pt x="1399062" y="314418"/>
                  </a:lnTo>
                  <a:lnTo>
                    <a:pt x="1402902" y="308430"/>
                  </a:lnTo>
                  <a:lnTo>
                    <a:pt x="1403289" y="301869"/>
                  </a:lnTo>
                  <a:lnTo>
                    <a:pt x="1399044" y="295020"/>
                  </a:lnTo>
                  <a:lnTo>
                    <a:pt x="1394472" y="290423"/>
                  </a:lnTo>
                  <a:lnTo>
                    <a:pt x="1389773" y="287362"/>
                  </a:lnTo>
                  <a:lnTo>
                    <a:pt x="1381391" y="285064"/>
                  </a:lnTo>
                  <a:close/>
                </a:path>
                <a:path w="2485390" h="1061084">
                  <a:moveTo>
                    <a:pt x="2003945" y="269735"/>
                  </a:moveTo>
                  <a:lnTo>
                    <a:pt x="2000135" y="270497"/>
                  </a:lnTo>
                  <a:lnTo>
                    <a:pt x="1997087" y="273570"/>
                  </a:lnTo>
                  <a:lnTo>
                    <a:pt x="1991346" y="276537"/>
                  </a:lnTo>
                  <a:lnTo>
                    <a:pt x="1988213" y="281230"/>
                  </a:lnTo>
                  <a:lnTo>
                    <a:pt x="1987961" y="288220"/>
                  </a:lnTo>
                  <a:lnTo>
                    <a:pt x="1990864" y="298081"/>
                  </a:lnTo>
                  <a:lnTo>
                    <a:pt x="1996482" y="304647"/>
                  </a:lnTo>
                  <a:lnTo>
                    <a:pt x="2003231" y="306901"/>
                  </a:lnTo>
                  <a:lnTo>
                    <a:pt x="2009956" y="306279"/>
                  </a:lnTo>
                  <a:lnTo>
                    <a:pt x="2015502" y="304215"/>
                  </a:lnTo>
                  <a:lnTo>
                    <a:pt x="2021689" y="299089"/>
                  </a:lnTo>
                  <a:lnTo>
                    <a:pt x="2025567" y="293101"/>
                  </a:lnTo>
                  <a:lnTo>
                    <a:pt x="2025968" y="286540"/>
                  </a:lnTo>
                  <a:lnTo>
                    <a:pt x="2021725" y="279692"/>
                  </a:lnTo>
                  <a:lnTo>
                    <a:pt x="2017153" y="275094"/>
                  </a:lnTo>
                  <a:lnTo>
                    <a:pt x="2012454" y="272033"/>
                  </a:lnTo>
                  <a:lnTo>
                    <a:pt x="2008263" y="270878"/>
                  </a:lnTo>
                  <a:lnTo>
                    <a:pt x="2003945" y="269735"/>
                  </a:lnTo>
                  <a:close/>
                </a:path>
                <a:path w="2485390" h="1061084">
                  <a:moveTo>
                    <a:pt x="1186319" y="268973"/>
                  </a:moveTo>
                  <a:lnTo>
                    <a:pt x="1181747" y="270497"/>
                  </a:lnTo>
                  <a:lnTo>
                    <a:pt x="1177175" y="273570"/>
                  </a:lnTo>
                  <a:lnTo>
                    <a:pt x="1173197" y="276968"/>
                  </a:lnTo>
                  <a:lnTo>
                    <a:pt x="1170968" y="282378"/>
                  </a:lnTo>
                  <a:lnTo>
                    <a:pt x="1171049" y="289511"/>
                  </a:lnTo>
                  <a:lnTo>
                    <a:pt x="1174000" y="298081"/>
                  </a:lnTo>
                  <a:lnTo>
                    <a:pt x="1179618" y="304647"/>
                  </a:lnTo>
                  <a:lnTo>
                    <a:pt x="1186367" y="306901"/>
                  </a:lnTo>
                  <a:lnTo>
                    <a:pt x="1193092" y="306279"/>
                  </a:lnTo>
                  <a:lnTo>
                    <a:pt x="1198638" y="304215"/>
                  </a:lnTo>
                  <a:lnTo>
                    <a:pt x="1204825" y="299089"/>
                  </a:lnTo>
                  <a:lnTo>
                    <a:pt x="1208703" y="293101"/>
                  </a:lnTo>
                  <a:lnTo>
                    <a:pt x="1209104" y="286540"/>
                  </a:lnTo>
                  <a:lnTo>
                    <a:pt x="1204861" y="279692"/>
                  </a:lnTo>
                  <a:lnTo>
                    <a:pt x="1200289" y="273570"/>
                  </a:lnTo>
                  <a:lnTo>
                    <a:pt x="1195590" y="270497"/>
                  </a:lnTo>
                  <a:lnTo>
                    <a:pt x="1186319" y="268973"/>
                  </a:lnTo>
                  <a:close/>
                </a:path>
                <a:path w="2485390" h="1061084">
                  <a:moveTo>
                    <a:pt x="2195080" y="248272"/>
                  </a:moveTo>
                  <a:lnTo>
                    <a:pt x="2191270" y="249046"/>
                  </a:lnTo>
                  <a:lnTo>
                    <a:pt x="2188222" y="252107"/>
                  </a:lnTo>
                  <a:lnTo>
                    <a:pt x="2182481" y="255075"/>
                  </a:lnTo>
                  <a:lnTo>
                    <a:pt x="2179348" y="259768"/>
                  </a:lnTo>
                  <a:lnTo>
                    <a:pt x="2179096" y="266763"/>
                  </a:lnTo>
                  <a:lnTo>
                    <a:pt x="2181999" y="276631"/>
                  </a:lnTo>
                  <a:lnTo>
                    <a:pt x="2187617" y="283190"/>
                  </a:lnTo>
                  <a:lnTo>
                    <a:pt x="2194366" y="285442"/>
                  </a:lnTo>
                  <a:lnTo>
                    <a:pt x="2201091" y="284821"/>
                  </a:lnTo>
                  <a:lnTo>
                    <a:pt x="2206637" y="282765"/>
                  </a:lnTo>
                  <a:lnTo>
                    <a:pt x="2212824" y="277638"/>
                  </a:lnTo>
                  <a:lnTo>
                    <a:pt x="2216702" y="271651"/>
                  </a:lnTo>
                  <a:lnTo>
                    <a:pt x="2217103" y="265090"/>
                  </a:lnTo>
                  <a:lnTo>
                    <a:pt x="2212860" y="258241"/>
                  </a:lnTo>
                  <a:lnTo>
                    <a:pt x="2208161" y="253644"/>
                  </a:lnTo>
                  <a:lnTo>
                    <a:pt x="2203589" y="250570"/>
                  </a:lnTo>
                  <a:lnTo>
                    <a:pt x="2195080" y="248272"/>
                  </a:lnTo>
                  <a:close/>
                </a:path>
                <a:path w="2485390" h="1061084">
                  <a:moveTo>
                    <a:pt x="2099576" y="242150"/>
                  </a:moveTo>
                  <a:lnTo>
                    <a:pt x="2095639" y="242912"/>
                  </a:lnTo>
                  <a:lnTo>
                    <a:pt x="2092591" y="245973"/>
                  </a:lnTo>
                  <a:lnTo>
                    <a:pt x="2086852" y="248946"/>
                  </a:lnTo>
                  <a:lnTo>
                    <a:pt x="2083733" y="253639"/>
                  </a:lnTo>
                  <a:lnTo>
                    <a:pt x="2083519" y="260630"/>
                  </a:lnTo>
                  <a:lnTo>
                    <a:pt x="2086495" y="270497"/>
                  </a:lnTo>
                  <a:lnTo>
                    <a:pt x="2092042" y="277061"/>
                  </a:lnTo>
                  <a:lnTo>
                    <a:pt x="2098767" y="279312"/>
                  </a:lnTo>
                  <a:lnTo>
                    <a:pt x="2105515" y="278689"/>
                  </a:lnTo>
                  <a:lnTo>
                    <a:pt x="2111133" y="276631"/>
                  </a:lnTo>
                  <a:lnTo>
                    <a:pt x="2117301" y="271504"/>
                  </a:lnTo>
                  <a:lnTo>
                    <a:pt x="2121134" y="265517"/>
                  </a:lnTo>
                  <a:lnTo>
                    <a:pt x="2121492" y="258955"/>
                  </a:lnTo>
                  <a:lnTo>
                    <a:pt x="2117229" y="252107"/>
                  </a:lnTo>
                  <a:lnTo>
                    <a:pt x="2112657" y="247510"/>
                  </a:lnTo>
                  <a:lnTo>
                    <a:pt x="2108085" y="244449"/>
                  </a:lnTo>
                  <a:lnTo>
                    <a:pt x="2099576" y="242150"/>
                  </a:lnTo>
                  <a:close/>
                </a:path>
                <a:path w="2485390" h="1061084">
                  <a:moveTo>
                    <a:pt x="1523123" y="223761"/>
                  </a:moveTo>
                  <a:lnTo>
                    <a:pt x="1519313" y="224523"/>
                  </a:lnTo>
                  <a:lnTo>
                    <a:pt x="1516138" y="227583"/>
                  </a:lnTo>
                  <a:lnTo>
                    <a:pt x="1510453" y="230556"/>
                  </a:lnTo>
                  <a:lnTo>
                    <a:pt x="1507328" y="235250"/>
                  </a:lnTo>
                  <a:lnTo>
                    <a:pt x="1507083" y="242241"/>
                  </a:lnTo>
                  <a:lnTo>
                    <a:pt x="1510042" y="252107"/>
                  </a:lnTo>
                  <a:lnTo>
                    <a:pt x="1515606" y="258672"/>
                  </a:lnTo>
                  <a:lnTo>
                    <a:pt x="1522361" y="260923"/>
                  </a:lnTo>
                  <a:lnTo>
                    <a:pt x="1529116" y="260299"/>
                  </a:lnTo>
                  <a:lnTo>
                    <a:pt x="1534680" y="258241"/>
                  </a:lnTo>
                  <a:lnTo>
                    <a:pt x="1540850" y="253115"/>
                  </a:lnTo>
                  <a:lnTo>
                    <a:pt x="1544697" y="247127"/>
                  </a:lnTo>
                  <a:lnTo>
                    <a:pt x="1545092" y="240566"/>
                  </a:lnTo>
                  <a:lnTo>
                    <a:pt x="1540903" y="233718"/>
                  </a:lnTo>
                  <a:lnTo>
                    <a:pt x="1536204" y="229120"/>
                  </a:lnTo>
                  <a:lnTo>
                    <a:pt x="1531632" y="226059"/>
                  </a:lnTo>
                  <a:lnTo>
                    <a:pt x="1523123" y="223761"/>
                  </a:lnTo>
                  <a:close/>
                </a:path>
                <a:path w="2485390" h="1061084">
                  <a:moveTo>
                    <a:pt x="1017663" y="223761"/>
                  </a:moveTo>
                  <a:lnTo>
                    <a:pt x="1013726" y="224523"/>
                  </a:lnTo>
                  <a:lnTo>
                    <a:pt x="1010678" y="227583"/>
                  </a:lnTo>
                  <a:lnTo>
                    <a:pt x="1004937" y="232280"/>
                  </a:lnTo>
                  <a:lnTo>
                    <a:pt x="1001804" y="237550"/>
                  </a:lnTo>
                  <a:lnTo>
                    <a:pt x="1001552" y="243968"/>
                  </a:lnTo>
                  <a:lnTo>
                    <a:pt x="1004455" y="252107"/>
                  </a:lnTo>
                  <a:lnTo>
                    <a:pt x="1010075" y="258672"/>
                  </a:lnTo>
                  <a:lnTo>
                    <a:pt x="1016838" y="260923"/>
                  </a:lnTo>
                  <a:lnTo>
                    <a:pt x="1023600" y="260299"/>
                  </a:lnTo>
                  <a:lnTo>
                    <a:pt x="1029220" y="258241"/>
                  </a:lnTo>
                  <a:lnTo>
                    <a:pt x="1034048" y="254411"/>
                  </a:lnTo>
                  <a:lnTo>
                    <a:pt x="1038031" y="248280"/>
                  </a:lnTo>
                  <a:lnTo>
                    <a:pt x="1039132" y="240998"/>
                  </a:lnTo>
                  <a:lnTo>
                    <a:pt x="1035316" y="233718"/>
                  </a:lnTo>
                  <a:lnTo>
                    <a:pt x="1030744" y="229120"/>
                  </a:lnTo>
                  <a:lnTo>
                    <a:pt x="1026045" y="226059"/>
                  </a:lnTo>
                  <a:lnTo>
                    <a:pt x="1017663" y="223761"/>
                  </a:lnTo>
                  <a:close/>
                </a:path>
                <a:path w="2485390" h="1061084">
                  <a:moveTo>
                    <a:pt x="1313573" y="211493"/>
                  </a:moveTo>
                  <a:lnTo>
                    <a:pt x="1309636" y="212267"/>
                  </a:lnTo>
                  <a:lnTo>
                    <a:pt x="1306588" y="215328"/>
                  </a:lnTo>
                  <a:lnTo>
                    <a:pt x="1299562" y="218726"/>
                  </a:lnTo>
                  <a:lnTo>
                    <a:pt x="1296571" y="224137"/>
                  </a:lnTo>
                  <a:lnTo>
                    <a:pt x="1297033" y="231275"/>
                  </a:lnTo>
                  <a:lnTo>
                    <a:pt x="1300365" y="239852"/>
                  </a:lnTo>
                  <a:lnTo>
                    <a:pt x="1305985" y="246411"/>
                  </a:lnTo>
                  <a:lnTo>
                    <a:pt x="1312748" y="248662"/>
                  </a:lnTo>
                  <a:lnTo>
                    <a:pt x="1319510" y="248042"/>
                  </a:lnTo>
                  <a:lnTo>
                    <a:pt x="1325130" y="245986"/>
                  </a:lnTo>
                  <a:lnTo>
                    <a:pt x="1329958" y="242150"/>
                  </a:lnTo>
                  <a:lnTo>
                    <a:pt x="1333941" y="236019"/>
                  </a:lnTo>
                  <a:lnTo>
                    <a:pt x="1335042" y="228741"/>
                  </a:lnTo>
                  <a:lnTo>
                    <a:pt x="1331226" y="221462"/>
                  </a:lnTo>
                  <a:lnTo>
                    <a:pt x="1326654" y="216865"/>
                  </a:lnTo>
                  <a:lnTo>
                    <a:pt x="1321955" y="213791"/>
                  </a:lnTo>
                  <a:lnTo>
                    <a:pt x="1313573" y="211493"/>
                  </a:lnTo>
                  <a:close/>
                </a:path>
                <a:path w="2485390" h="1061084">
                  <a:moveTo>
                    <a:pt x="1904631" y="208432"/>
                  </a:moveTo>
                  <a:lnTo>
                    <a:pt x="1899932" y="209194"/>
                  </a:lnTo>
                  <a:lnTo>
                    <a:pt x="1895360" y="212267"/>
                  </a:lnTo>
                  <a:lnTo>
                    <a:pt x="1891384" y="217004"/>
                  </a:lnTo>
                  <a:lnTo>
                    <a:pt x="1889169" y="222607"/>
                  </a:lnTo>
                  <a:lnTo>
                    <a:pt x="1889288" y="229936"/>
                  </a:lnTo>
                  <a:lnTo>
                    <a:pt x="1892312" y="239852"/>
                  </a:lnTo>
                  <a:lnTo>
                    <a:pt x="1897859" y="246411"/>
                  </a:lnTo>
                  <a:lnTo>
                    <a:pt x="1904584" y="248662"/>
                  </a:lnTo>
                  <a:lnTo>
                    <a:pt x="1911332" y="248042"/>
                  </a:lnTo>
                  <a:lnTo>
                    <a:pt x="1916950" y="245986"/>
                  </a:lnTo>
                  <a:lnTo>
                    <a:pt x="1923118" y="240859"/>
                  </a:lnTo>
                  <a:lnTo>
                    <a:pt x="1926951" y="234872"/>
                  </a:lnTo>
                  <a:lnTo>
                    <a:pt x="1927309" y="228310"/>
                  </a:lnTo>
                  <a:lnTo>
                    <a:pt x="1923046" y="221462"/>
                  </a:lnTo>
                  <a:lnTo>
                    <a:pt x="1918474" y="215328"/>
                  </a:lnTo>
                  <a:lnTo>
                    <a:pt x="1913775" y="211493"/>
                  </a:lnTo>
                  <a:lnTo>
                    <a:pt x="1904631" y="208432"/>
                  </a:lnTo>
                  <a:close/>
                </a:path>
                <a:path w="2485390" h="1061084">
                  <a:moveTo>
                    <a:pt x="1677301" y="208432"/>
                  </a:moveTo>
                  <a:lnTo>
                    <a:pt x="1673364" y="209194"/>
                  </a:lnTo>
                  <a:lnTo>
                    <a:pt x="1670316" y="212267"/>
                  </a:lnTo>
                  <a:lnTo>
                    <a:pt x="1662813" y="216956"/>
                  </a:lnTo>
                  <a:lnTo>
                    <a:pt x="1658775" y="222223"/>
                  </a:lnTo>
                  <a:lnTo>
                    <a:pt x="1658190" y="228639"/>
                  </a:lnTo>
                  <a:lnTo>
                    <a:pt x="1661045" y="236778"/>
                  </a:lnTo>
                  <a:lnTo>
                    <a:pt x="1666713" y="245066"/>
                  </a:lnTo>
                  <a:lnTo>
                    <a:pt x="1673809" y="247894"/>
                  </a:lnTo>
                  <a:lnTo>
                    <a:pt x="1681476" y="246697"/>
                  </a:lnTo>
                  <a:lnTo>
                    <a:pt x="1688858" y="242912"/>
                  </a:lnTo>
                  <a:lnTo>
                    <a:pt x="1694972" y="237786"/>
                  </a:lnTo>
                  <a:lnTo>
                    <a:pt x="1698812" y="231798"/>
                  </a:lnTo>
                  <a:lnTo>
                    <a:pt x="1699199" y="225237"/>
                  </a:lnTo>
                  <a:lnTo>
                    <a:pt x="1694954" y="218389"/>
                  </a:lnTo>
                  <a:lnTo>
                    <a:pt x="1690382" y="213791"/>
                  </a:lnTo>
                  <a:lnTo>
                    <a:pt x="1685683" y="210731"/>
                  </a:lnTo>
                  <a:lnTo>
                    <a:pt x="1677301" y="208432"/>
                  </a:lnTo>
                  <a:close/>
                </a:path>
                <a:path w="2485390" h="1061084">
                  <a:moveTo>
                    <a:pt x="1791347" y="202298"/>
                  </a:moveTo>
                  <a:lnTo>
                    <a:pt x="1787410" y="203072"/>
                  </a:lnTo>
                  <a:lnTo>
                    <a:pt x="1784362" y="206133"/>
                  </a:lnTo>
                  <a:lnTo>
                    <a:pt x="1778623" y="210828"/>
                  </a:lnTo>
                  <a:lnTo>
                    <a:pt x="1775504" y="216095"/>
                  </a:lnTo>
                  <a:lnTo>
                    <a:pt x="1775290" y="222512"/>
                  </a:lnTo>
                  <a:lnTo>
                    <a:pt x="1778266" y="230657"/>
                  </a:lnTo>
                  <a:lnTo>
                    <a:pt x="1783813" y="237646"/>
                  </a:lnTo>
                  <a:lnTo>
                    <a:pt x="1790538" y="240614"/>
                  </a:lnTo>
                  <a:lnTo>
                    <a:pt x="1797286" y="240133"/>
                  </a:lnTo>
                  <a:lnTo>
                    <a:pt x="1802904" y="236778"/>
                  </a:lnTo>
                  <a:lnTo>
                    <a:pt x="1809072" y="231659"/>
                  </a:lnTo>
                  <a:lnTo>
                    <a:pt x="1812905" y="225675"/>
                  </a:lnTo>
                  <a:lnTo>
                    <a:pt x="1813263" y="219115"/>
                  </a:lnTo>
                  <a:lnTo>
                    <a:pt x="1809000" y="212267"/>
                  </a:lnTo>
                  <a:lnTo>
                    <a:pt x="1804428" y="207670"/>
                  </a:lnTo>
                  <a:lnTo>
                    <a:pt x="1799729" y="204596"/>
                  </a:lnTo>
                  <a:lnTo>
                    <a:pt x="1791347" y="202298"/>
                  </a:lnTo>
                  <a:close/>
                </a:path>
                <a:path w="2485390" h="1061084">
                  <a:moveTo>
                    <a:pt x="1100848" y="199237"/>
                  </a:moveTo>
                  <a:lnTo>
                    <a:pt x="1097038" y="199999"/>
                  </a:lnTo>
                  <a:lnTo>
                    <a:pt x="1093863" y="203072"/>
                  </a:lnTo>
                  <a:lnTo>
                    <a:pt x="1088124" y="206470"/>
                  </a:lnTo>
                  <a:lnTo>
                    <a:pt x="1085005" y="211880"/>
                  </a:lnTo>
                  <a:lnTo>
                    <a:pt x="1084791" y="219014"/>
                  </a:lnTo>
                  <a:lnTo>
                    <a:pt x="1087767" y="227583"/>
                  </a:lnTo>
                  <a:lnTo>
                    <a:pt x="1093314" y="234148"/>
                  </a:lnTo>
                  <a:lnTo>
                    <a:pt x="1100039" y="236399"/>
                  </a:lnTo>
                  <a:lnTo>
                    <a:pt x="1106787" y="235776"/>
                  </a:lnTo>
                  <a:lnTo>
                    <a:pt x="1112405" y="233718"/>
                  </a:lnTo>
                  <a:lnTo>
                    <a:pt x="1118573" y="228591"/>
                  </a:lnTo>
                  <a:lnTo>
                    <a:pt x="1122406" y="222604"/>
                  </a:lnTo>
                  <a:lnTo>
                    <a:pt x="1122764" y="216042"/>
                  </a:lnTo>
                  <a:lnTo>
                    <a:pt x="1118501" y="209194"/>
                  </a:lnTo>
                  <a:lnTo>
                    <a:pt x="1113929" y="204596"/>
                  </a:lnTo>
                  <a:lnTo>
                    <a:pt x="1109357" y="201536"/>
                  </a:lnTo>
                  <a:lnTo>
                    <a:pt x="1100848" y="199237"/>
                  </a:lnTo>
                  <a:close/>
                </a:path>
                <a:path w="2485390" h="1061084">
                  <a:moveTo>
                    <a:pt x="1412125" y="162458"/>
                  </a:moveTo>
                  <a:lnTo>
                    <a:pt x="1408315" y="163220"/>
                  </a:lnTo>
                  <a:lnTo>
                    <a:pt x="1405267" y="166281"/>
                  </a:lnTo>
                  <a:lnTo>
                    <a:pt x="1399526" y="170977"/>
                  </a:lnTo>
                  <a:lnTo>
                    <a:pt x="1396393" y="176247"/>
                  </a:lnTo>
                  <a:lnTo>
                    <a:pt x="1396141" y="182665"/>
                  </a:lnTo>
                  <a:lnTo>
                    <a:pt x="1399044" y="190804"/>
                  </a:lnTo>
                  <a:lnTo>
                    <a:pt x="1404662" y="197369"/>
                  </a:lnTo>
                  <a:lnTo>
                    <a:pt x="1411411" y="199620"/>
                  </a:lnTo>
                  <a:lnTo>
                    <a:pt x="1418136" y="198996"/>
                  </a:lnTo>
                  <a:lnTo>
                    <a:pt x="1423682" y="196938"/>
                  </a:lnTo>
                  <a:lnTo>
                    <a:pt x="1429869" y="191812"/>
                  </a:lnTo>
                  <a:lnTo>
                    <a:pt x="1433747" y="185824"/>
                  </a:lnTo>
                  <a:lnTo>
                    <a:pt x="1434148" y="179263"/>
                  </a:lnTo>
                  <a:lnTo>
                    <a:pt x="1429905" y="172415"/>
                  </a:lnTo>
                  <a:lnTo>
                    <a:pt x="1425206" y="167817"/>
                  </a:lnTo>
                  <a:lnTo>
                    <a:pt x="1420634" y="164757"/>
                  </a:lnTo>
                  <a:lnTo>
                    <a:pt x="1416443" y="163601"/>
                  </a:lnTo>
                  <a:lnTo>
                    <a:pt x="1412125" y="162458"/>
                  </a:lnTo>
                  <a:close/>
                </a:path>
                <a:path w="2485390" h="1061084">
                  <a:moveTo>
                    <a:pt x="1991626" y="140995"/>
                  </a:moveTo>
                  <a:lnTo>
                    <a:pt x="1987816" y="141770"/>
                  </a:lnTo>
                  <a:lnTo>
                    <a:pt x="1984768" y="144830"/>
                  </a:lnTo>
                  <a:lnTo>
                    <a:pt x="1979027" y="149573"/>
                  </a:lnTo>
                  <a:lnTo>
                    <a:pt x="1975894" y="155174"/>
                  </a:lnTo>
                  <a:lnTo>
                    <a:pt x="1975642" y="162500"/>
                  </a:lnTo>
                  <a:lnTo>
                    <a:pt x="1978545" y="172415"/>
                  </a:lnTo>
                  <a:lnTo>
                    <a:pt x="1984163" y="178926"/>
                  </a:lnTo>
                  <a:lnTo>
                    <a:pt x="1990912" y="180841"/>
                  </a:lnTo>
                  <a:lnTo>
                    <a:pt x="1997637" y="179308"/>
                  </a:lnTo>
                  <a:lnTo>
                    <a:pt x="2003183" y="175475"/>
                  </a:lnTo>
                  <a:lnTo>
                    <a:pt x="2009370" y="170356"/>
                  </a:lnTo>
                  <a:lnTo>
                    <a:pt x="2013248" y="164372"/>
                  </a:lnTo>
                  <a:lnTo>
                    <a:pt x="2013649" y="157812"/>
                  </a:lnTo>
                  <a:lnTo>
                    <a:pt x="2009406" y="150964"/>
                  </a:lnTo>
                  <a:lnTo>
                    <a:pt x="2004707" y="146367"/>
                  </a:lnTo>
                  <a:lnTo>
                    <a:pt x="2000135" y="143294"/>
                  </a:lnTo>
                  <a:lnTo>
                    <a:pt x="1991626" y="140995"/>
                  </a:lnTo>
                  <a:close/>
                </a:path>
                <a:path w="2485390" h="1061084">
                  <a:moveTo>
                    <a:pt x="1248803" y="131800"/>
                  </a:moveTo>
                  <a:lnTo>
                    <a:pt x="1244993" y="132562"/>
                  </a:lnTo>
                  <a:lnTo>
                    <a:pt x="1241818" y="135635"/>
                  </a:lnTo>
                  <a:lnTo>
                    <a:pt x="1236079" y="138603"/>
                  </a:lnTo>
                  <a:lnTo>
                    <a:pt x="1232960" y="143297"/>
                  </a:lnTo>
                  <a:lnTo>
                    <a:pt x="1232746" y="150291"/>
                  </a:lnTo>
                  <a:lnTo>
                    <a:pt x="1235722" y="160159"/>
                  </a:lnTo>
                  <a:lnTo>
                    <a:pt x="1241269" y="166718"/>
                  </a:lnTo>
                  <a:lnTo>
                    <a:pt x="1247994" y="168968"/>
                  </a:lnTo>
                  <a:lnTo>
                    <a:pt x="1254742" y="168344"/>
                  </a:lnTo>
                  <a:lnTo>
                    <a:pt x="1260360" y="166281"/>
                  </a:lnTo>
                  <a:lnTo>
                    <a:pt x="1266528" y="161161"/>
                  </a:lnTo>
                  <a:lnTo>
                    <a:pt x="1270361" y="155178"/>
                  </a:lnTo>
                  <a:lnTo>
                    <a:pt x="1270719" y="148618"/>
                  </a:lnTo>
                  <a:lnTo>
                    <a:pt x="1266456" y="141770"/>
                  </a:lnTo>
                  <a:lnTo>
                    <a:pt x="1261884" y="137159"/>
                  </a:lnTo>
                  <a:lnTo>
                    <a:pt x="1257312" y="134099"/>
                  </a:lnTo>
                  <a:lnTo>
                    <a:pt x="1252994" y="132956"/>
                  </a:lnTo>
                  <a:lnTo>
                    <a:pt x="1248803" y="131800"/>
                  </a:lnTo>
                  <a:close/>
                </a:path>
                <a:path w="2485390" h="1061084">
                  <a:moveTo>
                    <a:pt x="1162443" y="131800"/>
                  </a:moveTo>
                  <a:lnTo>
                    <a:pt x="1158633" y="132562"/>
                  </a:lnTo>
                  <a:lnTo>
                    <a:pt x="1155585" y="135635"/>
                  </a:lnTo>
                  <a:lnTo>
                    <a:pt x="1149844" y="140330"/>
                  </a:lnTo>
                  <a:lnTo>
                    <a:pt x="1146711" y="145597"/>
                  </a:lnTo>
                  <a:lnTo>
                    <a:pt x="1146459" y="152014"/>
                  </a:lnTo>
                  <a:lnTo>
                    <a:pt x="1149362" y="160159"/>
                  </a:lnTo>
                  <a:lnTo>
                    <a:pt x="1154980" y="166718"/>
                  </a:lnTo>
                  <a:lnTo>
                    <a:pt x="1161729" y="168968"/>
                  </a:lnTo>
                  <a:lnTo>
                    <a:pt x="1168454" y="168344"/>
                  </a:lnTo>
                  <a:lnTo>
                    <a:pt x="1174000" y="166281"/>
                  </a:lnTo>
                  <a:lnTo>
                    <a:pt x="1180187" y="161161"/>
                  </a:lnTo>
                  <a:lnTo>
                    <a:pt x="1184065" y="155178"/>
                  </a:lnTo>
                  <a:lnTo>
                    <a:pt x="1184466" y="148618"/>
                  </a:lnTo>
                  <a:lnTo>
                    <a:pt x="1180223" y="141770"/>
                  </a:lnTo>
                  <a:lnTo>
                    <a:pt x="1175524" y="137159"/>
                  </a:lnTo>
                  <a:lnTo>
                    <a:pt x="1170952" y="134099"/>
                  </a:lnTo>
                  <a:lnTo>
                    <a:pt x="1162443" y="131800"/>
                  </a:lnTo>
                  <a:close/>
                </a:path>
                <a:path w="2485390" h="1061084">
                  <a:moveTo>
                    <a:pt x="2090305" y="128739"/>
                  </a:moveTo>
                  <a:lnTo>
                    <a:pt x="2086495" y="129501"/>
                  </a:lnTo>
                  <a:lnTo>
                    <a:pt x="2083320" y="132562"/>
                  </a:lnTo>
                  <a:lnTo>
                    <a:pt x="2077635" y="135537"/>
                  </a:lnTo>
                  <a:lnTo>
                    <a:pt x="2074510" y="140233"/>
                  </a:lnTo>
                  <a:lnTo>
                    <a:pt x="2074265" y="147225"/>
                  </a:lnTo>
                  <a:lnTo>
                    <a:pt x="2077224" y="157086"/>
                  </a:lnTo>
                  <a:lnTo>
                    <a:pt x="2082771" y="163650"/>
                  </a:lnTo>
                  <a:lnTo>
                    <a:pt x="2089496" y="165901"/>
                  </a:lnTo>
                  <a:lnTo>
                    <a:pt x="2096244" y="165278"/>
                  </a:lnTo>
                  <a:lnTo>
                    <a:pt x="2101862" y="163220"/>
                  </a:lnTo>
                  <a:lnTo>
                    <a:pt x="2108032" y="158093"/>
                  </a:lnTo>
                  <a:lnTo>
                    <a:pt x="2111879" y="152106"/>
                  </a:lnTo>
                  <a:lnTo>
                    <a:pt x="2112274" y="145544"/>
                  </a:lnTo>
                  <a:lnTo>
                    <a:pt x="2108085" y="138696"/>
                  </a:lnTo>
                  <a:lnTo>
                    <a:pt x="2103386" y="134099"/>
                  </a:lnTo>
                  <a:lnTo>
                    <a:pt x="2098814" y="131038"/>
                  </a:lnTo>
                  <a:lnTo>
                    <a:pt x="2090305" y="128739"/>
                  </a:lnTo>
                  <a:close/>
                </a:path>
                <a:path w="2485390" h="1061084">
                  <a:moveTo>
                    <a:pt x="1513852" y="121843"/>
                  </a:moveTo>
                  <a:lnTo>
                    <a:pt x="1510042" y="123367"/>
                  </a:lnTo>
                  <a:lnTo>
                    <a:pt x="1506994" y="126441"/>
                  </a:lnTo>
                  <a:lnTo>
                    <a:pt x="1501253" y="131130"/>
                  </a:lnTo>
                  <a:lnTo>
                    <a:pt x="1498120" y="136397"/>
                  </a:lnTo>
                  <a:lnTo>
                    <a:pt x="1497868" y="142818"/>
                  </a:lnTo>
                  <a:lnTo>
                    <a:pt x="1500771" y="150964"/>
                  </a:lnTo>
                  <a:lnTo>
                    <a:pt x="1506389" y="157523"/>
                  </a:lnTo>
                  <a:lnTo>
                    <a:pt x="1513138" y="159773"/>
                  </a:lnTo>
                  <a:lnTo>
                    <a:pt x="1519863" y="159149"/>
                  </a:lnTo>
                  <a:lnTo>
                    <a:pt x="1525409" y="157086"/>
                  </a:lnTo>
                  <a:lnTo>
                    <a:pt x="1531596" y="151966"/>
                  </a:lnTo>
                  <a:lnTo>
                    <a:pt x="1535474" y="145981"/>
                  </a:lnTo>
                  <a:lnTo>
                    <a:pt x="1535875" y="139418"/>
                  </a:lnTo>
                  <a:lnTo>
                    <a:pt x="1531632" y="132562"/>
                  </a:lnTo>
                  <a:lnTo>
                    <a:pt x="1526933" y="126441"/>
                  </a:lnTo>
                  <a:lnTo>
                    <a:pt x="1522361" y="123367"/>
                  </a:lnTo>
                  <a:lnTo>
                    <a:pt x="1513852" y="121843"/>
                  </a:lnTo>
                  <a:close/>
                </a:path>
                <a:path w="2485390" h="1061084">
                  <a:moveTo>
                    <a:pt x="1618627" y="113410"/>
                  </a:moveTo>
                  <a:lnTo>
                    <a:pt x="1614817" y="114172"/>
                  </a:lnTo>
                  <a:lnTo>
                    <a:pt x="1611769" y="117246"/>
                  </a:lnTo>
                  <a:lnTo>
                    <a:pt x="1606457" y="121935"/>
                  </a:lnTo>
                  <a:lnTo>
                    <a:pt x="1604038" y="127203"/>
                  </a:lnTo>
                  <a:lnTo>
                    <a:pt x="1603929" y="133623"/>
                  </a:lnTo>
                  <a:lnTo>
                    <a:pt x="1605546" y="141770"/>
                  </a:lnTo>
                  <a:lnTo>
                    <a:pt x="1611164" y="148329"/>
                  </a:lnTo>
                  <a:lnTo>
                    <a:pt x="1617913" y="150579"/>
                  </a:lnTo>
                  <a:lnTo>
                    <a:pt x="1624638" y="149955"/>
                  </a:lnTo>
                  <a:lnTo>
                    <a:pt x="1630184" y="147891"/>
                  </a:lnTo>
                  <a:lnTo>
                    <a:pt x="1636371" y="142770"/>
                  </a:lnTo>
                  <a:lnTo>
                    <a:pt x="1640249" y="136782"/>
                  </a:lnTo>
                  <a:lnTo>
                    <a:pt x="1640650" y="130217"/>
                  </a:lnTo>
                  <a:lnTo>
                    <a:pt x="1636407" y="123367"/>
                  </a:lnTo>
                  <a:lnTo>
                    <a:pt x="1631835" y="118770"/>
                  </a:lnTo>
                  <a:lnTo>
                    <a:pt x="1627136" y="115709"/>
                  </a:lnTo>
                  <a:lnTo>
                    <a:pt x="1618627" y="113410"/>
                  </a:lnTo>
                  <a:close/>
                </a:path>
                <a:path w="2485390" h="1061084">
                  <a:moveTo>
                    <a:pt x="1859165" y="110350"/>
                  </a:moveTo>
                  <a:lnTo>
                    <a:pt x="1855228" y="111112"/>
                  </a:lnTo>
                  <a:lnTo>
                    <a:pt x="1852180" y="114172"/>
                  </a:lnTo>
                  <a:lnTo>
                    <a:pt x="1846439" y="118869"/>
                  </a:lnTo>
                  <a:lnTo>
                    <a:pt x="1843306" y="124139"/>
                  </a:lnTo>
                  <a:lnTo>
                    <a:pt x="1843054" y="130557"/>
                  </a:lnTo>
                  <a:lnTo>
                    <a:pt x="1845957" y="138696"/>
                  </a:lnTo>
                  <a:lnTo>
                    <a:pt x="1851577" y="145261"/>
                  </a:lnTo>
                  <a:lnTo>
                    <a:pt x="1858340" y="147512"/>
                  </a:lnTo>
                  <a:lnTo>
                    <a:pt x="1865102" y="146888"/>
                  </a:lnTo>
                  <a:lnTo>
                    <a:pt x="1870722" y="144830"/>
                  </a:lnTo>
                  <a:lnTo>
                    <a:pt x="1876836" y="139704"/>
                  </a:lnTo>
                  <a:lnTo>
                    <a:pt x="1880676" y="133716"/>
                  </a:lnTo>
                  <a:lnTo>
                    <a:pt x="1881063" y="127155"/>
                  </a:lnTo>
                  <a:lnTo>
                    <a:pt x="1876818" y="120307"/>
                  </a:lnTo>
                  <a:lnTo>
                    <a:pt x="1872246" y="115709"/>
                  </a:lnTo>
                  <a:lnTo>
                    <a:pt x="1867547" y="112648"/>
                  </a:lnTo>
                  <a:lnTo>
                    <a:pt x="1859165" y="110350"/>
                  </a:lnTo>
                  <a:close/>
                </a:path>
                <a:path w="2485390" h="1061084">
                  <a:moveTo>
                    <a:pt x="1728863" y="107276"/>
                  </a:moveTo>
                  <a:lnTo>
                    <a:pt x="1724291" y="108051"/>
                  </a:lnTo>
                  <a:lnTo>
                    <a:pt x="1719592" y="111112"/>
                  </a:lnTo>
                  <a:lnTo>
                    <a:pt x="1715687" y="114510"/>
                  </a:lnTo>
                  <a:lnTo>
                    <a:pt x="1713496" y="119921"/>
                  </a:lnTo>
                  <a:lnTo>
                    <a:pt x="1713591" y="127058"/>
                  </a:lnTo>
                  <a:lnTo>
                    <a:pt x="1716544" y="135635"/>
                  </a:lnTo>
                  <a:lnTo>
                    <a:pt x="1722162" y="142195"/>
                  </a:lnTo>
                  <a:lnTo>
                    <a:pt x="1728911" y="144446"/>
                  </a:lnTo>
                  <a:lnTo>
                    <a:pt x="1735636" y="143826"/>
                  </a:lnTo>
                  <a:lnTo>
                    <a:pt x="1741182" y="141770"/>
                  </a:lnTo>
                  <a:lnTo>
                    <a:pt x="1747369" y="136643"/>
                  </a:lnTo>
                  <a:lnTo>
                    <a:pt x="1751247" y="130656"/>
                  </a:lnTo>
                  <a:lnTo>
                    <a:pt x="1751648" y="124094"/>
                  </a:lnTo>
                  <a:lnTo>
                    <a:pt x="1747405" y="117246"/>
                  </a:lnTo>
                  <a:lnTo>
                    <a:pt x="1742706" y="112648"/>
                  </a:lnTo>
                  <a:lnTo>
                    <a:pt x="1738134" y="109575"/>
                  </a:lnTo>
                  <a:lnTo>
                    <a:pt x="1728863" y="107276"/>
                  </a:lnTo>
                  <a:close/>
                </a:path>
                <a:path w="2485390" h="1061084">
                  <a:moveTo>
                    <a:pt x="1315859" y="60540"/>
                  </a:moveTo>
                  <a:lnTo>
                    <a:pt x="1311160" y="62064"/>
                  </a:lnTo>
                  <a:lnTo>
                    <a:pt x="1306588" y="65138"/>
                  </a:lnTo>
                  <a:lnTo>
                    <a:pt x="1302612" y="69827"/>
                  </a:lnTo>
                  <a:lnTo>
                    <a:pt x="1300397" y="75095"/>
                  </a:lnTo>
                  <a:lnTo>
                    <a:pt x="1300516" y="81515"/>
                  </a:lnTo>
                  <a:lnTo>
                    <a:pt x="1303540" y="89661"/>
                  </a:lnTo>
                  <a:lnTo>
                    <a:pt x="1309087" y="96220"/>
                  </a:lnTo>
                  <a:lnTo>
                    <a:pt x="1315812" y="98471"/>
                  </a:lnTo>
                  <a:lnTo>
                    <a:pt x="1322560" y="97846"/>
                  </a:lnTo>
                  <a:lnTo>
                    <a:pt x="1328178" y="95783"/>
                  </a:lnTo>
                  <a:lnTo>
                    <a:pt x="1334346" y="90662"/>
                  </a:lnTo>
                  <a:lnTo>
                    <a:pt x="1338179" y="84674"/>
                  </a:lnTo>
                  <a:lnTo>
                    <a:pt x="1338537" y="78109"/>
                  </a:lnTo>
                  <a:lnTo>
                    <a:pt x="1334274" y="71259"/>
                  </a:lnTo>
                  <a:lnTo>
                    <a:pt x="1329702" y="65138"/>
                  </a:lnTo>
                  <a:lnTo>
                    <a:pt x="1325130" y="62064"/>
                  </a:lnTo>
                  <a:lnTo>
                    <a:pt x="1315859" y="60540"/>
                  </a:lnTo>
                  <a:close/>
                </a:path>
                <a:path w="2485390" h="1061084">
                  <a:moveTo>
                    <a:pt x="1954669" y="49047"/>
                  </a:moveTo>
                  <a:lnTo>
                    <a:pt x="1950859" y="49809"/>
                  </a:lnTo>
                  <a:lnTo>
                    <a:pt x="1947684" y="52870"/>
                  </a:lnTo>
                  <a:lnTo>
                    <a:pt x="1941999" y="55842"/>
                  </a:lnTo>
                  <a:lnTo>
                    <a:pt x="1938874" y="60536"/>
                  </a:lnTo>
                  <a:lnTo>
                    <a:pt x="1938629" y="67527"/>
                  </a:lnTo>
                  <a:lnTo>
                    <a:pt x="1941588" y="77393"/>
                  </a:lnTo>
                  <a:lnTo>
                    <a:pt x="1947152" y="83958"/>
                  </a:lnTo>
                  <a:lnTo>
                    <a:pt x="1953907" y="86209"/>
                  </a:lnTo>
                  <a:lnTo>
                    <a:pt x="1960662" y="85585"/>
                  </a:lnTo>
                  <a:lnTo>
                    <a:pt x="1966226" y="83527"/>
                  </a:lnTo>
                  <a:lnTo>
                    <a:pt x="1971110" y="79692"/>
                  </a:lnTo>
                  <a:lnTo>
                    <a:pt x="1975100" y="73561"/>
                  </a:lnTo>
                  <a:lnTo>
                    <a:pt x="1976210" y="66282"/>
                  </a:lnTo>
                  <a:lnTo>
                    <a:pt x="1972449" y="59004"/>
                  </a:lnTo>
                  <a:lnTo>
                    <a:pt x="1967750" y="54406"/>
                  </a:lnTo>
                  <a:lnTo>
                    <a:pt x="1963178" y="51346"/>
                  </a:lnTo>
                  <a:lnTo>
                    <a:pt x="1954669" y="49047"/>
                  </a:lnTo>
                  <a:close/>
                </a:path>
                <a:path w="2485390" h="1061084">
                  <a:moveTo>
                    <a:pt x="1418348" y="42913"/>
                  </a:moveTo>
                  <a:lnTo>
                    <a:pt x="1414411" y="43675"/>
                  </a:lnTo>
                  <a:lnTo>
                    <a:pt x="1411363" y="46748"/>
                  </a:lnTo>
                  <a:lnTo>
                    <a:pt x="1405624" y="49715"/>
                  </a:lnTo>
                  <a:lnTo>
                    <a:pt x="1402505" y="54408"/>
                  </a:lnTo>
                  <a:lnTo>
                    <a:pt x="1402291" y="61398"/>
                  </a:lnTo>
                  <a:lnTo>
                    <a:pt x="1405267" y="71259"/>
                  </a:lnTo>
                  <a:lnTo>
                    <a:pt x="1410814" y="77824"/>
                  </a:lnTo>
                  <a:lnTo>
                    <a:pt x="1417539" y="80075"/>
                  </a:lnTo>
                  <a:lnTo>
                    <a:pt x="1424287" y="79451"/>
                  </a:lnTo>
                  <a:lnTo>
                    <a:pt x="1429905" y="77393"/>
                  </a:lnTo>
                  <a:lnTo>
                    <a:pt x="1436073" y="72267"/>
                  </a:lnTo>
                  <a:lnTo>
                    <a:pt x="1439906" y="66279"/>
                  </a:lnTo>
                  <a:lnTo>
                    <a:pt x="1440264" y="59718"/>
                  </a:lnTo>
                  <a:lnTo>
                    <a:pt x="1436001" y="52870"/>
                  </a:lnTo>
                  <a:lnTo>
                    <a:pt x="1431429" y="48272"/>
                  </a:lnTo>
                  <a:lnTo>
                    <a:pt x="1426857" y="45211"/>
                  </a:lnTo>
                  <a:lnTo>
                    <a:pt x="1418348" y="42913"/>
                  </a:lnTo>
                  <a:close/>
                </a:path>
                <a:path w="2485390" h="1061084">
                  <a:moveTo>
                    <a:pt x="1828304" y="15328"/>
                  </a:moveTo>
                  <a:lnTo>
                    <a:pt x="1824494" y="16090"/>
                  </a:lnTo>
                  <a:lnTo>
                    <a:pt x="1821319" y="19151"/>
                  </a:lnTo>
                  <a:lnTo>
                    <a:pt x="1815634" y="23847"/>
                  </a:lnTo>
                  <a:lnTo>
                    <a:pt x="1812509" y="29117"/>
                  </a:lnTo>
                  <a:lnTo>
                    <a:pt x="1812264" y="35535"/>
                  </a:lnTo>
                  <a:lnTo>
                    <a:pt x="1815223" y="43675"/>
                  </a:lnTo>
                  <a:lnTo>
                    <a:pt x="1820770" y="50239"/>
                  </a:lnTo>
                  <a:lnTo>
                    <a:pt x="1827495" y="52490"/>
                  </a:lnTo>
                  <a:lnTo>
                    <a:pt x="1834243" y="51867"/>
                  </a:lnTo>
                  <a:lnTo>
                    <a:pt x="1839861" y="49809"/>
                  </a:lnTo>
                  <a:lnTo>
                    <a:pt x="1844689" y="45979"/>
                  </a:lnTo>
                  <a:lnTo>
                    <a:pt x="1848672" y="39847"/>
                  </a:lnTo>
                  <a:lnTo>
                    <a:pt x="1849773" y="32566"/>
                  </a:lnTo>
                  <a:lnTo>
                    <a:pt x="1845957" y="25285"/>
                  </a:lnTo>
                  <a:lnTo>
                    <a:pt x="1841385" y="20688"/>
                  </a:lnTo>
                  <a:lnTo>
                    <a:pt x="1836813" y="17627"/>
                  </a:lnTo>
                  <a:lnTo>
                    <a:pt x="1828304" y="15328"/>
                  </a:lnTo>
                  <a:close/>
                </a:path>
                <a:path w="2485390" h="1061084">
                  <a:moveTo>
                    <a:pt x="1517027" y="9194"/>
                  </a:moveTo>
                  <a:lnTo>
                    <a:pt x="1513090" y="9956"/>
                  </a:lnTo>
                  <a:lnTo>
                    <a:pt x="1510042" y="13030"/>
                  </a:lnTo>
                  <a:lnTo>
                    <a:pt x="1503016" y="17767"/>
                  </a:lnTo>
                  <a:lnTo>
                    <a:pt x="1500025" y="23369"/>
                  </a:lnTo>
                  <a:lnTo>
                    <a:pt x="1500487" y="30698"/>
                  </a:lnTo>
                  <a:lnTo>
                    <a:pt x="1503819" y="40614"/>
                  </a:lnTo>
                  <a:lnTo>
                    <a:pt x="1509439" y="47173"/>
                  </a:lnTo>
                  <a:lnTo>
                    <a:pt x="1516202" y="49425"/>
                  </a:lnTo>
                  <a:lnTo>
                    <a:pt x="1522964" y="48804"/>
                  </a:lnTo>
                  <a:lnTo>
                    <a:pt x="1528584" y="46748"/>
                  </a:lnTo>
                  <a:lnTo>
                    <a:pt x="1533412" y="42434"/>
                  </a:lnTo>
                  <a:lnTo>
                    <a:pt x="1537395" y="35250"/>
                  </a:lnTo>
                  <a:lnTo>
                    <a:pt x="1538496" y="26915"/>
                  </a:lnTo>
                  <a:lnTo>
                    <a:pt x="1534680" y="19151"/>
                  </a:lnTo>
                  <a:lnTo>
                    <a:pt x="1530108" y="14554"/>
                  </a:lnTo>
                  <a:lnTo>
                    <a:pt x="1525409" y="11493"/>
                  </a:lnTo>
                  <a:lnTo>
                    <a:pt x="1517027" y="9194"/>
                  </a:lnTo>
                  <a:close/>
                </a:path>
                <a:path w="2485390" h="1061084">
                  <a:moveTo>
                    <a:pt x="1720354" y="3060"/>
                  </a:moveTo>
                  <a:lnTo>
                    <a:pt x="1716544" y="3835"/>
                  </a:lnTo>
                  <a:lnTo>
                    <a:pt x="1713496" y="6896"/>
                  </a:lnTo>
                  <a:lnTo>
                    <a:pt x="1707755" y="9863"/>
                  </a:lnTo>
                  <a:lnTo>
                    <a:pt x="1704622" y="14557"/>
                  </a:lnTo>
                  <a:lnTo>
                    <a:pt x="1704370" y="21551"/>
                  </a:lnTo>
                  <a:lnTo>
                    <a:pt x="1707273" y="31419"/>
                  </a:lnTo>
                  <a:lnTo>
                    <a:pt x="1712891" y="37978"/>
                  </a:lnTo>
                  <a:lnTo>
                    <a:pt x="1719640" y="40230"/>
                  </a:lnTo>
                  <a:lnTo>
                    <a:pt x="1726365" y="39610"/>
                  </a:lnTo>
                  <a:lnTo>
                    <a:pt x="1731911" y="37553"/>
                  </a:lnTo>
                  <a:lnTo>
                    <a:pt x="1738098" y="32427"/>
                  </a:lnTo>
                  <a:lnTo>
                    <a:pt x="1741976" y="26439"/>
                  </a:lnTo>
                  <a:lnTo>
                    <a:pt x="1742377" y="19878"/>
                  </a:lnTo>
                  <a:lnTo>
                    <a:pt x="1738134" y="13030"/>
                  </a:lnTo>
                  <a:lnTo>
                    <a:pt x="1733562" y="8432"/>
                  </a:lnTo>
                  <a:lnTo>
                    <a:pt x="1728863" y="5359"/>
                  </a:lnTo>
                  <a:lnTo>
                    <a:pt x="1720354" y="3060"/>
                  </a:lnTo>
                  <a:close/>
                </a:path>
                <a:path w="2485390" h="1061084">
                  <a:moveTo>
                    <a:pt x="1618627" y="0"/>
                  </a:moveTo>
                  <a:lnTo>
                    <a:pt x="1614817" y="761"/>
                  </a:lnTo>
                  <a:lnTo>
                    <a:pt x="1611769" y="3835"/>
                  </a:lnTo>
                  <a:lnTo>
                    <a:pt x="1606457" y="6802"/>
                  </a:lnTo>
                  <a:lnTo>
                    <a:pt x="1604038" y="11496"/>
                  </a:lnTo>
                  <a:lnTo>
                    <a:pt x="1603929" y="18490"/>
                  </a:lnTo>
                  <a:lnTo>
                    <a:pt x="1605546" y="28359"/>
                  </a:lnTo>
                  <a:lnTo>
                    <a:pt x="1611164" y="34918"/>
                  </a:lnTo>
                  <a:lnTo>
                    <a:pt x="1617913" y="37168"/>
                  </a:lnTo>
                  <a:lnTo>
                    <a:pt x="1624638" y="36544"/>
                  </a:lnTo>
                  <a:lnTo>
                    <a:pt x="1630184" y="34480"/>
                  </a:lnTo>
                  <a:lnTo>
                    <a:pt x="1636371" y="29359"/>
                  </a:lnTo>
                  <a:lnTo>
                    <a:pt x="1640249" y="23371"/>
                  </a:lnTo>
                  <a:lnTo>
                    <a:pt x="1640650" y="16806"/>
                  </a:lnTo>
                  <a:lnTo>
                    <a:pt x="1636407" y="9956"/>
                  </a:lnTo>
                  <a:lnTo>
                    <a:pt x="1631835" y="5359"/>
                  </a:lnTo>
                  <a:lnTo>
                    <a:pt x="1627136" y="2298"/>
                  </a:lnTo>
                  <a:lnTo>
                    <a:pt x="1618627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74720" y="0"/>
              <a:ext cx="6177280" cy="1779270"/>
            </a:xfrm>
            <a:custGeom>
              <a:avLst/>
              <a:gdLst/>
              <a:ahLst/>
              <a:cxnLst/>
              <a:rect l="l" t="t" r="r" b="b"/>
              <a:pathLst>
                <a:path w="6177280" h="1779270">
                  <a:moveTo>
                    <a:pt x="4286631" y="1744090"/>
                  </a:moveTo>
                  <a:lnTo>
                    <a:pt x="4267454" y="1744090"/>
                  </a:lnTo>
                  <a:lnTo>
                    <a:pt x="4259580" y="1751838"/>
                  </a:lnTo>
                  <a:lnTo>
                    <a:pt x="4259580" y="1771014"/>
                  </a:lnTo>
                  <a:lnTo>
                    <a:pt x="4267454" y="1778762"/>
                  </a:lnTo>
                  <a:lnTo>
                    <a:pt x="4286631" y="1778762"/>
                  </a:lnTo>
                  <a:lnTo>
                    <a:pt x="4294505" y="1771014"/>
                  </a:lnTo>
                  <a:lnTo>
                    <a:pt x="4294505" y="1751838"/>
                  </a:lnTo>
                  <a:lnTo>
                    <a:pt x="4286631" y="1744090"/>
                  </a:lnTo>
                  <a:close/>
                </a:path>
                <a:path w="6177280" h="1779270">
                  <a:moveTo>
                    <a:pt x="4106545" y="1738249"/>
                  </a:moveTo>
                  <a:lnTo>
                    <a:pt x="4087240" y="1738249"/>
                  </a:lnTo>
                  <a:lnTo>
                    <a:pt x="4079494" y="1746123"/>
                  </a:lnTo>
                  <a:lnTo>
                    <a:pt x="4079494" y="1765173"/>
                  </a:lnTo>
                  <a:lnTo>
                    <a:pt x="4087240" y="1772920"/>
                  </a:lnTo>
                  <a:lnTo>
                    <a:pt x="4106545" y="1772920"/>
                  </a:lnTo>
                  <a:lnTo>
                    <a:pt x="4114291" y="1765173"/>
                  </a:lnTo>
                  <a:lnTo>
                    <a:pt x="4114291" y="1746123"/>
                  </a:lnTo>
                  <a:lnTo>
                    <a:pt x="4106545" y="1738249"/>
                  </a:lnTo>
                  <a:close/>
                </a:path>
                <a:path w="6177280" h="1779270">
                  <a:moveTo>
                    <a:pt x="4426077" y="1726691"/>
                  </a:moveTo>
                  <a:lnTo>
                    <a:pt x="4406900" y="1726691"/>
                  </a:lnTo>
                  <a:lnTo>
                    <a:pt x="4399026" y="1734565"/>
                  </a:lnTo>
                  <a:lnTo>
                    <a:pt x="4399026" y="1753615"/>
                  </a:lnTo>
                  <a:lnTo>
                    <a:pt x="4406900" y="1761363"/>
                  </a:lnTo>
                  <a:lnTo>
                    <a:pt x="4426077" y="1761363"/>
                  </a:lnTo>
                  <a:lnTo>
                    <a:pt x="4433951" y="1753615"/>
                  </a:lnTo>
                  <a:lnTo>
                    <a:pt x="4433951" y="1734565"/>
                  </a:lnTo>
                  <a:lnTo>
                    <a:pt x="4426077" y="1726691"/>
                  </a:lnTo>
                  <a:close/>
                </a:path>
                <a:path w="6177280" h="1779270">
                  <a:moveTo>
                    <a:pt x="4553965" y="1709420"/>
                  </a:moveTo>
                  <a:lnTo>
                    <a:pt x="4534661" y="1709420"/>
                  </a:lnTo>
                  <a:lnTo>
                    <a:pt x="4526914" y="1717166"/>
                  </a:lnTo>
                  <a:lnTo>
                    <a:pt x="4526914" y="1736344"/>
                  </a:lnTo>
                  <a:lnTo>
                    <a:pt x="4534661" y="1744090"/>
                  </a:lnTo>
                  <a:lnTo>
                    <a:pt x="4553965" y="1744090"/>
                  </a:lnTo>
                  <a:lnTo>
                    <a:pt x="4561712" y="1736344"/>
                  </a:lnTo>
                  <a:lnTo>
                    <a:pt x="4561712" y="1717166"/>
                  </a:lnTo>
                  <a:lnTo>
                    <a:pt x="4553965" y="1709420"/>
                  </a:lnTo>
                  <a:close/>
                </a:path>
                <a:path w="6177280" h="1779270">
                  <a:moveTo>
                    <a:pt x="3961256" y="1692021"/>
                  </a:moveTo>
                  <a:lnTo>
                    <a:pt x="3941953" y="1692021"/>
                  </a:lnTo>
                  <a:lnTo>
                    <a:pt x="3934205" y="1699895"/>
                  </a:lnTo>
                  <a:lnTo>
                    <a:pt x="3934205" y="1718945"/>
                  </a:lnTo>
                  <a:lnTo>
                    <a:pt x="3941953" y="1726691"/>
                  </a:lnTo>
                  <a:lnTo>
                    <a:pt x="3961256" y="1726691"/>
                  </a:lnTo>
                  <a:lnTo>
                    <a:pt x="3969004" y="1718945"/>
                  </a:lnTo>
                  <a:lnTo>
                    <a:pt x="3969004" y="1699895"/>
                  </a:lnTo>
                  <a:lnTo>
                    <a:pt x="3961256" y="1692021"/>
                  </a:lnTo>
                  <a:close/>
                </a:path>
                <a:path w="6177280" h="1779270">
                  <a:moveTo>
                    <a:pt x="4170426" y="1657350"/>
                  </a:moveTo>
                  <a:lnTo>
                    <a:pt x="4151122" y="1657350"/>
                  </a:lnTo>
                  <a:lnTo>
                    <a:pt x="4143375" y="1665224"/>
                  </a:lnTo>
                  <a:lnTo>
                    <a:pt x="4143375" y="1684274"/>
                  </a:lnTo>
                  <a:lnTo>
                    <a:pt x="4151122" y="1692021"/>
                  </a:lnTo>
                  <a:lnTo>
                    <a:pt x="4170426" y="1692021"/>
                  </a:lnTo>
                  <a:lnTo>
                    <a:pt x="4178173" y="1684274"/>
                  </a:lnTo>
                  <a:lnTo>
                    <a:pt x="4178173" y="1665224"/>
                  </a:lnTo>
                  <a:lnTo>
                    <a:pt x="4170426" y="1657350"/>
                  </a:lnTo>
                  <a:close/>
                </a:path>
                <a:path w="6177280" h="1779270">
                  <a:moveTo>
                    <a:pt x="4304030" y="1651635"/>
                  </a:moveTo>
                  <a:lnTo>
                    <a:pt x="4284853" y="1651635"/>
                  </a:lnTo>
                  <a:lnTo>
                    <a:pt x="4276979" y="1659382"/>
                  </a:lnTo>
                  <a:lnTo>
                    <a:pt x="4276979" y="1678559"/>
                  </a:lnTo>
                  <a:lnTo>
                    <a:pt x="4284853" y="1686305"/>
                  </a:lnTo>
                  <a:lnTo>
                    <a:pt x="4304030" y="1686305"/>
                  </a:lnTo>
                  <a:lnTo>
                    <a:pt x="4311904" y="1678559"/>
                  </a:lnTo>
                  <a:lnTo>
                    <a:pt x="4311904" y="1659382"/>
                  </a:lnTo>
                  <a:lnTo>
                    <a:pt x="4304030" y="1651635"/>
                  </a:lnTo>
                  <a:close/>
                </a:path>
                <a:path w="6177280" h="1779270">
                  <a:moveTo>
                    <a:pt x="3845052" y="1645792"/>
                  </a:moveTo>
                  <a:lnTo>
                    <a:pt x="3825748" y="1645792"/>
                  </a:lnTo>
                  <a:lnTo>
                    <a:pt x="3818001" y="1653666"/>
                  </a:lnTo>
                  <a:lnTo>
                    <a:pt x="3818001" y="1672716"/>
                  </a:lnTo>
                  <a:lnTo>
                    <a:pt x="3825748" y="1680464"/>
                  </a:lnTo>
                  <a:lnTo>
                    <a:pt x="3845052" y="1680464"/>
                  </a:lnTo>
                  <a:lnTo>
                    <a:pt x="3852799" y="1672716"/>
                  </a:lnTo>
                  <a:lnTo>
                    <a:pt x="3852799" y="1653666"/>
                  </a:lnTo>
                  <a:lnTo>
                    <a:pt x="3845052" y="1645792"/>
                  </a:lnTo>
                  <a:close/>
                </a:path>
                <a:path w="6177280" h="1779270">
                  <a:moveTo>
                    <a:pt x="4687570" y="1640077"/>
                  </a:moveTo>
                  <a:lnTo>
                    <a:pt x="4668393" y="1640077"/>
                  </a:lnTo>
                  <a:lnTo>
                    <a:pt x="4660519" y="1647825"/>
                  </a:lnTo>
                  <a:lnTo>
                    <a:pt x="4660519" y="1667002"/>
                  </a:lnTo>
                  <a:lnTo>
                    <a:pt x="4668393" y="1674749"/>
                  </a:lnTo>
                  <a:lnTo>
                    <a:pt x="4687570" y="1674749"/>
                  </a:lnTo>
                  <a:lnTo>
                    <a:pt x="4695444" y="1667002"/>
                  </a:lnTo>
                  <a:lnTo>
                    <a:pt x="4695444" y="1647825"/>
                  </a:lnTo>
                  <a:lnTo>
                    <a:pt x="4687570" y="1640077"/>
                  </a:lnTo>
                  <a:close/>
                </a:path>
                <a:path w="6177280" h="1779270">
                  <a:moveTo>
                    <a:pt x="4048379" y="1616964"/>
                  </a:moveTo>
                  <a:lnTo>
                    <a:pt x="4029075" y="1616964"/>
                  </a:lnTo>
                  <a:lnTo>
                    <a:pt x="4021328" y="1624711"/>
                  </a:lnTo>
                  <a:lnTo>
                    <a:pt x="4021328" y="1643888"/>
                  </a:lnTo>
                  <a:lnTo>
                    <a:pt x="4029075" y="1651635"/>
                  </a:lnTo>
                  <a:lnTo>
                    <a:pt x="4048379" y="1651635"/>
                  </a:lnTo>
                  <a:lnTo>
                    <a:pt x="4056253" y="1643888"/>
                  </a:lnTo>
                  <a:lnTo>
                    <a:pt x="4056253" y="1624711"/>
                  </a:lnTo>
                  <a:lnTo>
                    <a:pt x="4048379" y="1616964"/>
                  </a:lnTo>
                  <a:close/>
                </a:path>
                <a:path w="6177280" h="1779270">
                  <a:moveTo>
                    <a:pt x="4461002" y="1611122"/>
                  </a:moveTo>
                  <a:lnTo>
                    <a:pt x="4441698" y="1611122"/>
                  </a:lnTo>
                  <a:lnTo>
                    <a:pt x="4433951" y="1618996"/>
                  </a:lnTo>
                  <a:lnTo>
                    <a:pt x="4433951" y="1638046"/>
                  </a:lnTo>
                  <a:lnTo>
                    <a:pt x="4441698" y="1645792"/>
                  </a:lnTo>
                  <a:lnTo>
                    <a:pt x="4461002" y="1645792"/>
                  </a:lnTo>
                  <a:lnTo>
                    <a:pt x="4468749" y="1638046"/>
                  </a:lnTo>
                  <a:lnTo>
                    <a:pt x="4468749" y="1618996"/>
                  </a:lnTo>
                  <a:lnTo>
                    <a:pt x="4461002" y="1611122"/>
                  </a:lnTo>
                  <a:close/>
                </a:path>
                <a:path w="6177280" h="1779270">
                  <a:moveTo>
                    <a:pt x="4588890" y="1599564"/>
                  </a:moveTo>
                  <a:lnTo>
                    <a:pt x="4569586" y="1599564"/>
                  </a:lnTo>
                  <a:lnTo>
                    <a:pt x="4561712" y="1607439"/>
                  </a:lnTo>
                  <a:lnTo>
                    <a:pt x="4561712" y="1626489"/>
                  </a:lnTo>
                  <a:lnTo>
                    <a:pt x="4569586" y="1634236"/>
                  </a:lnTo>
                  <a:lnTo>
                    <a:pt x="4588890" y="1634236"/>
                  </a:lnTo>
                  <a:lnTo>
                    <a:pt x="4596637" y="1626489"/>
                  </a:lnTo>
                  <a:lnTo>
                    <a:pt x="4596637" y="1607439"/>
                  </a:lnTo>
                  <a:lnTo>
                    <a:pt x="4588890" y="1599564"/>
                  </a:lnTo>
                  <a:close/>
                </a:path>
                <a:path w="6177280" h="1779270">
                  <a:moveTo>
                    <a:pt x="3734561" y="1599564"/>
                  </a:moveTo>
                  <a:lnTo>
                    <a:pt x="3715384" y="1599564"/>
                  </a:lnTo>
                  <a:lnTo>
                    <a:pt x="3707510" y="1607439"/>
                  </a:lnTo>
                  <a:lnTo>
                    <a:pt x="3707510" y="1626489"/>
                  </a:lnTo>
                  <a:lnTo>
                    <a:pt x="3715384" y="1634236"/>
                  </a:lnTo>
                  <a:lnTo>
                    <a:pt x="3734561" y="1634236"/>
                  </a:lnTo>
                  <a:lnTo>
                    <a:pt x="3742435" y="1626489"/>
                  </a:lnTo>
                  <a:lnTo>
                    <a:pt x="3742435" y="1607439"/>
                  </a:lnTo>
                  <a:lnTo>
                    <a:pt x="3734561" y="1599564"/>
                  </a:lnTo>
                  <a:close/>
                </a:path>
                <a:path w="6177280" h="1779270">
                  <a:moveTo>
                    <a:pt x="3938015" y="1564894"/>
                  </a:moveTo>
                  <a:lnTo>
                    <a:pt x="3918711" y="1564894"/>
                  </a:lnTo>
                  <a:lnTo>
                    <a:pt x="3910964" y="1572767"/>
                  </a:lnTo>
                  <a:lnTo>
                    <a:pt x="3910964" y="1591817"/>
                  </a:lnTo>
                  <a:lnTo>
                    <a:pt x="3918711" y="1599564"/>
                  </a:lnTo>
                  <a:lnTo>
                    <a:pt x="3938015" y="1599564"/>
                  </a:lnTo>
                  <a:lnTo>
                    <a:pt x="3945762" y="1591817"/>
                  </a:lnTo>
                  <a:lnTo>
                    <a:pt x="3945762" y="1572767"/>
                  </a:lnTo>
                  <a:lnTo>
                    <a:pt x="3938015" y="1564894"/>
                  </a:lnTo>
                  <a:close/>
                </a:path>
                <a:path w="6177280" h="1779270">
                  <a:moveTo>
                    <a:pt x="4344797" y="1559178"/>
                  </a:moveTo>
                  <a:lnTo>
                    <a:pt x="4325493" y="1559178"/>
                  </a:lnTo>
                  <a:lnTo>
                    <a:pt x="4317746" y="1566926"/>
                  </a:lnTo>
                  <a:lnTo>
                    <a:pt x="4317746" y="1586102"/>
                  </a:lnTo>
                  <a:lnTo>
                    <a:pt x="4325493" y="1593850"/>
                  </a:lnTo>
                  <a:lnTo>
                    <a:pt x="4344797" y="1593850"/>
                  </a:lnTo>
                  <a:lnTo>
                    <a:pt x="4352544" y="1586102"/>
                  </a:lnTo>
                  <a:lnTo>
                    <a:pt x="4352544" y="1566926"/>
                  </a:lnTo>
                  <a:lnTo>
                    <a:pt x="4344797" y="1559178"/>
                  </a:lnTo>
                  <a:close/>
                </a:path>
                <a:path w="6177280" h="1779270">
                  <a:moveTo>
                    <a:pt x="4774819" y="1553337"/>
                  </a:moveTo>
                  <a:lnTo>
                    <a:pt x="4755514" y="1553337"/>
                  </a:lnTo>
                  <a:lnTo>
                    <a:pt x="4747768" y="1561211"/>
                  </a:lnTo>
                  <a:lnTo>
                    <a:pt x="4747768" y="1580261"/>
                  </a:lnTo>
                  <a:lnTo>
                    <a:pt x="4755514" y="1588008"/>
                  </a:lnTo>
                  <a:lnTo>
                    <a:pt x="4774819" y="1588008"/>
                  </a:lnTo>
                  <a:lnTo>
                    <a:pt x="4782565" y="1580261"/>
                  </a:lnTo>
                  <a:lnTo>
                    <a:pt x="4782565" y="1561211"/>
                  </a:lnTo>
                  <a:lnTo>
                    <a:pt x="4774819" y="1553337"/>
                  </a:lnTo>
                  <a:close/>
                </a:path>
                <a:path w="6177280" h="1779270">
                  <a:moveTo>
                    <a:pt x="3606800" y="1553337"/>
                  </a:moveTo>
                  <a:lnTo>
                    <a:pt x="3587496" y="1553337"/>
                  </a:lnTo>
                  <a:lnTo>
                    <a:pt x="3579622" y="1561211"/>
                  </a:lnTo>
                  <a:lnTo>
                    <a:pt x="3579622" y="1580261"/>
                  </a:lnTo>
                  <a:lnTo>
                    <a:pt x="3587496" y="1588008"/>
                  </a:lnTo>
                  <a:lnTo>
                    <a:pt x="3606800" y="1588008"/>
                  </a:lnTo>
                  <a:lnTo>
                    <a:pt x="3614547" y="1580261"/>
                  </a:lnTo>
                  <a:lnTo>
                    <a:pt x="3614547" y="1561211"/>
                  </a:lnTo>
                  <a:lnTo>
                    <a:pt x="3606800" y="1553337"/>
                  </a:lnTo>
                  <a:close/>
                </a:path>
                <a:path w="6177280" h="1779270">
                  <a:moveTo>
                    <a:pt x="4211065" y="1541779"/>
                  </a:moveTo>
                  <a:lnTo>
                    <a:pt x="4191888" y="1541779"/>
                  </a:lnTo>
                  <a:lnTo>
                    <a:pt x="4184014" y="1549653"/>
                  </a:lnTo>
                  <a:lnTo>
                    <a:pt x="4184014" y="1568703"/>
                  </a:lnTo>
                  <a:lnTo>
                    <a:pt x="4191888" y="1576451"/>
                  </a:lnTo>
                  <a:lnTo>
                    <a:pt x="4211065" y="1576451"/>
                  </a:lnTo>
                  <a:lnTo>
                    <a:pt x="4218939" y="1568703"/>
                  </a:lnTo>
                  <a:lnTo>
                    <a:pt x="4218939" y="1549653"/>
                  </a:lnTo>
                  <a:lnTo>
                    <a:pt x="4211065" y="1541779"/>
                  </a:lnTo>
                  <a:close/>
                </a:path>
                <a:path w="6177280" h="1779270">
                  <a:moveTo>
                    <a:pt x="4106545" y="1518665"/>
                  </a:moveTo>
                  <a:lnTo>
                    <a:pt x="4087240" y="1518665"/>
                  </a:lnTo>
                  <a:lnTo>
                    <a:pt x="4079494" y="1526539"/>
                  </a:lnTo>
                  <a:lnTo>
                    <a:pt x="4079494" y="1545589"/>
                  </a:lnTo>
                  <a:lnTo>
                    <a:pt x="4087240" y="1553337"/>
                  </a:lnTo>
                  <a:lnTo>
                    <a:pt x="4106545" y="1553337"/>
                  </a:lnTo>
                  <a:lnTo>
                    <a:pt x="4114291" y="1545589"/>
                  </a:lnTo>
                  <a:lnTo>
                    <a:pt x="4114291" y="1526539"/>
                  </a:lnTo>
                  <a:lnTo>
                    <a:pt x="4106545" y="1518665"/>
                  </a:lnTo>
                  <a:close/>
                </a:path>
                <a:path w="6177280" h="1779270">
                  <a:moveTo>
                    <a:pt x="3821810" y="1512951"/>
                  </a:moveTo>
                  <a:lnTo>
                    <a:pt x="3802506" y="1512951"/>
                  </a:lnTo>
                  <a:lnTo>
                    <a:pt x="3794759" y="1520698"/>
                  </a:lnTo>
                  <a:lnTo>
                    <a:pt x="3794759" y="1539875"/>
                  </a:lnTo>
                  <a:lnTo>
                    <a:pt x="3802506" y="1547622"/>
                  </a:lnTo>
                  <a:lnTo>
                    <a:pt x="3821810" y="1547622"/>
                  </a:lnTo>
                  <a:lnTo>
                    <a:pt x="3829557" y="1539875"/>
                  </a:lnTo>
                  <a:lnTo>
                    <a:pt x="3829557" y="1520698"/>
                  </a:lnTo>
                  <a:lnTo>
                    <a:pt x="3821810" y="1512951"/>
                  </a:lnTo>
                  <a:close/>
                </a:path>
                <a:path w="6177280" h="1779270">
                  <a:moveTo>
                    <a:pt x="1032382" y="1507109"/>
                  </a:moveTo>
                  <a:lnTo>
                    <a:pt x="1013078" y="1507109"/>
                  </a:lnTo>
                  <a:lnTo>
                    <a:pt x="1005331" y="1514983"/>
                  </a:lnTo>
                  <a:lnTo>
                    <a:pt x="1005331" y="1534033"/>
                  </a:lnTo>
                  <a:lnTo>
                    <a:pt x="1013078" y="1541779"/>
                  </a:lnTo>
                  <a:lnTo>
                    <a:pt x="1032382" y="1541779"/>
                  </a:lnTo>
                  <a:lnTo>
                    <a:pt x="1040256" y="1534033"/>
                  </a:lnTo>
                  <a:lnTo>
                    <a:pt x="1040256" y="1514983"/>
                  </a:lnTo>
                  <a:lnTo>
                    <a:pt x="1032382" y="1507109"/>
                  </a:lnTo>
                  <a:close/>
                </a:path>
                <a:path w="6177280" h="1779270">
                  <a:moveTo>
                    <a:pt x="1171828" y="1501394"/>
                  </a:moveTo>
                  <a:lnTo>
                    <a:pt x="1152652" y="1501394"/>
                  </a:lnTo>
                  <a:lnTo>
                    <a:pt x="1144777" y="1509140"/>
                  </a:lnTo>
                  <a:lnTo>
                    <a:pt x="1144777" y="1528317"/>
                  </a:lnTo>
                  <a:lnTo>
                    <a:pt x="1152652" y="1536064"/>
                  </a:lnTo>
                  <a:lnTo>
                    <a:pt x="1171828" y="1536064"/>
                  </a:lnTo>
                  <a:lnTo>
                    <a:pt x="1179702" y="1528317"/>
                  </a:lnTo>
                  <a:lnTo>
                    <a:pt x="1179702" y="1509140"/>
                  </a:lnTo>
                  <a:lnTo>
                    <a:pt x="1171828" y="1501394"/>
                  </a:lnTo>
                  <a:close/>
                </a:path>
                <a:path w="6177280" h="1779270">
                  <a:moveTo>
                    <a:pt x="4571364" y="1495552"/>
                  </a:moveTo>
                  <a:lnTo>
                    <a:pt x="4552187" y="1495552"/>
                  </a:lnTo>
                  <a:lnTo>
                    <a:pt x="4544313" y="1503426"/>
                  </a:lnTo>
                  <a:lnTo>
                    <a:pt x="4544313" y="1522476"/>
                  </a:lnTo>
                  <a:lnTo>
                    <a:pt x="4552187" y="1530223"/>
                  </a:lnTo>
                  <a:lnTo>
                    <a:pt x="4571364" y="1530223"/>
                  </a:lnTo>
                  <a:lnTo>
                    <a:pt x="4579238" y="1522476"/>
                  </a:lnTo>
                  <a:lnTo>
                    <a:pt x="4579238" y="1503426"/>
                  </a:lnTo>
                  <a:lnTo>
                    <a:pt x="4571364" y="1495552"/>
                  </a:lnTo>
                  <a:close/>
                </a:path>
                <a:path w="6177280" h="1779270">
                  <a:moveTo>
                    <a:pt x="4437760" y="1495552"/>
                  </a:moveTo>
                  <a:lnTo>
                    <a:pt x="4418457" y="1495552"/>
                  </a:lnTo>
                  <a:lnTo>
                    <a:pt x="4410709" y="1503426"/>
                  </a:lnTo>
                  <a:lnTo>
                    <a:pt x="4410709" y="1522476"/>
                  </a:lnTo>
                  <a:lnTo>
                    <a:pt x="4418457" y="1530223"/>
                  </a:lnTo>
                  <a:lnTo>
                    <a:pt x="4437760" y="1530223"/>
                  </a:lnTo>
                  <a:lnTo>
                    <a:pt x="4445508" y="1522476"/>
                  </a:lnTo>
                  <a:lnTo>
                    <a:pt x="4445508" y="1503426"/>
                  </a:lnTo>
                  <a:lnTo>
                    <a:pt x="4437760" y="1495552"/>
                  </a:lnTo>
                  <a:close/>
                </a:path>
                <a:path w="6177280" h="1779270">
                  <a:moveTo>
                    <a:pt x="1299717" y="1495552"/>
                  </a:moveTo>
                  <a:lnTo>
                    <a:pt x="1280414" y="1495552"/>
                  </a:lnTo>
                  <a:lnTo>
                    <a:pt x="1272666" y="1503426"/>
                  </a:lnTo>
                  <a:lnTo>
                    <a:pt x="1272666" y="1522476"/>
                  </a:lnTo>
                  <a:lnTo>
                    <a:pt x="1280414" y="1530223"/>
                  </a:lnTo>
                  <a:lnTo>
                    <a:pt x="1299717" y="1530223"/>
                  </a:lnTo>
                  <a:lnTo>
                    <a:pt x="1307464" y="1522476"/>
                  </a:lnTo>
                  <a:lnTo>
                    <a:pt x="1307464" y="1503426"/>
                  </a:lnTo>
                  <a:lnTo>
                    <a:pt x="1299717" y="1495552"/>
                  </a:lnTo>
                  <a:close/>
                </a:path>
                <a:path w="6177280" h="1779270">
                  <a:moveTo>
                    <a:pt x="4693411" y="1483995"/>
                  </a:moveTo>
                  <a:lnTo>
                    <a:pt x="4674234" y="1483995"/>
                  </a:lnTo>
                  <a:lnTo>
                    <a:pt x="4666360" y="1491741"/>
                  </a:lnTo>
                  <a:lnTo>
                    <a:pt x="4666360" y="1510919"/>
                  </a:lnTo>
                  <a:lnTo>
                    <a:pt x="4674234" y="1518665"/>
                  </a:lnTo>
                  <a:lnTo>
                    <a:pt x="4693411" y="1518665"/>
                  </a:lnTo>
                  <a:lnTo>
                    <a:pt x="4701285" y="1510919"/>
                  </a:lnTo>
                  <a:lnTo>
                    <a:pt x="4701285" y="1491741"/>
                  </a:lnTo>
                  <a:lnTo>
                    <a:pt x="4693411" y="1483995"/>
                  </a:lnTo>
                  <a:close/>
                </a:path>
                <a:path w="6177280" h="1779270">
                  <a:moveTo>
                    <a:pt x="3688079" y="1478279"/>
                  </a:moveTo>
                  <a:lnTo>
                    <a:pt x="3668903" y="1478279"/>
                  </a:lnTo>
                  <a:lnTo>
                    <a:pt x="3661029" y="1486027"/>
                  </a:lnTo>
                  <a:lnTo>
                    <a:pt x="3661029" y="1505203"/>
                  </a:lnTo>
                  <a:lnTo>
                    <a:pt x="3668903" y="1512951"/>
                  </a:lnTo>
                  <a:lnTo>
                    <a:pt x="3688079" y="1512951"/>
                  </a:lnTo>
                  <a:lnTo>
                    <a:pt x="3695954" y="1505203"/>
                  </a:lnTo>
                  <a:lnTo>
                    <a:pt x="3695954" y="1486027"/>
                  </a:lnTo>
                  <a:lnTo>
                    <a:pt x="3688079" y="1478279"/>
                  </a:lnTo>
                  <a:close/>
                </a:path>
                <a:path w="6177280" h="1779270">
                  <a:moveTo>
                    <a:pt x="4001897" y="1472438"/>
                  </a:moveTo>
                  <a:lnTo>
                    <a:pt x="3982593" y="1472438"/>
                  </a:lnTo>
                  <a:lnTo>
                    <a:pt x="3974846" y="1480312"/>
                  </a:lnTo>
                  <a:lnTo>
                    <a:pt x="3974846" y="1499362"/>
                  </a:lnTo>
                  <a:lnTo>
                    <a:pt x="3982593" y="1507109"/>
                  </a:lnTo>
                  <a:lnTo>
                    <a:pt x="4001897" y="1507109"/>
                  </a:lnTo>
                  <a:lnTo>
                    <a:pt x="4009771" y="1499362"/>
                  </a:lnTo>
                  <a:lnTo>
                    <a:pt x="4009771" y="1480312"/>
                  </a:lnTo>
                  <a:lnTo>
                    <a:pt x="4001897" y="1472438"/>
                  </a:lnTo>
                  <a:close/>
                </a:path>
                <a:path w="6177280" h="1779270">
                  <a:moveTo>
                    <a:pt x="3525393" y="1472438"/>
                  </a:moveTo>
                  <a:lnTo>
                    <a:pt x="3506088" y="1472438"/>
                  </a:lnTo>
                  <a:lnTo>
                    <a:pt x="3498341" y="1480312"/>
                  </a:lnTo>
                  <a:lnTo>
                    <a:pt x="3498341" y="1499362"/>
                  </a:lnTo>
                  <a:lnTo>
                    <a:pt x="3506088" y="1507109"/>
                  </a:lnTo>
                  <a:lnTo>
                    <a:pt x="3525393" y="1507109"/>
                  </a:lnTo>
                  <a:lnTo>
                    <a:pt x="3533139" y="1499362"/>
                  </a:lnTo>
                  <a:lnTo>
                    <a:pt x="3533139" y="1480312"/>
                  </a:lnTo>
                  <a:lnTo>
                    <a:pt x="3525393" y="1472438"/>
                  </a:lnTo>
                  <a:close/>
                </a:path>
                <a:path w="6177280" h="1779270">
                  <a:moveTo>
                    <a:pt x="3426586" y="1472438"/>
                  </a:moveTo>
                  <a:lnTo>
                    <a:pt x="3407282" y="1472438"/>
                  </a:lnTo>
                  <a:lnTo>
                    <a:pt x="3399535" y="1480312"/>
                  </a:lnTo>
                  <a:lnTo>
                    <a:pt x="3399535" y="1499362"/>
                  </a:lnTo>
                  <a:lnTo>
                    <a:pt x="3407282" y="1507109"/>
                  </a:lnTo>
                  <a:lnTo>
                    <a:pt x="3426586" y="1507109"/>
                  </a:lnTo>
                  <a:lnTo>
                    <a:pt x="3434460" y="1499362"/>
                  </a:lnTo>
                  <a:lnTo>
                    <a:pt x="3434460" y="1480312"/>
                  </a:lnTo>
                  <a:lnTo>
                    <a:pt x="3426586" y="1472438"/>
                  </a:lnTo>
                  <a:close/>
                </a:path>
                <a:path w="6177280" h="1779270">
                  <a:moveTo>
                    <a:pt x="1439164" y="1472438"/>
                  </a:moveTo>
                  <a:lnTo>
                    <a:pt x="1419859" y="1472438"/>
                  </a:lnTo>
                  <a:lnTo>
                    <a:pt x="1412113" y="1480312"/>
                  </a:lnTo>
                  <a:lnTo>
                    <a:pt x="1412113" y="1499362"/>
                  </a:lnTo>
                  <a:lnTo>
                    <a:pt x="1419859" y="1507109"/>
                  </a:lnTo>
                  <a:lnTo>
                    <a:pt x="1439164" y="1507109"/>
                  </a:lnTo>
                  <a:lnTo>
                    <a:pt x="1447038" y="1499362"/>
                  </a:lnTo>
                  <a:lnTo>
                    <a:pt x="1447038" y="1480312"/>
                  </a:lnTo>
                  <a:lnTo>
                    <a:pt x="1439164" y="1472438"/>
                  </a:lnTo>
                  <a:close/>
                </a:path>
                <a:path w="6177280" h="1779270">
                  <a:moveTo>
                    <a:pt x="4292473" y="1460880"/>
                  </a:moveTo>
                  <a:lnTo>
                    <a:pt x="4273169" y="1460880"/>
                  </a:lnTo>
                  <a:lnTo>
                    <a:pt x="4265422" y="1468754"/>
                  </a:lnTo>
                  <a:lnTo>
                    <a:pt x="4265422" y="1487804"/>
                  </a:lnTo>
                  <a:lnTo>
                    <a:pt x="4273169" y="1495552"/>
                  </a:lnTo>
                  <a:lnTo>
                    <a:pt x="4292473" y="1495552"/>
                  </a:lnTo>
                  <a:lnTo>
                    <a:pt x="4300220" y="1487804"/>
                  </a:lnTo>
                  <a:lnTo>
                    <a:pt x="4300220" y="1468754"/>
                  </a:lnTo>
                  <a:lnTo>
                    <a:pt x="4292473" y="1460880"/>
                  </a:lnTo>
                  <a:close/>
                </a:path>
                <a:path w="6177280" h="1779270">
                  <a:moveTo>
                    <a:pt x="4827143" y="1449324"/>
                  </a:moveTo>
                  <a:lnTo>
                    <a:pt x="4807838" y="1449324"/>
                  </a:lnTo>
                  <a:lnTo>
                    <a:pt x="4800091" y="1457198"/>
                  </a:lnTo>
                  <a:lnTo>
                    <a:pt x="4800091" y="1476248"/>
                  </a:lnTo>
                  <a:lnTo>
                    <a:pt x="4807838" y="1483995"/>
                  </a:lnTo>
                  <a:lnTo>
                    <a:pt x="4827143" y="1483995"/>
                  </a:lnTo>
                  <a:lnTo>
                    <a:pt x="4834889" y="1476248"/>
                  </a:lnTo>
                  <a:lnTo>
                    <a:pt x="4834889" y="1457198"/>
                  </a:lnTo>
                  <a:lnTo>
                    <a:pt x="4827143" y="1449324"/>
                  </a:lnTo>
                  <a:close/>
                </a:path>
                <a:path w="6177280" h="1779270">
                  <a:moveTo>
                    <a:pt x="939418" y="1449324"/>
                  </a:moveTo>
                  <a:lnTo>
                    <a:pt x="920114" y="1449324"/>
                  </a:lnTo>
                  <a:lnTo>
                    <a:pt x="912367" y="1457198"/>
                  </a:lnTo>
                  <a:lnTo>
                    <a:pt x="912367" y="1476248"/>
                  </a:lnTo>
                  <a:lnTo>
                    <a:pt x="920114" y="1483995"/>
                  </a:lnTo>
                  <a:lnTo>
                    <a:pt x="939418" y="1483995"/>
                  </a:lnTo>
                  <a:lnTo>
                    <a:pt x="947165" y="1476248"/>
                  </a:lnTo>
                  <a:lnTo>
                    <a:pt x="947165" y="1457198"/>
                  </a:lnTo>
                  <a:lnTo>
                    <a:pt x="939418" y="1449324"/>
                  </a:lnTo>
                  <a:close/>
                </a:path>
                <a:path w="6177280" h="1779270">
                  <a:moveTo>
                    <a:pt x="840613" y="1443609"/>
                  </a:moveTo>
                  <a:lnTo>
                    <a:pt x="821308" y="1443609"/>
                  </a:lnTo>
                  <a:lnTo>
                    <a:pt x="813562" y="1451355"/>
                  </a:lnTo>
                  <a:lnTo>
                    <a:pt x="813562" y="1470533"/>
                  </a:lnTo>
                  <a:lnTo>
                    <a:pt x="821308" y="1478279"/>
                  </a:lnTo>
                  <a:lnTo>
                    <a:pt x="840613" y="1478279"/>
                  </a:lnTo>
                  <a:lnTo>
                    <a:pt x="848487" y="1470533"/>
                  </a:lnTo>
                  <a:lnTo>
                    <a:pt x="848487" y="1451355"/>
                  </a:lnTo>
                  <a:lnTo>
                    <a:pt x="840613" y="1443609"/>
                  </a:lnTo>
                  <a:close/>
                </a:path>
                <a:path w="6177280" h="1779270">
                  <a:moveTo>
                    <a:pt x="3891533" y="1426210"/>
                  </a:moveTo>
                  <a:lnTo>
                    <a:pt x="3872229" y="1426210"/>
                  </a:lnTo>
                  <a:lnTo>
                    <a:pt x="3864482" y="1433957"/>
                  </a:lnTo>
                  <a:lnTo>
                    <a:pt x="3864482" y="1453134"/>
                  </a:lnTo>
                  <a:lnTo>
                    <a:pt x="3872229" y="1460880"/>
                  </a:lnTo>
                  <a:lnTo>
                    <a:pt x="3891533" y="1460880"/>
                  </a:lnTo>
                  <a:lnTo>
                    <a:pt x="3899280" y="1453134"/>
                  </a:lnTo>
                  <a:lnTo>
                    <a:pt x="3899280" y="1433957"/>
                  </a:lnTo>
                  <a:lnTo>
                    <a:pt x="3891533" y="1426210"/>
                  </a:lnTo>
                  <a:close/>
                </a:path>
                <a:path w="6177280" h="1779270">
                  <a:moveTo>
                    <a:pt x="3310381" y="1426210"/>
                  </a:moveTo>
                  <a:lnTo>
                    <a:pt x="3291078" y="1426210"/>
                  </a:lnTo>
                  <a:lnTo>
                    <a:pt x="3283330" y="1433957"/>
                  </a:lnTo>
                  <a:lnTo>
                    <a:pt x="3283330" y="1453134"/>
                  </a:lnTo>
                  <a:lnTo>
                    <a:pt x="3291078" y="1460880"/>
                  </a:lnTo>
                  <a:lnTo>
                    <a:pt x="3310381" y="1460880"/>
                  </a:lnTo>
                  <a:lnTo>
                    <a:pt x="3318129" y="1453134"/>
                  </a:lnTo>
                  <a:lnTo>
                    <a:pt x="3318129" y="1433957"/>
                  </a:lnTo>
                  <a:lnTo>
                    <a:pt x="3310381" y="1426210"/>
                  </a:lnTo>
                  <a:close/>
                </a:path>
                <a:path w="6177280" h="1779270">
                  <a:moveTo>
                    <a:pt x="1543812" y="1420495"/>
                  </a:moveTo>
                  <a:lnTo>
                    <a:pt x="1524507" y="1420495"/>
                  </a:lnTo>
                  <a:lnTo>
                    <a:pt x="1516760" y="1428241"/>
                  </a:lnTo>
                  <a:lnTo>
                    <a:pt x="1516760" y="1447419"/>
                  </a:lnTo>
                  <a:lnTo>
                    <a:pt x="1524507" y="1455165"/>
                  </a:lnTo>
                  <a:lnTo>
                    <a:pt x="1543812" y="1455165"/>
                  </a:lnTo>
                  <a:lnTo>
                    <a:pt x="1551558" y="1447419"/>
                  </a:lnTo>
                  <a:lnTo>
                    <a:pt x="1551558" y="1428241"/>
                  </a:lnTo>
                  <a:lnTo>
                    <a:pt x="1543812" y="1420495"/>
                  </a:lnTo>
                  <a:close/>
                </a:path>
                <a:path w="6177280" h="1779270">
                  <a:moveTo>
                    <a:pt x="4141343" y="1408938"/>
                  </a:moveTo>
                  <a:lnTo>
                    <a:pt x="4122165" y="1408938"/>
                  </a:lnTo>
                  <a:lnTo>
                    <a:pt x="4114291" y="1416685"/>
                  </a:lnTo>
                  <a:lnTo>
                    <a:pt x="4114291" y="1435862"/>
                  </a:lnTo>
                  <a:lnTo>
                    <a:pt x="4122165" y="1443609"/>
                  </a:lnTo>
                  <a:lnTo>
                    <a:pt x="4141343" y="1443609"/>
                  </a:lnTo>
                  <a:lnTo>
                    <a:pt x="4149216" y="1435862"/>
                  </a:lnTo>
                  <a:lnTo>
                    <a:pt x="4149216" y="1416685"/>
                  </a:lnTo>
                  <a:lnTo>
                    <a:pt x="4141343" y="1408938"/>
                  </a:lnTo>
                  <a:close/>
                </a:path>
                <a:path w="6177280" h="1779270">
                  <a:moveTo>
                    <a:pt x="1078864" y="1408938"/>
                  </a:moveTo>
                  <a:lnTo>
                    <a:pt x="1059688" y="1408938"/>
                  </a:lnTo>
                  <a:lnTo>
                    <a:pt x="1051814" y="1416685"/>
                  </a:lnTo>
                  <a:lnTo>
                    <a:pt x="1051814" y="1435862"/>
                  </a:lnTo>
                  <a:lnTo>
                    <a:pt x="1059688" y="1443609"/>
                  </a:lnTo>
                  <a:lnTo>
                    <a:pt x="1078864" y="1443609"/>
                  </a:lnTo>
                  <a:lnTo>
                    <a:pt x="1086739" y="1435862"/>
                  </a:lnTo>
                  <a:lnTo>
                    <a:pt x="1086739" y="1416685"/>
                  </a:lnTo>
                  <a:lnTo>
                    <a:pt x="1078864" y="1408938"/>
                  </a:lnTo>
                  <a:close/>
                </a:path>
                <a:path w="6177280" h="1779270">
                  <a:moveTo>
                    <a:pt x="4461002" y="1397380"/>
                  </a:moveTo>
                  <a:lnTo>
                    <a:pt x="4441698" y="1397380"/>
                  </a:lnTo>
                  <a:lnTo>
                    <a:pt x="4433951" y="1405127"/>
                  </a:lnTo>
                  <a:lnTo>
                    <a:pt x="4433951" y="1424304"/>
                  </a:lnTo>
                  <a:lnTo>
                    <a:pt x="4441698" y="1432052"/>
                  </a:lnTo>
                  <a:lnTo>
                    <a:pt x="4461002" y="1432052"/>
                  </a:lnTo>
                  <a:lnTo>
                    <a:pt x="4468749" y="1424304"/>
                  </a:lnTo>
                  <a:lnTo>
                    <a:pt x="4468749" y="1405127"/>
                  </a:lnTo>
                  <a:lnTo>
                    <a:pt x="4461002" y="1397380"/>
                  </a:lnTo>
                  <a:close/>
                </a:path>
                <a:path w="6177280" h="1779270">
                  <a:moveTo>
                    <a:pt x="3757803" y="1397380"/>
                  </a:moveTo>
                  <a:lnTo>
                    <a:pt x="3738626" y="1397380"/>
                  </a:lnTo>
                  <a:lnTo>
                    <a:pt x="3730752" y="1405127"/>
                  </a:lnTo>
                  <a:lnTo>
                    <a:pt x="3730752" y="1424304"/>
                  </a:lnTo>
                  <a:lnTo>
                    <a:pt x="3738626" y="1432052"/>
                  </a:lnTo>
                  <a:lnTo>
                    <a:pt x="3757803" y="1432052"/>
                  </a:lnTo>
                  <a:lnTo>
                    <a:pt x="3765677" y="1424304"/>
                  </a:lnTo>
                  <a:lnTo>
                    <a:pt x="3765677" y="1405127"/>
                  </a:lnTo>
                  <a:lnTo>
                    <a:pt x="3757803" y="1397380"/>
                  </a:lnTo>
                  <a:close/>
                </a:path>
                <a:path w="6177280" h="1779270">
                  <a:moveTo>
                    <a:pt x="1660016" y="1397380"/>
                  </a:moveTo>
                  <a:lnTo>
                    <a:pt x="1640713" y="1397380"/>
                  </a:lnTo>
                  <a:lnTo>
                    <a:pt x="1632965" y="1405127"/>
                  </a:lnTo>
                  <a:lnTo>
                    <a:pt x="1632965" y="1424304"/>
                  </a:lnTo>
                  <a:lnTo>
                    <a:pt x="1640713" y="1432052"/>
                  </a:lnTo>
                  <a:lnTo>
                    <a:pt x="1660016" y="1432052"/>
                  </a:lnTo>
                  <a:lnTo>
                    <a:pt x="1667764" y="1424304"/>
                  </a:lnTo>
                  <a:lnTo>
                    <a:pt x="1667764" y="1405127"/>
                  </a:lnTo>
                  <a:lnTo>
                    <a:pt x="1660016" y="1397380"/>
                  </a:lnTo>
                  <a:close/>
                </a:path>
                <a:path w="6177280" h="1779270">
                  <a:moveTo>
                    <a:pt x="1375282" y="1397380"/>
                  </a:moveTo>
                  <a:lnTo>
                    <a:pt x="1355978" y="1397380"/>
                  </a:lnTo>
                  <a:lnTo>
                    <a:pt x="1348231" y="1405127"/>
                  </a:lnTo>
                  <a:lnTo>
                    <a:pt x="1348231" y="1424304"/>
                  </a:lnTo>
                  <a:lnTo>
                    <a:pt x="1355978" y="1432052"/>
                  </a:lnTo>
                  <a:lnTo>
                    <a:pt x="1375282" y="1432052"/>
                  </a:lnTo>
                  <a:lnTo>
                    <a:pt x="1383029" y="1424304"/>
                  </a:lnTo>
                  <a:lnTo>
                    <a:pt x="1383029" y="1405127"/>
                  </a:lnTo>
                  <a:lnTo>
                    <a:pt x="1375282" y="1397380"/>
                  </a:lnTo>
                  <a:close/>
                </a:path>
                <a:path w="6177280" h="1779270">
                  <a:moveTo>
                    <a:pt x="1218310" y="1397380"/>
                  </a:moveTo>
                  <a:lnTo>
                    <a:pt x="1199133" y="1397380"/>
                  </a:lnTo>
                  <a:lnTo>
                    <a:pt x="1191259" y="1405127"/>
                  </a:lnTo>
                  <a:lnTo>
                    <a:pt x="1191259" y="1424304"/>
                  </a:lnTo>
                  <a:lnTo>
                    <a:pt x="1199133" y="1432052"/>
                  </a:lnTo>
                  <a:lnTo>
                    <a:pt x="1218310" y="1432052"/>
                  </a:lnTo>
                  <a:lnTo>
                    <a:pt x="1226184" y="1424304"/>
                  </a:lnTo>
                  <a:lnTo>
                    <a:pt x="1226184" y="1405127"/>
                  </a:lnTo>
                  <a:lnTo>
                    <a:pt x="1218310" y="1397380"/>
                  </a:lnTo>
                  <a:close/>
                </a:path>
                <a:path w="6177280" h="1779270">
                  <a:moveTo>
                    <a:pt x="4617847" y="1391539"/>
                  </a:moveTo>
                  <a:lnTo>
                    <a:pt x="4598670" y="1391539"/>
                  </a:lnTo>
                  <a:lnTo>
                    <a:pt x="4590796" y="1399413"/>
                  </a:lnTo>
                  <a:lnTo>
                    <a:pt x="4590796" y="1418463"/>
                  </a:lnTo>
                  <a:lnTo>
                    <a:pt x="4598670" y="1426210"/>
                  </a:lnTo>
                  <a:lnTo>
                    <a:pt x="4617847" y="1426210"/>
                  </a:lnTo>
                  <a:lnTo>
                    <a:pt x="4625721" y="1418463"/>
                  </a:lnTo>
                  <a:lnTo>
                    <a:pt x="4625721" y="1399413"/>
                  </a:lnTo>
                  <a:lnTo>
                    <a:pt x="4617847" y="1391539"/>
                  </a:lnTo>
                  <a:close/>
                </a:path>
                <a:path w="6177280" h="1779270">
                  <a:moveTo>
                    <a:pt x="747649" y="1391539"/>
                  </a:moveTo>
                  <a:lnTo>
                    <a:pt x="728344" y="1391539"/>
                  </a:lnTo>
                  <a:lnTo>
                    <a:pt x="720597" y="1399413"/>
                  </a:lnTo>
                  <a:lnTo>
                    <a:pt x="720597" y="1418463"/>
                  </a:lnTo>
                  <a:lnTo>
                    <a:pt x="728344" y="1426210"/>
                  </a:lnTo>
                  <a:lnTo>
                    <a:pt x="747649" y="1426210"/>
                  </a:lnTo>
                  <a:lnTo>
                    <a:pt x="755395" y="1418463"/>
                  </a:lnTo>
                  <a:lnTo>
                    <a:pt x="755395" y="1399413"/>
                  </a:lnTo>
                  <a:lnTo>
                    <a:pt x="747649" y="1391539"/>
                  </a:lnTo>
                  <a:close/>
                </a:path>
                <a:path w="6177280" h="1779270">
                  <a:moveTo>
                    <a:pt x="3618356" y="1379982"/>
                  </a:moveTo>
                  <a:lnTo>
                    <a:pt x="3599053" y="1379982"/>
                  </a:lnTo>
                  <a:lnTo>
                    <a:pt x="3591305" y="1387855"/>
                  </a:lnTo>
                  <a:lnTo>
                    <a:pt x="3591305" y="1406905"/>
                  </a:lnTo>
                  <a:lnTo>
                    <a:pt x="3599053" y="1414652"/>
                  </a:lnTo>
                  <a:lnTo>
                    <a:pt x="3618356" y="1414652"/>
                  </a:lnTo>
                  <a:lnTo>
                    <a:pt x="3626230" y="1406905"/>
                  </a:lnTo>
                  <a:lnTo>
                    <a:pt x="3626230" y="1387855"/>
                  </a:lnTo>
                  <a:lnTo>
                    <a:pt x="3618356" y="1379982"/>
                  </a:lnTo>
                  <a:close/>
                </a:path>
                <a:path w="6177280" h="1779270">
                  <a:moveTo>
                    <a:pt x="3205733" y="1368425"/>
                  </a:moveTo>
                  <a:lnTo>
                    <a:pt x="3186556" y="1368425"/>
                  </a:lnTo>
                  <a:lnTo>
                    <a:pt x="3178682" y="1376172"/>
                  </a:lnTo>
                  <a:lnTo>
                    <a:pt x="3178682" y="1395349"/>
                  </a:lnTo>
                  <a:lnTo>
                    <a:pt x="3186556" y="1403096"/>
                  </a:lnTo>
                  <a:lnTo>
                    <a:pt x="3205733" y="1403096"/>
                  </a:lnTo>
                  <a:lnTo>
                    <a:pt x="3213607" y="1395349"/>
                  </a:lnTo>
                  <a:lnTo>
                    <a:pt x="3213607" y="1376172"/>
                  </a:lnTo>
                  <a:lnTo>
                    <a:pt x="3205733" y="1368425"/>
                  </a:lnTo>
                  <a:close/>
                </a:path>
                <a:path w="6177280" h="1779270">
                  <a:moveTo>
                    <a:pt x="4739894" y="1362710"/>
                  </a:moveTo>
                  <a:lnTo>
                    <a:pt x="4720716" y="1362710"/>
                  </a:lnTo>
                  <a:lnTo>
                    <a:pt x="4712843" y="1370457"/>
                  </a:lnTo>
                  <a:lnTo>
                    <a:pt x="4712843" y="1389634"/>
                  </a:lnTo>
                  <a:lnTo>
                    <a:pt x="4720716" y="1397380"/>
                  </a:lnTo>
                  <a:lnTo>
                    <a:pt x="4739894" y="1397380"/>
                  </a:lnTo>
                  <a:lnTo>
                    <a:pt x="4747768" y="1389634"/>
                  </a:lnTo>
                  <a:lnTo>
                    <a:pt x="4747768" y="1370457"/>
                  </a:lnTo>
                  <a:lnTo>
                    <a:pt x="4739894" y="1362710"/>
                  </a:lnTo>
                  <a:close/>
                </a:path>
                <a:path w="6177280" h="1779270">
                  <a:moveTo>
                    <a:pt x="3438271" y="1356867"/>
                  </a:moveTo>
                  <a:lnTo>
                    <a:pt x="3418966" y="1356867"/>
                  </a:lnTo>
                  <a:lnTo>
                    <a:pt x="3411220" y="1364614"/>
                  </a:lnTo>
                  <a:lnTo>
                    <a:pt x="3411220" y="1383791"/>
                  </a:lnTo>
                  <a:lnTo>
                    <a:pt x="3418966" y="1391539"/>
                  </a:lnTo>
                  <a:lnTo>
                    <a:pt x="3438271" y="1391539"/>
                  </a:lnTo>
                  <a:lnTo>
                    <a:pt x="3446018" y="1383791"/>
                  </a:lnTo>
                  <a:lnTo>
                    <a:pt x="3446018" y="1364614"/>
                  </a:lnTo>
                  <a:lnTo>
                    <a:pt x="3438271" y="1356867"/>
                  </a:lnTo>
                  <a:close/>
                </a:path>
                <a:path w="6177280" h="1779270">
                  <a:moveTo>
                    <a:pt x="4350638" y="1351152"/>
                  </a:moveTo>
                  <a:lnTo>
                    <a:pt x="4331334" y="1351152"/>
                  </a:lnTo>
                  <a:lnTo>
                    <a:pt x="4323460" y="1358900"/>
                  </a:lnTo>
                  <a:lnTo>
                    <a:pt x="4323460" y="1378077"/>
                  </a:lnTo>
                  <a:lnTo>
                    <a:pt x="4331334" y="1385824"/>
                  </a:lnTo>
                  <a:lnTo>
                    <a:pt x="4350638" y="1385824"/>
                  </a:lnTo>
                  <a:lnTo>
                    <a:pt x="4358385" y="1378077"/>
                  </a:lnTo>
                  <a:lnTo>
                    <a:pt x="4358385" y="1358900"/>
                  </a:lnTo>
                  <a:lnTo>
                    <a:pt x="4350638" y="1351152"/>
                  </a:lnTo>
                  <a:close/>
                </a:path>
                <a:path w="6177280" h="1779270">
                  <a:moveTo>
                    <a:pt x="4873625" y="1345311"/>
                  </a:moveTo>
                  <a:lnTo>
                    <a:pt x="4854321" y="1345311"/>
                  </a:lnTo>
                  <a:lnTo>
                    <a:pt x="4846574" y="1353185"/>
                  </a:lnTo>
                  <a:lnTo>
                    <a:pt x="4846574" y="1372235"/>
                  </a:lnTo>
                  <a:lnTo>
                    <a:pt x="4854321" y="1379982"/>
                  </a:lnTo>
                  <a:lnTo>
                    <a:pt x="4873625" y="1379982"/>
                  </a:lnTo>
                  <a:lnTo>
                    <a:pt x="4881372" y="1372235"/>
                  </a:lnTo>
                  <a:lnTo>
                    <a:pt x="4881372" y="1353185"/>
                  </a:lnTo>
                  <a:lnTo>
                    <a:pt x="4873625" y="1345311"/>
                  </a:lnTo>
                  <a:close/>
                </a:path>
                <a:path w="6177280" h="1779270">
                  <a:moveTo>
                    <a:pt x="4234307" y="1345311"/>
                  </a:moveTo>
                  <a:lnTo>
                    <a:pt x="4215130" y="1345311"/>
                  </a:lnTo>
                  <a:lnTo>
                    <a:pt x="4207256" y="1353185"/>
                  </a:lnTo>
                  <a:lnTo>
                    <a:pt x="4207256" y="1372235"/>
                  </a:lnTo>
                  <a:lnTo>
                    <a:pt x="4215130" y="1379982"/>
                  </a:lnTo>
                  <a:lnTo>
                    <a:pt x="4234307" y="1379982"/>
                  </a:lnTo>
                  <a:lnTo>
                    <a:pt x="4242181" y="1372235"/>
                  </a:lnTo>
                  <a:lnTo>
                    <a:pt x="4242181" y="1353185"/>
                  </a:lnTo>
                  <a:lnTo>
                    <a:pt x="4234307" y="1345311"/>
                  </a:lnTo>
                  <a:close/>
                </a:path>
                <a:path w="6177280" h="1779270">
                  <a:moveTo>
                    <a:pt x="4036822" y="1345311"/>
                  </a:moveTo>
                  <a:lnTo>
                    <a:pt x="4017518" y="1345311"/>
                  </a:lnTo>
                  <a:lnTo>
                    <a:pt x="4009771" y="1353185"/>
                  </a:lnTo>
                  <a:lnTo>
                    <a:pt x="4009771" y="1372235"/>
                  </a:lnTo>
                  <a:lnTo>
                    <a:pt x="4017518" y="1379982"/>
                  </a:lnTo>
                  <a:lnTo>
                    <a:pt x="4036822" y="1379982"/>
                  </a:lnTo>
                  <a:lnTo>
                    <a:pt x="4044569" y="1372235"/>
                  </a:lnTo>
                  <a:lnTo>
                    <a:pt x="4044569" y="1353185"/>
                  </a:lnTo>
                  <a:lnTo>
                    <a:pt x="4036822" y="1345311"/>
                  </a:lnTo>
                  <a:close/>
                </a:path>
                <a:path w="6177280" h="1779270">
                  <a:moveTo>
                    <a:pt x="660526" y="1345311"/>
                  </a:moveTo>
                  <a:lnTo>
                    <a:pt x="641222" y="1345311"/>
                  </a:lnTo>
                  <a:lnTo>
                    <a:pt x="633476" y="1353185"/>
                  </a:lnTo>
                  <a:lnTo>
                    <a:pt x="633476" y="1372235"/>
                  </a:lnTo>
                  <a:lnTo>
                    <a:pt x="641222" y="1379982"/>
                  </a:lnTo>
                  <a:lnTo>
                    <a:pt x="660526" y="1379982"/>
                  </a:lnTo>
                  <a:lnTo>
                    <a:pt x="668274" y="1372235"/>
                  </a:lnTo>
                  <a:lnTo>
                    <a:pt x="668274" y="1353185"/>
                  </a:lnTo>
                  <a:lnTo>
                    <a:pt x="660526" y="1345311"/>
                  </a:lnTo>
                  <a:close/>
                </a:path>
                <a:path w="6177280" h="1779270">
                  <a:moveTo>
                    <a:pt x="3095371" y="1339596"/>
                  </a:moveTo>
                  <a:lnTo>
                    <a:pt x="3076066" y="1339596"/>
                  </a:lnTo>
                  <a:lnTo>
                    <a:pt x="3068320" y="1347342"/>
                  </a:lnTo>
                  <a:lnTo>
                    <a:pt x="3068320" y="1366520"/>
                  </a:lnTo>
                  <a:lnTo>
                    <a:pt x="3076066" y="1374266"/>
                  </a:lnTo>
                  <a:lnTo>
                    <a:pt x="3095371" y="1374266"/>
                  </a:lnTo>
                  <a:lnTo>
                    <a:pt x="3103118" y="1366520"/>
                  </a:lnTo>
                  <a:lnTo>
                    <a:pt x="3103118" y="1347342"/>
                  </a:lnTo>
                  <a:lnTo>
                    <a:pt x="3095371" y="1339596"/>
                  </a:lnTo>
                  <a:close/>
                </a:path>
                <a:path w="6177280" h="1779270">
                  <a:moveTo>
                    <a:pt x="1764664" y="1339596"/>
                  </a:moveTo>
                  <a:lnTo>
                    <a:pt x="1745360" y="1339596"/>
                  </a:lnTo>
                  <a:lnTo>
                    <a:pt x="1737487" y="1347342"/>
                  </a:lnTo>
                  <a:lnTo>
                    <a:pt x="1737487" y="1366520"/>
                  </a:lnTo>
                  <a:lnTo>
                    <a:pt x="1745360" y="1374266"/>
                  </a:lnTo>
                  <a:lnTo>
                    <a:pt x="1764664" y="1374266"/>
                  </a:lnTo>
                  <a:lnTo>
                    <a:pt x="1772412" y="1366520"/>
                  </a:lnTo>
                  <a:lnTo>
                    <a:pt x="1772412" y="1347342"/>
                  </a:lnTo>
                  <a:lnTo>
                    <a:pt x="1764664" y="1339596"/>
                  </a:lnTo>
                  <a:close/>
                </a:path>
                <a:path w="6177280" h="1779270">
                  <a:moveTo>
                    <a:pt x="945260" y="1333753"/>
                  </a:moveTo>
                  <a:lnTo>
                    <a:pt x="925956" y="1333753"/>
                  </a:lnTo>
                  <a:lnTo>
                    <a:pt x="918209" y="1341627"/>
                  </a:lnTo>
                  <a:lnTo>
                    <a:pt x="918209" y="1360677"/>
                  </a:lnTo>
                  <a:lnTo>
                    <a:pt x="925956" y="1368425"/>
                  </a:lnTo>
                  <a:lnTo>
                    <a:pt x="945260" y="1368425"/>
                  </a:lnTo>
                  <a:lnTo>
                    <a:pt x="953007" y="1360677"/>
                  </a:lnTo>
                  <a:lnTo>
                    <a:pt x="953007" y="1341627"/>
                  </a:lnTo>
                  <a:lnTo>
                    <a:pt x="945260" y="1333753"/>
                  </a:lnTo>
                  <a:close/>
                </a:path>
                <a:path w="6177280" h="1779270">
                  <a:moveTo>
                    <a:pt x="3926331" y="1322197"/>
                  </a:moveTo>
                  <a:lnTo>
                    <a:pt x="3907154" y="1322197"/>
                  </a:lnTo>
                  <a:lnTo>
                    <a:pt x="3899280" y="1330071"/>
                  </a:lnTo>
                  <a:lnTo>
                    <a:pt x="3899280" y="1349121"/>
                  </a:lnTo>
                  <a:lnTo>
                    <a:pt x="3907154" y="1356867"/>
                  </a:lnTo>
                  <a:lnTo>
                    <a:pt x="3926331" y="1356867"/>
                  </a:lnTo>
                  <a:lnTo>
                    <a:pt x="3934205" y="1349121"/>
                  </a:lnTo>
                  <a:lnTo>
                    <a:pt x="3934205" y="1330071"/>
                  </a:lnTo>
                  <a:lnTo>
                    <a:pt x="3926331" y="1322197"/>
                  </a:lnTo>
                  <a:close/>
                </a:path>
                <a:path w="6177280" h="1779270">
                  <a:moveTo>
                    <a:pt x="4530725" y="1316482"/>
                  </a:moveTo>
                  <a:lnTo>
                    <a:pt x="4511421" y="1316482"/>
                  </a:lnTo>
                  <a:lnTo>
                    <a:pt x="4503674" y="1324228"/>
                  </a:lnTo>
                  <a:lnTo>
                    <a:pt x="4503674" y="1343405"/>
                  </a:lnTo>
                  <a:lnTo>
                    <a:pt x="4511421" y="1351152"/>
                  </a:lnTo>
                  <a:lnTo>
                    <a:pt x="4530725" y="1351152"/>
                  </a:lnTo>
                  <a:lnTo>
                    <a:pt x="4538472" y="1343405"/>
                  </a:lnTo>
                  <a:lnTo>
                    <a:pt x="4538472" y="1324228"/>
                  </a:lnTo>
                  <a:lnTo>
                    <a:pt x="4530725" y="1316482"/>
                  </a:lnTo>
                  <a:close/>
                </a:path>
                <a:path w="6177280" h="1779270">
                  <a:moveTo>
                    <a:pt x="1485645" y="1316482"/>
                  </a:moveTo>
                  <a:lnTo>
                    <a:pt x="1466468" y="1316482"/>
                  </a:lnTo>
                  <a:lnTo>
                    <a:pt x="1458594" y="1324228"/>
                  </a:lnTo>
                  <a:lnTo>
                    <a:pt x="1458594" y="1343405"/>
                  </a:lnTo>
                  <a:lnTo>
                    <a:pt x="1466468" y="1351152"/>
                  </a:lnTo>
                  <a:lnTo>
                    <a:pt x="1485645" y="1351152"/>
                  </a:lnTo>
                  <a:lnTo>
                    <a:pt x="1493519" y="1343405"/>
                  </a:lnTo>
                  <a:lnTo>
                    <a:pt x="1493519" y="1324228"/>
                  </a:lnTo>
                  <a:lnTo>
                    <a:pt x="1485645" y="1316482"/>
                  </a:lnTo>
                  <a:close/>
                </a:path>
                <a:path w="6177280" h="1779270">
                  <a:moveTo>
                    <a:pt x="1334515" y="1316482"/>
                  </a:moveTo>
                  <a:lnTo>
                    <a:pt x="1315339" y="1316482"/>
                  </a:lnTo>
                  <a:lnTo>
                    <a:pt x="1307464" y="1324228"/>
                  </a:lnTo>
                  <a:lnTo>
                    <a:pt x="1307464" y="1343405"/>
                  </a:lnTo>
                  <a:lnTo>
                    <a:pt x="1315339" y="1351152"/>
                  </a:lnTo>
                  <a:lnTo>
                    <a:pt x="1334515" y="1351152"/>
                  </a:lnTo>
                  <a:lnTo>
                    <a:pt x="1342389" y="1343405"/>
                  </a:lnTo>
                  <a:lnTo>
                    <a:pt x="1342389" y="1324228"/>
                  </a:lnTo>
                  <a:lnTo>
                    <a:pt x="1334515" y="1316482"/>
                  </a:lnTo>
                  <a:close/>
                </a:path>
                <a:path w="6177280" h="1779270">
                  <a:moveTo>
                    <a:pt x="3316224" y="1310639"/>
                  </a:moveTo>
                  <a:lnTo>
                    <a:pt x="3296920" y="1310639"/>
                  </a:lnTo>
                  <a:lnTo>
                    <a:pt x="3289173" y="1318387"/>
                  </a:lnTo>
                  <a:lnTo>
                    <a:pt x="3289173" y="1337564"/>
                  </a:lnTo>
                  <a:lnTo>
                    <a:pt x="3296920" y="1345311"/>
                  </a:lnTo>
                  <a:lnTo>
                    <a:pt x="3316224" y="1345311"/>
                  </a:lnTo>
                  <a:lnTo>
                    <a:pt x="3323971" y="1337564"/>
                  </a:lnTo>
                  <a:lnTo>
                    <a:pt x="3323971" y="1318387"/>
                  </a:lnTo>
                  <a:lnTo>
                    <a:pt x="3316224" y="1310639"/>
                  </a:lnTo>
                  <a:close/>
                </a:path>
                <a:path w="6177280" h="1779270">
                  <a:moveTo>
                    <a:pt x="1119504" y="1310639"/>
                  </a:moveTo>
                  <a:lnTo>
                    <a:pt x="1100327" y="1310639"/>
                  </a:lnTo>
                  <a:lnTo>
                    <a:pt x="1092453" y="1318387"/>
                  </a:lnTo>
                  <a:lnTo>
                    <a:pt x="1092453" y="1337564"/>
                  </a:lnTo>
                  <a:lnTo>
                    <a:pt x="1100327" y="1345311"/>
                  </a:lnTo>
                  <a:lnTo>
                    <a:pt x="1119504" y="1345311"/>
                  </a:lnTo>
                  <a:lnTo>
                    <a:pt x="1127378" y="1337564"/>
                  </a:lnTo>
                  <a:lnTo>
                    <a:pt x="1127378" y="1318387"/>
                  </a:lnTo>
                  <a:lnTo>
                    <a:pt x="1119504" y="1310639"/>
                  </a:lnTo>
                  <a:close/>
                </a:path>
                <a:path w="6177280" h="1779270">
                  <a:moveTo>
                    <a:pt x="3536950" y="1304925"/>
                  </a:moveTo>
                  <a:lnTo>
                    <a:pt x="3517773" y="1304925"/>
                  </a:lnTo>
                  <a:lnTo>
                    <a:pt x="3509899" y="1312672"/>
                  </a:lnTo>
                  <a:lnTo>
                    <a:pt x="3509899" y="1331849"/>
                  </a:lnTo>
                  <a:lnTo>
                    <a:pt x="3517773" y="1339596"/>
                  </a:lnTo>
                  <a:lnTo>
                    <a:pt x="3536950" y="1339596"/>
                  </a:lnTo>
                  <a:lnTo>
                    <a:pt x="3544824" y="1331849"/>
                  </a:lnTo>
                  <a:lnTo>
                    <a:pt x="3544824" y="1312672"/>
                  </a:lnTo>
                  <a:lnTo>
                    <a:pt x="3536950" y="1304925"/>
                  </a:lnTo>
                  <a:close/>
                </a:path>
                <a:path w="6177280" h="1779270">
                  <a:moveTo>
                    <a:pt x="1892427" y="1304925"/>
                  </a:moveTo>
                  <a:lnTo>
                    <a:pt x="1873250" y="1304925"/>
                  </a:lnTo>
                  <a:lnTo>
                    <a:pt x="1865376" y="1312672"/>
                  </a:lnTo>
                  <a:lnTo>
                    <a:pt x="1865376" y="1331849"/>
                  </a:lnTo>
                  <a:lnTo>
                    <a:pt x="1873250" y="1339596"/>
                  </a:lnTo>
                  <a:lnTo>
                    <a:pt x="1892427" y="1339596"/>
                  </a:lnTo>
                  <a:lnTo>
                    <a:pt x="1900301" y="1331849"/>
                  </a:lnTo>
                  <a:lnTo>
                    <a:pt x="1900301" y="1312672"/>
                  </a:lnTo>
                  <a:lnTo>
                    <a:pt x="1892427" y="1304925"/>
                  </a:lnTo>
                  <a:close/>
                </a:path>
                <a:path w="6177280" h="1779270">
                  <a:moveTo>
                    <a:pt x="1613534" y="1299083"/>
                  </a:moveTo>
                  <a:lnTo>
                    <a:pt x="1594230" y="1299083"/>
                  </a:lnTo>
                  <a:lnTo>
                    <a:pt x="1586483" y="1306829"/>
                  </a:lnTo>
                  <a:lnTo>
                    <a:pt x="1586483" y="1326007"/>
                  </a:lnTo>
                  <a:lnTo>
                    <a:pt x="1594230" y="1333753"/>
                  </a:lnTo>
                  <a:lnTo>
                    <a:pt x="1613534" y="1333753"/>
                  </a:lnTo>
                  <a:lnTo>
                    <a:pt x="1621281" y="1326007"/>
                  </a:lnTo>
                  <a:lnTo>
                    <a:pt x="1621281" y="1306829"/>
                  </a:lnTo>
                  <a:lnTo>
                    <a:pt x="1613534" y="1299083"/>
                  </a:lnTo>
                  <a:close/>
                </a:path>
                <a:path w="6177280" h="1779270">
                  <a:moveTo>
                    <a:pt x="3810127" y="1293367"/>
                  </a:moveTo>
                  <a:lnTo>
                    <a:pt x="3790823" y="1293367"/>
                  </a:lnTo>
                  <a:lnTo>
                    <a:pt x="3783076" y="1301114"/>
                  </a:lnTo>
                  <a:lnTo>
                    <a:pt x="3783076" y="1320291"/>
                  </a:lnTo>
                  <a:lnTo>
                    <a:pt x="3790823" y="1328039"/>
                  </a:lnTo>
                  <a:lnTo>
                    <a:pt x="3810127" y="1328039"/>
                  </a:lnTo>
                  <a:lnTo>
                    <a:pt x="3818001" y="1320291"/>
                  </a:lnTo>
                  <a:lnTo>
                    <a:pt x="3818001" y="1301114"/>
                  </a:lnTo>
                  <a:lnTo>
                    <a:pt x="3810127" y="1293367"/>
                  </a:lnTo>
                  <a:close/>
                </a:path>
                <a:path w="6177280" h="1779270">
                  <a:moveTo>
                    <a:pt x="2996565" y="1293367"/>
                  </a:moveTo>
                  <a:lnTo>
                    <a:pt x="2977260" y="1293367"/>
                  </a:lnTo>
                  <a:lnTo>
                    <a:pt x="2969514" y="1301114"/>
                  </a:lnTo>
                  <a:lnTo>
                    <a:pt x="2969514" y="1320291"/>
                  </a:lnTo>
                  <a:lnTo>
                    <a:pt x="2977260" y="1328039"/>
                  </a:lnTo>
                  <a:lnTo>
                    <a:pt x="2996565" y="1328039"/>
                  </a:lnTo>
                  <a:lnTo>
                    <a:pt x="3004439" y="1320291"/>
                  </a:lnTo>
                  <a:lnTo>
                    <a:pt x="3004439" y="1301114"/>
                  </a:lnTo>
                  <a:lnTo>
                    <a:pt x="2996565" y="1293367"/>
                  </a:lnTo>
                  <a:close/>
                </a:path>
                <a:path w="6177280" h="1779270">
                  <a:moveTo>
                    <a:pt x="834770" y="1293367"/>
                  </a:moveTo>
                  <a:lnTo>
                    <a:pt x="815593" y="1293367"/>
                  </a:lnTo>
                  <a:lnTo>
                    <a:pt x="807719" y="1301114"/>
                  </a:lnTo>
                  <a:lnTo>
                    <a:pt x="807719" y="1320291"/>
                  </a:lnTo>
                  <a:lnTo>
                    <a:pt x="815593" y="1328039"/>
                  </a:lnTo>
                  <a:lnTo>
                    <a:pt x="834770" y="1328039"/>
                  </a:lnTo>
                  <a:lnTo>
                    <a:pt x="842644" y="1320291"/>
                  </a:lnTo>
                  <a:lnTo>
                    <a:pt x="842644" y="1301114"/>
                  </a:lnTo>
                  <a:lnTo>
                    <a:pt x="834770" y="1293367"/>
                  </a:lnTo>
                  <a:close/>
                </a:path>
                <a:path w="6177280" h="1779270">
                  <a:moveTo>
                    <a:pt x="4153027" y="1275969"/>
                  </a:moveTo>
                  <a:lnTo>
                    <a:pt x="4133723" y="1275969"/>
                  </a:lnTo>
                  <a:lnTo>
                    <a:pt x="4125976" y="1283715"/>
                  </a:lnTo>
                  <a:lnTo>
                    <a:pt x="4125976" y="1302892"/>
                  </a:lnTo>
                  <a:lnTo>
                    <a:pt x="4133723" y="1310639"/>
                  </a:lnTo>
                  <a:lnTo>
                    <a:pt x="4153027" y="1310639"/>
                  </a:lnTo>
                  <a:lnTo>
                    <a:pt x="4160774" y="1302892"/>
                  </a:lnTo>
                  <a:lnTo>
                    <a:pt x="4160774" y="1283715"/>
                  </a:lnTo>
                  <a:lnTo>
                    <a:pt x="4153027" y="1275969"/>
                  </a:lnTo>
                  <a:close/>
                </a:path>
                <a:path w="6177280" h="1779270">
                  <a:moveTo>
                    <a:pt x="3699763" y="1275969"/>
                  </a:moveTo>
                  <a:lnTo>
                    <a:pt x="3680459" y="1275969"/>
                  </a:lnTo>
                  <a:lnTo>
                    <a:pt x="3672712" y="1283715"/>
                  </a:lnTo>
                  <a:lnTo>
                    <a:pt x="3672712" y="1302892"/>
                  </a:lnTo>
                  <a:lnTo>
                    <a:pt x="3680459" y="1310639"/>
                  </a:lnTo>
                  <a:lnTo>
                    <a:pt x="3699763" y="1310639"/>
                  </a:lnTo>
                  <a:lnTo>
                    <a:pt x="3707510" y="1302892"/>
                  </a:lnTo>
                  <a:lnTo>
                    <a:pt x="3707510" y="1283715"/>
                  </a:lnTo>
                  <a:lnTo>
                    <a:pt x="3699763" y="1275969"/>
                  </a:lnTo>
                  <a:close/>
                </a:path>
                <a:path w="6177280" h="1779270">
                  <a:moveTo>
                    <a:pt x="2891916" y="1275969"/>
                  </a:moveTo>
                  <a:lnTo>
                    <a:pt x="2872740" y="1275969"/>
                  </a:lnTo>
                  <a:lnTo>
                    <a:pt x="2864866" y="1283715"/>
                  </a:lnTo>
                  <a:lnTo>
                    <a:pt x="2864866" y="1302892"/>
                  </a:lnTo>
                  <a:lnTo>
                    <a:pt x="2872740" y="1310639"/>
                  </a:lnTo>
                  <a:lnTo>
                    <a:pt x="2891916" y="1310639"/>
                  </a:lnTo>
                  <a:lnTo>
                    <a:pt x="2899791" y="1302892"/>
                  </a:lnTo>
                  <a:lnTo>
                    <a:pt x="2899791" y="1283715"/>
                  </a:lnTo>
                  <a:lnTo>
                    <a:pt x="2891916" y="1275969"/>
                  </a:lnTo>
                  <a:close/>
                </a:path>
                <a:path w="6177280" h="1779270">
                  <a:moveTo>
                    <a:pt x="584962" y="1275969"/>
                  </a:moveTo>
                  <a:lnTo>
                    <a:pt x="565657" y="1275969"/>
                  </a:lnTo>
                  <a:lnTo>
                    <a:pt x="557910" y="1283715"/>
                  </a:lnTo>
                  <a:lnTo>
                    <a:pt x="557910" y="1302892"/>
                  </a:lnTo>
                  <a:lnTo>
                    <a:pt x="565657" y="1310639"/>
                  </a:lnTo>
                  <a:lnTo>
                    <a:pt x="584962" y="1310639"/>
                  </a:lnTo>
                  <a:lnTo>
                    <a:pt x="592708" y="1302892"/>
                  </a:lnTo>
                  <a:lnTo>
                    <a:pt x="592708" y="1283715"/>
                  </a:lnTo>
                  <a:lnTo>
                    <a:pt x="584962" y="1275969"/>
                  </a:lnTo>
                  <a:close/>
                </a:path>
                <a:path w="6177280" h="1779270">
                  <a:moveTo>
                    <a:pt x="4687570" y="1264412"/>
                  </a:moveTo>
                  <a:lnTo>
                    <a:pt x="4668393" y="1264412"/>
                  </a:lnTo>
                  <a:lnTo>
                    <a:pt x="4660519" y="1272159"/>
                  </a:lnTo>
                  <a:lnTo>
                    <a:pt x="4660519" y="1291336"/>
                  </a:lnTo>
                  <a:lnTo>
                    <a:pt x="4668393" y="1299083"/>
                  </a:lnTo>
                  <a:lnTo>
                    <a:pt x="4687570" y="1299083"/>
                  </a:lnTo>
                  <a:lnTo>
                    <a:pt x="4695444" y="1291336"/>
                  </a:lnTo>
                  <a:lnTo>
                    <a:pt x="4695444" y="1272159"/>
                  </a:lnTo>
                  <a:lnTo>
                    <a:pt x="4687570" y="1264412"/>
                  </a:lnTo>
                  <a:close/>
                </a:path>
                <a:path w="6177280" h="1779270">
                  <a:moveTo>
                    <a:pt x="4827143" y="1258697"/>
                  </a:moveTo>
                  <a:lnTo>
                    <a:pt x="4807838" y="1258697"/>
                  </a:lnTo>
                  <a:lnTo>
                    <a:pt x="4800091" y="1266444"/>
                  </a:lnTo>
                  <a:lnTo>
                    <a:pt x="4800091" y="1285621"/>
                  </a:lnTo>
                  <a:lnTo>
                    <a:pt x="4807838" y="1293367"/>
                  </a:lnTo>
                  <a:lnTo>
                    <a:pt x="4827143" y="1293367"/>
                  </a:lnTo>
                  <a:lnTo>
                    <a:pt x="4834889" y="1285621"/>
                  </a:lnTo>
                  <a:lnTo>
                    <a:pt x="4834889" y="1266444"/>
                  </a:lnTo>
                  <a:lnTo>
                    <a:pt x="4827143" y="1258697"/>
                  </a:lnTo>
                  <a:close/>
                </a:path>
                <a:path w="6177280" h="1779270">
                  <a:moveTo>
                    <a:pt x="2787395" y="1252854"/>
                  </a:moveTo>
                  <a:lnTo>
                    <a:pt x="2768091" y="1252854"/>
                  </a:lnTo>
                  <a:lnTo>
                    <a:pt x="2760344" y="1260602"/>
                  </a:lnTo>
                  <a:lnTo>
                    <a:pt x="2760344" y="1279778"/>
                  </a:lnTo>
                  <a:lnTo>
                    <a:pt x="2768091" y="1287526"/>
                  </a:lnTo>
                  <a:lnTo>
                    <a:pt x="2787395" y="1287526"/>
                  </a:lnTo>
                  <a:lnTo>
                    <a:pt x="2795142" y="1279778"/>
                  </a:lnTo>
                  <a:lnTo>
                    <a:pt x="2795142" y="1260602"/>
                  </a:lnTo>
                  <a:lnTo>
                    <a:pt x="2787395" y="1252854"/>
                  </a:lnTo>
                  <a:close/>
                </a:path>
                <a:path w="6177280" h="1779270">
                  <a:moveTo>
                    <a:pt x="2043556" y="1252854"/>
                  </a:moveTo>
                  <a:lnTo>
                    <a:pt x="2024252" y="1252854"/>
                  </a:lnTo>
                  <a:lnTo>
                    <a:pt x="2016505" y="1260602"/>
                  </a:lnTo>
                  <a:lnTo>
                    <a:pt x="2016505" y="1279778"/>
                  </a:lnTo>
                  <a:lnTo>
                    <a:pt x="2024252" y="1287526"/>
                  </a:lnTo>
                  <a:lnTo>
                    <a:pt x="2043556" y="1287526"/>
                  </a:lnTo>
                  <a:lnTo>
                    <a:pt x="2051303" y="1279778"/>
                  </a:lnTo>
                  <a:lnTo>
                    <a:pt x="2051303" y="1260602"/>
                  </a:lnTo>
                  <a:lnTo>
                    <a:pt x="2043556" y="1252854"/>
                  </a:lnTo>
                  <a:close/>
                </a:path>
                <a:path w="6177280" h="1779270">
                  <a:moveTo>
                    <a:pt x="1241552" y="1252854"/>
                  </a:moveTo>
                  <a:lnTo>
                    <a:pt x="1222375" y="1252854"/>
                  </a:lnTo>
                  <a:lnTo>
                    <a:pt x="1214501" y="1260602"/>
                  </a:lnTo>
                  <a:lnTo>
                    <a:pt x="1214501" y="1279778"/>
                  </a:lnTo>
                  <a:lnTo>
                    <a:pt x="1222375" y="1287526"/>
                  </a:lnTo>
                  <a:lnTo>
                    <a:pt x="1241552" y="1287526"/>
                  </a:lnTo>
                  <a:lnTo>
                    <a:pt x="1249426" y="1279778"/>
                  </a:lnTo>
                  <a:lnTo>
                    <a:pt x="1249426" y="1260602"/>
                  </a:lnTo>
                  <a:lnTo>
                    <a:pt x="1241552" y="1252854"/>
                  </a:lnTo>
                  <a:close/>
                </a:path>
                <a:path w="6177280" h="1779270">
                  <a:moveTo>
                    <a:pt x="1009141" y="1252854"/>
                  </a:moveTo>
                  <a:lnTo>
                    <a:pt x="989838" y="1252854"/>
                  </a:lnTo>
                  <a:lnTo>
                    <a:pt x="982090" y="1260602"/>
                  </a:lnTo>
                  <a:lnTo>
                    <a:pt x="982090" y="1279778"/>
                  </a:lnTo>
                  <a:lnTo>
                    <a:pt x="989838" y="1287526"/>
                  </a:lnTo>
                  <a:lnTo>
                    <a:pt x="1009141" y="1287526"/>
                  </a:lnTo>
                  <a:lnTo>
                    <a:pt x="1017015" y="1279778"/>
                  </a:lnTo>
                  <a:lnTo>
                    <a:pt x="1017015" y="1260602"/>
                  </a:lnTo>
                  <a:lnTo>
                    <a:pt x="1009141" y="1252854"/>
                  </a:lnTo>
                  <a:close/>
                </a:path>
                <a:path w="6177280" h="1779270">
                  <a:moveTo>
                    <a:pt x="4408678" y="1247139"/>
                  </a:moveTo>
                  <a:lnTo>
                    <a:pt x="4389374" y="1247139"/>
                  </a:lnTo>
                  <a:lnTo>
                    <a:pt x="4381627" y="1254887"/>
                  </a:lnTo>
                  <a:lnTo>
                    <a:pt x="4381627" y="1274064"/>
                  </a:lnTo>
                  <a:lnTo>
                    <a:pt x="4389374" y="1281811"/>
                  </a:lnTo>
                  <a:lnTo>
                    <a:pt x="4408678" y="1281811"/>
                  </a:lnTo>
                  <a:lnTo>
                    <a:pt x="4416552" y="1274064"/>
                  </a:lnTo>
                  <a:lnTo>
                    <a:pt x="4416552" y="1254887"/>
                  </a:lnTo>
                  <a:lnTo>
                    <a:pt x="4408678" y="1247139"/>
                  </a:lnTo>
                  <a:close/>
                </a:path>
                <a:path w="6177280" h="1779270">
                  <a:moveTo>
                    <a:pt x="3415029" y="1241298"/>
                  </a:moveTo>
                  <a:lnTo>
                    <a:pt x="3395726" y="1241298"/>
                  </a:lnTo>
                  <a:lnTo>
                    <a:pt x="3387979" y="1249045"/>
                  </a:lnTo>
                  <a:lnTo>
                    <a:pt x="3387979" y="1268222"/>
                  </a:lnTo>
                  <a:lnTo>
                    <a:pt x="3395726" y="1275969"/>
                  </a:lnTo>
                  <a:lnTo>
                    <a:pt x="3415029" y="1275969"/>
                  </a:lnTo>
                  <a:lnTo>
                    <a:pt x="3422777" y="1268222"/>
                  </a:lnTo>
                  <a:lnTo>
                    <a:pt x="3422777" y="1249045"/>
                  </a:lnTo>
                  <a:lnTo>
                    <a:pt x="3415029" y="1241298"/>
                  </a:lnTo>
                  <a:close/>
                </a:path>
                <a:path w="6177280" h="1779270">
                  <a:moveTo>
                    <a:pt x="3147695" y="1241298"/>
                  </a:moveTo>
                  <a:lnTo>
                    <a:pt x="3128390" y="1241298"/>
                  </a:lnTo>
                  <a:lnTo>
                    <a:pt x="3120644" y="1249045"/>
                  </a:lnTo>
                  <a:lnTo>
                    <a:pt x="3120644" y="1268222"/>
                  </a:lnTo>
                  <a:lnTo>
                    <a:pt x="3128390" y="1275969"/>
                  </a:lnTo>
                  <a:lnTo>
                    <a:pt x="3147695" y="1275969"/>
                  </a:lnTo>
                  <a:lnTo>
                    <a:pt x="3155441" y="1268222"/>
                  </a:lnTo>
                  <a:lnTo>
                    <a:pt x="3155441" y="1249045"/>
                  </a:lnTo>
                  <a:lnTo>
                    <a:pt x="3147695" y="1241298"/>
                  </a:lnTo>
                  <a:close/>
                </a:path>
                <a:path w="6177280" h="1779270">
                  <a:moveTo>
                    <a:pt x="741806" y="1241298"/>
                  </a:moveTo>
                  <a:lnTo>
                    <a:pt x="722629" y="1241298"/>
                  </a:lnTo>
                  <a:lnTo>
                    <a:pt x="714755" y="1249045"/>
                  </a:lnTo>
                  <a:lnTo>
                    <a:pt x="714755" y="1268222"/>
                  </a:lnTo>
                  <a:lnTo>
                    <a:pt x="722629" y="1275969"/>
                  </a:lnTo>
                  <a:lnTo>
                    <a:pt x="741806" y="1275969"/>
                  </a:lnTo>
                  <a:lnTo>
                    <a:pt x="749680" y="1268222"/>
                  </a:lnTo>
                  <a:lnTo>
                    <a:pt x="749680" y="1249045"/>
                  </a:lnTo>
                  <a:lnTo>
                    <a:pt x="741806" y="1241298"/>
                  </a:lnTo>
                  <a:close/>
                </a:path>
                <a:path w="6177280" h="1779270">
                  <a:moveTo>
                    <a:pt x="4292473" y="1235583"/>
                  </a:moveTo>
                  <a:lnTo>
                    <a:pt x="4273169" y="1235583"/>
                  </a:lnTo>
                  <a:lnTo>
                    <a:pt x="4265422" y="1243329"/>
                  </a:lnTo>
                  <a:lnTo>
                    <a:pt x="4265422" y="1262507"/>
                  </a:lnTo>
                  <a:lnTo>
                    <a:pt x="4273169" y="1270253"/>
                  </a:lnTo>
                  <a:lnTo>
                    <a:pt x="4292473" y="1270253"/>
                  </a:lnTo>
                  <a:lnTo>
                    <a:pt x="4300220" y="1262507"/>
                  </a:lnTo>
                  <a:lnTo>
                    <a:pt x="4300220" y="1243329"/>
                  </a:lnTo>
                  <a:lnTo>
                    <a:pt x="4292473" y="1235583"/>
                  </a:lnTo>
                  <a:close/>
                </a:path>
                <a:path w="6177280" h="1779270">
                  <a:moveTo>
                    <a:pt x="2682747" y="1229740"/>
                  </a:moveTo>
                  <a:lnTo>
                    <a:pt x="2663570" y="1229740"/>
                  </a:lnTo>
                  <a:lnTo>
                    <a:pt x="2655696" y="1237488"/>
                  </a:lnTo>
                  <a:lnTo>
                    <a:pt x="2655696" y="1256664"/>
                  </a:lnTo>
                  <a:lnTo>
                    <a:pt x="2663570" y="1264412"/>
                  </a:lnTo>
                  <a:lnTo>
                    <a:pt x="2682747" y="1264412"/>
                  </a:lnTo>
                  <a:lnTo>
                    <a:pt x="2690621" y="1256664"/>
                  </a:lnTo>
                  <a:lnTo>
                    <a:pt x="2690621" y="1237488"/>
                  </a:lnTo>
                  <a:lnTo>
                    <a:pt x="2682747" y="1229740"/>
                  </a:lnTo>
                  <a:close/>
                </a:path>
                <a:path w="6177280" h="1779270">
                  <a:moveTo>
                    <a:pt x="2153919" y="1224026"/>
                  </a:moveTo>
                  <a:lnTo>
                    <a:pt x="2134742" y="1224026"/>
                  </a:lnTo>
                  <a:lnTo>
                    <a:pt x="2126868" y="1231773"/>
                  </a:lnTo>
                  <a:lnTo>
                    <a:pt x="2126868" y="1250950"/>
                  </a:lnTo>
                  <a:lnTo>
                    <a:pt x="2134742" y="1258697"/>
                  </a:lnTo>
                  <a:lnTo>
                    <a:pt x="2153919" y="1258697"/>
                  </a:lnTo>
                  <a:lnTo>
                    <a:pt x="2161793" y="1250950"/>
                  </a:lnTo>
                  <a:lnTo>
                    <a:pt x="2161793" y="1231773"/>
                  </a:lnTo>
                  <a:lnTo>
                    <a:pt x="2153919" y="1224026"/>
                  </a:lnTo>
                  <a:close/>
                </a:path>
                <a:path w="6177280" h="1779270">
                  <a:moveTo>
                    <a:pt x="1822703" y="1224026"/>
                  </a:moveTo>
                  <a:lnTo>
                    <a:pt x="1803400" y="1224026"/>
                  </a:lnTo>
                  <a:lnTo>
                    <a:pt x="1795652" y="1231773"/>
                  </a:lnTo>
                  <a:lnTo>
                    <a:pt x="1795652" y="1250950"/>
                  </a:lnTo>
                  <a:lnTo>
                    <a:pt x="1803400" y="1258697"/>
                  </a:lnTo>
                  <a:lnTo>
                    <a:pt x="1822703" y="1258697"/>
                  </a:lnTo>
                  <a:lnTo>
                    <a:pt x="1830577" y="1250950"/>
                  </a:lnTo>
                  <a:lnTo>
                    <a:pt x="1830577" y="1231773"/>
                  </a:lnTo>
                  <a:lnTo>
                    <a:pt x="1822703" y="1224026"/>
                  </a:lnTo>
                  <a:close/>
                </a:path>
                <a:path w="6177280" h="1779270">
                  <a:moveTo>
                    <a:pt x="3275456" y="1218184"/>
                  </a:moveTo>
                  <a:lnTo>
                    <a:pt x="3256279" y="1218184"/>
                  </a:lnTo>
                  <a:lnTo>
                    <a:pt x="3248405" y="1225930"/>
                  </a:lnTo>
                  <a:lnTo>
                    <a:pt x="3248405" y="1245108"/>
                  </a:lnTo>
                  <a:lnTo>
                    <a:pt x="3256279" y="1252854"/>
                  </a:lnTo>
                  <a:lnTo>
                    <a:pt x="3275456" y="1252854"/>
                  </a:lnTo>
                  <a:lnTo>
                    <a:pt x="3283330" y="1245108"/>
                  </a:lnTo>
                  <a:lnTo>
                    <a:pt x="3283330" y="1225930"/>
                  </a:lnTo>
                  <a:lnTo>
                    <a:pt x="3275456" y="1218184"/>
                  </a:lnTo>
                  <a:close/>
                </a:path>
                <a:path w="6177280" h="1779270">
                  <a:moveTo>
                    <a:pt x="2566542" y="1218184"/>
                  </a:moveTo>
                  <a:lnTo>
                    <a:pt x="2547239" y="1218184"/>
                  </a:lnTo>
                  <a:lnTo>
                    <a:pt x="2539491" y="1225930"/>
                  </a:lnTo>
                  <a:lnTo>
                    <a:pt x="2539491" y="1245108"/>
                  </a:lnTo>
                  <a:lnTo>
                    <a:pt x="2547239" y="1252854"/>
                  </a:lnTo>
                  <a:lnTo>
                    <a:pt x="2566542" y="1252854"/>
                  </a:lnTo>
                  <a:lnTo>
                    <a:pt x="2574290" y="1245108"/>
                  </a:lnTo>
                  <a:lnTo>
                    <a:pt x="2574290" y="1225930"/>
                  </a:lnTo>
                  <a:lnTo>
                    <a:pt x="2566542" y="1218184"/>
                  </a:lnTo>
                  <a:close/>
                </a:path>
                <a:path w="6177280" h="1779270">
                  <a:moveTo>
                    <a:pt x="1706499" y="1218184"/>
                  </a:moveTo>
                  <a:lnTo>
                    <a:pt x="1687194" y="1218184"/>
                  </a:lnTo>
                  <a:lnTo>
                    <a:pt x="1679447" y="1225930"/>
                  </a:lnTo>
                  <a:lnTo>
                    <a:pt x="1679447" y="1245108"/>
                  </a:lnTo>
                  <a:lnTo>
                    <a:pt x="1687194" y="1252854"/>
                  </a:lnTo>
                  <a:lnTo>
                    <a:pt x="1706499" y="1252854"/>
                  </a:lnTo>
                  <a:lnTo>
                    <a:pt x="1714245" y="1245108"/>
                  </a:lnTo>
                  <a:lnTo>
                    <a:pt x="1714245" y="1225930"/>
                  </a:lnTo>
                  <a:lnTo>
                    <a:pt x="1706499" y="1218184"/>
                  </a:lnTo>
                  <a:close/>
                </a:path>
                <a:path w="6177280" h="1779270">
                  <a:moveTo>
                    <a:pt x="4594606" y="1212469"/>
                  </a:moveTo>
                  <a:lnTo>
                    <a:pt x="4575429" y="1212469"/>
                  </a:lnTo>
                  <a:lnTo>
                    <a:pt x="4567555" y="1220215"/>
                  </a:lnTo>
                  <a:lnTo>
                    <a:pt x="4567555" y="1239392"/>
                  </a:lnTo>
                  <a:lnTo>
                    <a:pt x="4575429" y="1247139"/>
                  </a:lnTo>
                  <a:lnTo>
                    <a:pt x="4594606" y="1247139"/>
                  </a:lnTo>
                  <a:lnTo>
                    <a:pt x="4602480" y="1239392"/>
                  </a:lnTo>
                  <a:lnTo>
                    <a:pt x="4602480" y="1220215"/>
                  </a:lnTo>
                  <a:lnTo>
                    <a:pt x="4594606" y="1212469"/>
                  </a:lnTo>
                  <a:close/>
                </a:path>
                <a:path w="6177280" h="1779270">
                  <a:moveTo>
                    <a:pt x="3978655" y="1212469"/>
                  </a:moveTo>
                  <a:lnTo>
                    <a:pt x="3959352" y="1212469"/>
                  </a:lnTo>
                  <a:lnTo>
                    <a:pt x="3951604" y="1220215"/>
                  </a:lnTo>
                  <a:lnTo>
                    <a:pt x="3951604" y="1239392"/>
                  </a:lnTo>
                  <a:lnTo>
                    <a:pt x="3959352" y="1247139"/>
                  </a:lnTo>
                  <a:lnTo>
                    <a:pt x="3978655" y="1247139"/>
                  </a:lnTo>
                  <a:lnTo>
                    <a:pt x="3986529" y="1239392"/>
                  </a:lnTo>
                  <a:lnTo>
                    <a:pt x="3986529" y="1220215"/>
                  </a:lnTo>
                  <a:lnTo>
                    <a:pt x="3978655" y="1212469"/>
                  </a:lnTo>
                  <a:close/>
                </a:path>
                <a:path w="6177280" h="1779270">
                  <a:moveTo>
                    <a:pt x="3612514" y="1212469"/>
                  </a:moveTo>
                  <a:lnTo>
                    <a:pt x="3593337" y="1212469"/>
                  </a:lnTo>
                  <a:lnTo>
                    <a:pt x="3585463" y="1220215"/>
                  </a:lnTo>
                  <a:lnTo>
                    <a:pt x="3585463" y="1239392"/>
                  </a:lnTo>
                  <a:lnTo>
                    <a:pt x="3593337" y="1247139"/>
                  </a:lnTo>
                  <a:lnTo>
                    <a:pt x="3612514" y="1247139"/>
                  </a:lnTo>
                  <a:lnTo>
                    <a:pt x="3620388" y="1239392"/>
                  </a:lnTo>
                  <a:lnTo>
                    <a:pt x="3620388" y="1220215"/>
                  </a:lnTo>
                  <a:lnTo>
                    <a:pt x="3612514" y="1212469"/>
                  </a:lnTo>
                  <a:close/>
                </a:path>
                <a:path w="6177280" h="1779270">
                  <a:moveTo>
                    <a:pt x="1369440" y="1212469"/>
                  </a:moveTo>
                  <a:lnTo>
                    <a:pt x="1350137" y="1212469"/>
                  </a:lnTo>
                  <a:lnTo>
                    <a:pt x="1342389" y="1220215"/>
                  </a:lnTo>
                  <a:lnTo>
                    <a:pt x="1342389" y="1239392"/>
                  </a:lnTo>
                  <a:lnTo>
                    <a:pt x="1350137" y="1247139"/>
                  </a:lnTo>
                  <a:lnTo>
                    <a:pt x="1369440" y="1247139"/>
                  </a:lnTo>
                  <a:lnTo>
                    <a:pt x="1377188" y="1239392"/>
                  </a:lnTo>
                  <a:lnTo>
                    <a:pt x="1377188" y="1220215"/>
                  </a:lnTo>
                  <a:lnTo>
                    <a:pt x="1369440" y="1212469"/>
                  </a:lnTo>
                  <a:close/>
                </a:path>
                <a:path w="6177280" h="1779270">
                  <a:moveTo>
                    <a:pt x="486155" y="1212469"/>
                  </a:moveTo>
                  <a:lnTo>
                    <a:pt x="466851" y="1212469"/>
                  </a:lnTo>
                  <a:lnTo>
                    <a:pt x="459104" y="1220215"/>
                  </a:lnTo>
                  <a:lnTo>
                    <a:pt x="459104" y="1239392"/>
                  </a:lnTo>
                  <a:lnTo>
                    <a:pt x="466851" y="1247139"/>
                  </a:lnTo>
                  <a:lnTo>
                    <a:pt x="486155" y="1247139"/>
                  </a:lnTo>
                  <a:lnTo>
                    <a:pt x="493902" y="1239392"/>
                  </a:lnTo>
                  <a:lnTo>
                    <a:pt x="493902" y="1220215"/>
                  </a:lnTo>
                  <a:lnTo>
                    <a:pt x="486155" y="1212469"/>
                  </a:lnTo>
                  <a:close/>
                </a:path>
                <a:path w="6177280" h="1779270">
                  <a:moveTo>
                    <a:pt x="4100703" y="1200912"/>
                  </a:moveTo>
                  <a:lnTo>
                    <a:pt x="4081399" y="1200912"/>
                  </a:lnTo>
                  <a:lnTo>
                    <a:pt x="4073652" y="1208659"/>
                  </a:lnTo>
                  <a:lnTo>
                    <a:pt x="4073652" y="1227836"/>
                  </a:lnTo>
                  <a:lnTo>
                    <a:pt x="4081399" y="1235583"/>
                  </a:lnTo>
                  <a:lnTo>
                    <a:pt x="4100703" y="1235583"/>
                  </a:lnTo>
                  <a:lnTo>
                    <a:pt x="4108450" y="1227836"/>
                  </a:lnTo>
                  <a:lnTo>
                    <a:pt x="4108450" y="1208659"/>
                  </a:lnTo>
                  <a:lnTo>
                    <a:pt x="4100703" y="1200912"/>
                  </a:lnTo>
                  <a:close/>
                </a:path>
                <a:path w="6177280" h="1779270">
                  <a:moveTo>
                    <a:pt x="2368930" y="1200912"/>
                  </a:moveTo>
                  <a:lnTo>
                    <a:pt x="2349754" y="1200912"/>
                  </a:lnTo>
                  <a:lnTo>
                    <a:pt x="2341879" y="1208659"/>
                  </a:lnTo>
                  <a:lnTo>
                    <a:pt x="2341879" y="1227836"/>
                  </a:lnTo>
                  <a:lnTo>
                    <a:pt x="2349754" y="1235583"/>
                  </a:lnTo>
                  <a:lnTo>
                    <a:pt x="2368930" y="1235583"/>
                  </a:lnTo>
                  <a:lnTo>
                    <a:pt x="2376804" y="1227836"/>
                  </a:lnTo>
                  <a:lnTo>
                    <a:pt x="2376804" y="1208659"/>
                  </a:lnTo>
                  <a:lnTo>
                    <a:pt x="2368930" y="1200912"/>
                  </a:lnTo>
                  <a:close/>
                </a:path>
                <a:path w="6177280" h="1779270">
                  <a:moveTo>
                    <a:pt x="2270125" y="1200912"/>
                  </a:moveTo>
                  <a:lnTo>
                    <a:pt x="2250947" y="1200912"/>
                  </a:lnTo>
                  <a:lnTo>
                    <a:pt x="2243074" y="1208659"/>
                  </a:lnTo>
                  <a:lnTo>
                    <a:pt x="2243074" y="1227836"/>
                  </a:lnTo>
                  <a:lnTo>
                    <a:pt x="2250947" y="1235583"/>
                  </a:lnTo>
                  <a:lnTo>
                    <a:pt x="2270125" y="1235583"/>
                  </a:lnTo>
                  <a:lnTo>
                    <a:pt x="2277999" y="1227836"/>
                  </a:lnTo>
                  <a:lnTo>
                    <a:pt x="2277999" y="1208659"/>
                  </a:lnTo>
                  <a:lnTo>
                    <a:pt x="2270125" y="1200912"/>
                  </a:lnTo>
                  <a:close/>
                </a:path>
                <a:path w="6177280" h="1779270">
                  <a:moveTo>
                    <a:pt x="1956434" y="1200912"/>
                  </a:moveTo>
                  <a:lnTo>
                    <a:pt x="1937130" y="1200912"/>
                  </a:lnTo>
                  <a:lnTo>
                    <a:pt x="1929256" y="1208659"/>
                  </a:lnTo>
                  <a:lnTo>
                    <a:pt x="1929256" y="1227836"/>
                  </a:lnTo>
                  <a:lnTo>
                    <a:pt x="1937130" y="1235583"/>
                  </a:lnTo>
                  <a:lnTo>
                    <a:pt x="1956434" y="1235583"/>
                  </a:lnTo>
                  <a:lnTo>
                    <a:pt x="1964181" y="1227836"/>
                  </a:lnTo>
                  <a:lnTo>
                    <a:pt x="1964181" y="1208659"/>
                  </a:lnTo>
                  <a:lnTo>
                    <a:pt x="1956434" y="1200912"/>
                  </a:lnTo>
                  <a:close/>
                </a:path>
                <a:path w="6177280" h="1779270">
                  <a:moveTo>
                    <a:pt x="1137030" y="1200912"/>
                  </a:moveTo>
                  <a:lnTo>
                    <a:pt x="1117727" y="1200912"/>
                  </a:lnTo>
                  <a:lnTo>
                    <a:pt x="1109979" y="1208659"/>
                  </a:lnTo>
                  <a:lnTo>
                    <a:pt x="1109979" y="1227836"/>
                  </a:lnTo>
                  <a:lnTo>
                    <a:pt x="1117727" y="1235583"/>
                  </a:lnTo>
                  <a:lnTo>
                    <a:pt x="1137030" y="1235583"/>
                  </a:lnTo>
                  <a:lnTo>
                    <a:pt x="1144777" y="1227836"/>
                  </a:lnTo>
                  <a:lnTo>
                    <a:pt x="1144777" y="1208659"/>
                  </a:lnTo>
                  <a:lnTo>
                    <a:pt x="1137030" y="1200912"/>
                  </a:lnTo>
                  <a:close/>
                </a:path>
                <a:path w="6177280" h="1779270">
                  <a:moveTo>
                    <a:pt x="3868293" y="1195070"/>
                  </a:moveTo>
                  <a:lnTo>
                    <a:pt x="3848988" y="1195070"/>
                  </a:lnTo>
                  <a:lnTo>
                    <a:pt x="3841241" y="1202816"/>
                  </a:lnTo>
                  <a:lnTo>
                    <a:pt x="3841241" y="1221994"/>
                  </a:lnTo>
                  <a:lnTo>
                    <a:pt x="3848988" y="1229740"/>
                  </a:lnTo>
                  <a:lnTo>
                    <a:pt x="3868293" y="1229740"/>
                  </a:lnTo>
                  <a:lnTo>
                    <a:pt x="3876039" y="1221994"/>
                  </a:lnTo>
                  <a:lnTo>
                    <a:pt x="3876039" y="1202816"/>
                  </a:lnTo>
                  <a:lnTo>
                    <a:pt x="3868293" y="1195070"/>
                  </a:lnTo>
                  <a:close/>
                </a:path>
                <a:path w="6177280" h="1779270">
                  <a:moveTo>
                    <a:pt x="1474089" y="1195070"/>
                  </a:moveTo>
                  <a:lnTo>
                    <a:pt x="1454784" y="1195070"/>
                  </a:lnTo>
                  <a:lnTo>
                    <a:pt x="1447038" y="1202816"/>
                  </a:lnTo>
                  <a:lnTo>
                    <a:pt x="1447038" y="1221994"/>
                  </a:lnTo>
                  <a:lnTo>
                    <a:pt x="1454784" y="1229740"/>
                  </a:lnTo>
                  <a:lnTo>
                    <a:pt x="1474089" y="1229740"/>
                  </a:lnTo>
                  <a:lnTo>
                    <a:pt x="1481835" y="1221994"/>
                  </a:lnTo>
                  <a:lnTo>
                    <a:pt x="1481835" y="1202816"/>
                  </a:lnTo>
                  <a:lnTo>
                    <a:pt x="1474089" y="1195070"/>
                  </a:lnTo>
                  <a:close/>
                </a:path>
                <a:path w="6177280" h="1779270">
                  <a:moveTo>
                    <a:pt x="2996565" y="1183513"/>
                  </a:moveTo>
                  <a:lnTo>
                    <a:pt x="2977260" y="1183513"/>
                  </a:lnTo>
                  <a:lnTo>
                    <a:pt x="2969514" y="1191260"/>
                  </a:lnTo>
                  <a:lnTo>
                    <a:pt x="2969514" y="1210437"/>
                  </a:lnTo>
                  <a:lnTo>
                    <a:pt x="2977260" y="1218184"/>
                  </a:lnTo>
                  <a:lnTo>
                    <a:pt x="2996565" y="1218184"/>
                  </a:lnTo>
                  <a:lnTo>
                    <a:pt x="3004439" y="1210437"/>
                  </a:lnTo>
                  <a:lnTo>
                    <a:pt x="3004439" y="1191260"/>
                  </a:lnTo>
                  <a:lnTo>
                    <a:pt x="2996565" y="1183513"/>
                  </a:lnTo>
                  <a:close/>
                </a:path>
                <a:path w="6177280" h="1779270">
                  <a:moveTo>
                    <a:pt x="875538" y="1183513"/>
                  </a:moveTo>
                  <a:lnTo>
                    <a:pt x="856233" y="1183513"/>
                  </a:lnTo>
                  <a:lnTo>
                    <a:pt x="848487" y="1191260"/>
                  </a:lnTo>
                  <a:lnTo>
                    <a:pt x="848487" y="1210437"/>
                  </a:lnTo>
                  <a:lnTo>
                    <a:pt x="856233" y="1218184"/>
                  </a:lnTo>
                  <a:lnTo>
                    <a:pt x="875538" y="1218184"/>
                  </a:lnTo>
                  <a:lnTo>
                    <a:pt x="883284" y="1210437"/>
                  </a:lnTo>
                  <a:lnTo>
                    <a:pt x="883284" y="1191260"/>
                  </a:lnTo>
                  <a:lnTo>
                    <a:pt x="875538" y="1183513"/>
                  </a:lnTo>
                  <a:close/>
                </a:path>
                <a:path w="6177280" h="1779270">
                  <a:moveTo>
                    <a:pt x="4484243" y="1177798"/>
                  </a:moveTo>
                  <a:lnTo>
                    <a:pt x="4464938" y="1177798"/>
                  </a:lnTo>
                  <a:lnTo>
                    <a:pt x="4457191" y="1185545"/>
                  </a:lnTo>
                  <a:lnTo>
                    <a:pt x="4457191" y="1204722"/>
                  </a:lnTo>
                  <a:lnTo>
                    <a:pt x="4464938" y="1212469"/>
                  </a:lnTo>
                  <a:lnTo>
                    <a:pt x="4484243" y="1212469"/>
                  </a:lnTo>
                  <a:lnTo>
                    <a:pt x="4491989" y="1204722"/>
                  </a:lnTo>
                  <a:lnTo>
                    <a:pt x="4491989" y="1185545"/>
                  </a:lnTo>
                  <a:lnTo>
                    <a:pt x="4484243" y="1177798"/>
                  </a:lnTo>
                  <a:close/>
                </a:path>
                <a:path w="6177280" h="1779270">
                  <a:moveTo>
                    <a:pt x="2473579" y="1177798"/>
                  </a:moveTo>
                  <a:lnTo>
                    <a:pt x="2454275" y="1177798"/>
                  </a:lnTo>
                  <a:lnTo>
                    <a:pt x="2446528" y="1185545"/>
                  </a:lnTo>
                  <a:lnTo>
                    <a:pt x="2446528" y="1204722"/>
                  </a:lnTo>
                  <a:lnTo>
                    <a:pt x="2454275" y="1212469"/>
                  </a:lnTo>
                  <a:lnTo>
                    <a:pt x="2473579" y="1212469"/>
                  </a:lnTo>
                  <a:lnTo>
                    <a:pt x="2481326" y="1204722"/>
                  </a:lnTo>
                  <a:lnTo>
                    <a:pt x="2481326" y="1185545"/>
                  </a:lnTo>
                  <a:lnTo>
                    <a:pt x="2473579" y="1177798"/>
                  </a:lnTo>
                  <a:close/>
                </a:path>
                <a:path w="6177280" h="1779270">
                  <a:moveTo>
                    <a:pt x="1584452" y="1177798"/>
                  </a:moveTo>
                  <a:lnTo>
                    <a:pt x="1565147" y="1177798"/>
                  </a:lnTo>
                  <a:lnTo>
                    <a:pt x="1557401" y="1185545"/>
                  </a:lnTo>
                  <a:lnTo>
                    <a:pt x="1557401" y="1204722"/>
                  </a:lnTo>
                  <a:lnTo>
                    <a:pt x="1565147" y="1212469"/>
                  </a:lnTo>
                  <a:lnTo>
                    <a:pt x="1584452" y="1212469"/>
                  </a:lnTo>
                  <a:lnTo>
                    <a:pt x="1592199" y="1204722"/>
                  </a:lnTo>
                  <a:lnTo>
                    <a:pt x="1592199" y="1185545"/>
                  </a:lnTo>
                  <a:lnTo>
                    <a:pt x="1584452" y="1177798"/>
                  </a:lnTo>
                  <a:close/>
                </a:path>
                <a:path w="6177280" h="1779270">
                  <a:moveTo>
                    <a:pt x="4896865" y="1166240"/>
                  </a:moveTo>
                  <a:lnTo>
                    <a:pt x="4877561" y="1166240"/>
                  </a:lnTo>
                  <a:lnTo>
                    <a:pt x="4869814" y="1173988"/>
                  </a:lnTo>
                  <a:lnTo>
                    <a:pt x="4869814" y="1193164"/>
                  </a:lnTo>
                  <a:lnTo>
                    <a:pt x="4877561" y="1200912"/>
                  </a:lnTo>
                  <a:lnTo>
                    <a:pt x="4896865" y="1200912"/>
                  </a:lnTo>
                  <a:lnTo>
                    <a:pt x="4904612" y="1193164"/>
                  </a:lnTo>
                  <a:lnTo>
                    <a:pt x="4904612" y="1173988"/>
                  </a:lnTo>
                  <a:lnTo>
                    <a:pt x="4896865" y="1166240"/>
                  </a:lnTo>
                  <a:close/>
                </a:path>
                <a:path w="6177280" h="1779270">
                  <a:moveTo>
                    <a:pt x="3728720" y="1160399"/>
                  </a:moveTo>
                  <a:lnTo>
                    <a:pt x="3709543" y="1160399"/>
                  </a:lnTo>
                  <a:lnTo>
                    <a:pt x="3701669" y="1168146"/>
                  </a:lnTo>
                  <a:lnTo>
                    <a:pt x="3701669" y="1187323"/>
                  </a:lnTo>
                  <a:lnTo>
                    <a:pt x="3709543" y="1195070"/>
                  </a:lnTo>
                  <a:lnTo>
                    <a:pt x="3728720" y="1195070"/>
                  </a:lnTo>
                  <a:lnTo>
                    <a:pt x="3736594" y="1187323"/>
                  </a:lnTo>
                  <a:lnTo>
                    <a:pt x="3736594" y="1168146"/>
                  </a:lnTo>
                  <a:lnTo>
                    <a:pt x="3728720" y="1160399"/>
                  </a:lnTo>
                  <a:close/>
                </a:path>
                <a:path w="6177280" h="1779270">
                  <a:moveTo>
                    <a:pt x="3496309" y="1160399"/>
                  </a:moveTo>
                  <a:lnTo>
                    <a:pt x="3477132" y="1160399"/>
                  </a:lnTo>
                  <a:lnTo>
                    <a:pt x="3469258" y="1168146"/>
                  </a:lnTo>
                  <a:lnTo>
                    <a:pt x="3469258" y="1187323"/>
                  </a:lnTo>
                  <a:lnTo>
                    <a:pt x="3477132" y="1195070"/>
                  </a:lnTo>
                  <a:lnTo>
                    <a:pt x="3496309" y="1195070"/>
                  </a:lnTo>
                  <a:lnTo>
                    <a:pt x="3504183" y="1187323"/>
                  </a:lnTo>
                  <a:lnTo>
                    <a:pt x="3504183" y="1168146"/>
                  </a:lnTo>
                  <a:lnTo>
                    <a:pt x="3496309" y="1160399"/>
                  </a:lnTo>
                  <a:close/>
                </a:path>
                <a:path w="6177280" h="1779270">
                  <a:moveTo>
                    <a:pt x="590803" y="1154684"/>
                  </a:moveTo>
                  <a:lnTo>
                    <a:pt x="571500" y="1154684"/>
                  </a:lnTo>
                  <a:lnTo>
                    <a:pt x="563626" y="1162430"/>
                  </a:lnTo>
                  <a:lnTo>
                    <a:pt x="563626" y="1181608"/>
                  </a:lnTo>
                  <a:lnTo>
                    <a:pt x="571500" y="1189354"/>
                  </a:lnTo>
                  <a:lnTo>
                    <a:pt x="590803" y="1189354"/>
                  </a:lnTo>
                  <a:lnTo>
                    <a:pt x="598551" y="1181608"/>
                  </a:lnTo>
                  <a:lnTo>
                    <a:pt x="598551" y="1162430"/>
                  </a:lnTo>
                  <a:lnTo>
                    <a:pt x="590803" y="1154684"/>
                  </a:lnTo>
                  <a:close/>
                </a:path>
                <a:path w="6177280" h="1779270">
                  <a:moveTo>
                    <a:pt x="2862960" y="1148841"/>
                  </a:moveTo>
                  <a:lnTo>
                    <a:pt x="2843656" y="1148841"/>
                  </a:lnTo>
                  <a:lnTo>
                    <a:pt x="2835909" y="1156589"/>
                  </a:lnTo>
                  <a:lnTo>
                    <a:pt x="2835909" y="1175765"/>
                  </a:lnTo>
                  <a:lnTo>
                    <a:pt x="2843656" y="1183513"/>
                  </a:lnTo>
                  <a:lnTo>
                    <a:pt x="2862960" y="1183513"/>
                  </a:lnTo>
                  <a:lnTo>
                    <a:pt x="2870707" y="1175765"/>
                  </a:lnTo>
                  <a:lnTo>
                    <a:pt x="2870707" y="1156589"/>
                  </a:lnTo>
                  <a:lnTo>
                    <a:pt x="2862960" y="1148841"/>
                  </a:lnTo>
                  <a:close/>
                </a:path>
                <a:path w="6177280" h="1779270">
                  <a:moveTo>
                    <a:pt x="985901" y="1148841"/>
                  </a:moveTo>
                  <a:lnTo>
                    <a:pt x="966596" y="1148841"/>
                  </a:lnTo>
                  <a:lnTo>
                    <a:pt x="958850" y="1156589"/>
                  </a:lnTo>
                  <a:lnTo>
                    <a:pt x="958850" y="1175765"/>
                  </a:lnTo>
                  <a:lnTo>
                    <a:pt x="966596" y="1183513"/>
                  </a:lnTo>
                  <a:lnTo>
                    <a:pt x="985901" y="1183513"/>
                  </a:lnTo>
                  <a:lnTo>
                    <a:pt x="993647" y="1175765"/>
                  </a:lnTo>
                  <a:lnTo>
                    <a:pt x="993647" y="1156589"/>
                  </a:lnTo>
                  <a:lnTo>
                    <a:pt x="985901" y="1148841"/>
                  </a:lnTo>
                  <a:close/>
                </a:path>
                <a:path w="6177280" h="1779270">
                  <a:moveTo>
                    <a:pt x="4780660" y="1143127"/>
                  </a:moveTo>
                  <a:lnTo>
                    <a:pt x="4761357" y="1143127"/>
                  </a:lnTo>
                  <a:lnTo>
                    <a:pt x="4753483" y="1150874"/>
                  </a:lnTo>
                  <a:lnTo>
                    <a:pt x="4753483" y="1170051"/>
                  </a:lnTo>
                  <a:lnTo>
                    <a:pt x="4761357" y="1177798"/>
                  </a:lnTo>
                  <a:lnTo>
                    <a:pt x="4780660" y="1177798"/>
                  </a:lnTo>
                  <a:lnTo>
                    <a:pt x="4788408" y="1170051"/>
                  </a:lnTo>
                  <a:lnTo>
                    <a:pt x="4788408" y="1150874"/>
                  </a:lnTo>
                  <a:lnTo>
                    <a:pt x="4780660" y="1143127"/>
                  </a:lnTo>
                  <a:close/>
                </a:path>
                <a:path w="6177280" h="1779270">
                  <a:moveTo>
                    <a:pt x="4228591" y="1143127"/>
                  </a:moveTo>
                  <a:lnTo>
                    <a:pt x="4209287" y="1143127"/>
                  </a:lnTo>
                  <a:lnTo>
                    <a:pt x="4201540" y="1150874"/>
                  </a:lnTo>
                  <a:lnTo>
                    <a:pt x="4201540" y="1170051"/>
                  </a:lnTo>
                  <a:lnTo>
                    <a:pt x="4209287" y="1177798"/>
                  </a:lnTo>
                  <a:lnTo>
                    <a:pt x="4228591" y="1177798"/>
                  </a:lnTo>
                  <a:lnTo>
                    <a:pt x="4236338" y="1170051"/>
                  </a:lnTo>
                  <a:lnTo>
                    <a:pt x="4236338" y="1150874"/>
                  </a:lnTo>
                  <a:lnTo>
                    <a:pt x="4228591" y="1143127"/>
                  </a:lnTo>
                  <a:close/>
                </a:path>
                <a:path w="6177280" h="1779270">
                  <a:moveTo>
                    <a:pt x="3124454" y="1143127"/>
                  </a:moveTo>
                  <a:lnTo>
                    <a:pt x="3105150" y="1143127"/>
                  </a:lnTo>
                  <a:lnTo>
                    <a:pt x="3097403" y="1150874"/>
                  </a:lnTo>
                  <a:lnTo>
                    <a:pt x="3097403" y="1170051"/>
                  </a:lnTo>
                  <a:lnTo>
                    <a:pt x="3105150" y="1177798"/>
                  </a:lnTo>
                  <a:lnTo>
                    <a:pt x="3124454" y="1177798"/>
                  </a:lnTo>
                  <a:lnTo>
                    <a:pt x="3132201" y="1170051"/>
                  </a:lnTo>
                  <a:lnTo>
                    <a:pt x="3132201" y="1150874"/>
                  </a:lnTo>
                  <a:lnTo>
                    <a:pt x="3124454" y="1143127"/>
                  </a:lnTo>
                  <a:close/>
                </a:path>
                <a:path w="6177280" h="1779270">
                  <a:moveTo>
                    <a:pt x="695325" y="1143127"/>
                  </a:moveTo>
                  <a:lnTo>
                    <a:pt x="676147" y="1143127"/>
                  </a:lnTo>
                  <a:lnTo>
                    <a:pt x="668274" y="1150874"/>
                  </a:lnTo>
                  <a:lnTo>
                    <a:pt x="668274" y="1170051"/>
                  </a:lnTo>
                  <a:lnTo>
                    <a:pt x="676147" y="1177798"/>
                  </a:lnTo>
                  <a:lnTo>
                    <a:pt x="695325" y="1177798"/>
                  </a:lnTo>
                  <a:lnTo>
                    <a:pt x="703199" y="1170051"/>
                  </a:lnTo>
                  <a:lnTo>
                    <a:pt x="703199" y="1150874"/>
                  </a:lnTo>
                  <a:lnTo>
                    <a:pt x="695325" y="1143127"/>
                  </a:lnTo>
                  <a:close/>
                </a:path>
                <a:path w="6177280" h="1779270">
                  <a:moveTo>
                    <a:pt x="4676012" y="1137285"/>
                  </a:moveTo>
                  <a:lnTo>
                    <a:pt x="4656708" y="1137285"/>
                  </a:lnTo>
                  <a:lnTo>
                    <a:pt x="4648961" y="1145032"/>
                  </a:lnTo>
                  <a:lnTo>
                    <a:pt x="4648961" y="1164209"/>
                  </a:lnTo>
                  <a:lnTo>
                    <a:pt x="4656708" y="1171955"/>
                  </a:lnTo>
                  <a:lnTo>
                    <a:pt x="4676012" y="1171955"/>
                  </a:lnTo>
                  <a:lnTo>
                    <a:pt x="4683759" y="1164209"/>
                  </a:lnTo>
                  <a:lnTo>
                    <a:pt x="4683759" y="1145032"/>
                  </a:lnTo>
                  <a:lnTo>
                    <a:pt x="4676012" y="1137285"/>
                  </a:lnTo>
                  <a:close/>
                </a:path>
                <a:path w="6177280" h="1779270">
                  <a:moveTo>
                    <a:pt x="1247393" y="1125727"/>
                  </a:moveTo>
                  <a:lnTo>
                    <a:pt x="1228089" y="1125727"/>
                  </a:lnTo>
                  <a:lnTo>
                    <a:pt x="1220342" y="1133475"/>
                  </a:lnTo>
                  <a:lnTo>
                    <a:pt x="1220342" y="1152652"/>
                  </a:lnTo>
                  <a:lnTo>
                    <a:pt x="1228089" y="1160399"/>
                  </a:lnTo>
                  <a:lnTo>
                    <a:pt x="1247393" y="1160399"/>
                  </a:lnTo>
                  <a:lnTo>
                    <a:pt x="1255267" y="1152652"/>
                  </a:lnTo>
                  <a:lnTo>
                    <a:pt x="1255267" y="1133475"/>
                  </a:lnTo>
                  <a:lnTo>
                    <a:pt x="1247393" y="1125727"/>
                  </a:lnTo>
                  <a:close/>
                </a:path>
                <a:path w="6177280" h="1779270">
                  <a:moveTo>
                    <a:pt x="3374262" y="1120013"/>
                  </a:moveTo>
                  <a:lnTo>
                    <a:pt x="3355085" y="1120013"/>
                  </a:lnTo>
                  <a:lnTo>
                    <a:pt x="3347211" y="1127760"/>
                  </a:lnTo>
                  <a:lnTo>
                    <a:pt x="3347211" y="1146937"/>
                  </a:lnTo>
                  <a:lnTo>
                    <a:pt x="3355085" y="1154684"/>
                  </a:lnTo>
                  <a:lnTo>
                    <a:pt x="3374262" y="1154684"/>
                  </a:lnTo>
                  <a:lnTo>
                    <a:pt x="3382136" y="1146937"/>
                  </a:lnTo>
                  <a:lnTo>
                    <a:pt x="3382136" y="1127760"/>
                  </a:lnTo>
                  <a:lnTo>
                    <a:pt x="3374262" y="1120013"/>
                  </a:lnTo>
                  <a:close/>
                </a:path>
                <a:path w="6177280" h="1779270">
                  <a:moveTo>
                    <a:pt x="2624708" y="1120013"/>
                  </a:moveTo>
                  <a:lnTo>
                    <a:pt x="2605404" y="1120013"/>
                  </a:lnTo>
                  <a:lnTo>
                    <a:pt x="2597657" y="1127760"/>
                  </a:lnTo>
                  <a:lnTo>
                    <a:pt x="2597657" y="1146937"/>
                  </a:lnTo>
                  <a:lnTo>
                    <a:pt x="2605404" y="1154684"/>
                  </a:lnTo>
                  <a:lnTo>
                    <a:pt x="2624708" y="1154684"/>
                  </a:lnTo>
                  <a:lnTo>
                    <a:pt x="2632455" y="1146937"/>
                  </a:lnTo>
                  <a:lnTo>
                    <a:pt x="2632455" y="1127760"/>
                  </a:lnTo>
                  <a:lnTo>
                    <a:pt x="2624708" y="1120013"/>
                  </a:lnTo>
                  <a:close/>
                </a:path>
                <a:path w="6177280" h="1779270">
                  <a:moveTo>
                    <a:pt x="4362196" y="1114171"/>
                  </a:moveTo>
                  <a:lnTo>
                    <a:pt x="4342891" y="1114171"/>
                  </a:lnTo>
                  <a:lnTo>
                    <a:pt x="4335145" y="1121917"/>
                  </a:lnTo>
                  <a:lnTo>
                    <a:pt x="4335145" y="1141095"/>
                  </a:lnTo>
                  <a:lnTo>
                    <a:pt x="4342891" y="1148841"/>
                  </a:lnTo>
                  <a:lnTo>
                    <a:pt x="4362196" y="1148841"/>
                  </a:lnTo>
                  <a:lnTo>
                    <a:pt x="4369943" y="1141095"/>
                  </a:lnTo>
                  <a:lnTo>
                    <a:pt x="4369943" y="1121917"/>
                  </a:lnTo>
                  <a:lnTo>
                    <a:pt x="4362196" y="1114171"/>
                  </a:lnTo>
                  <a:close/>
                </a:path>
                <a:path w="6177280" h="1779270">
                  <a:moveTo>
                    <a:pt x="4071620" y="1114171"/>
                  </a:moveTo>
                  <a:lnTo>
                    <a:pt x="4052443" y="1114171"/>
                  </a:lnTo>
                  <a:lnTo>
                    <a:pt x="4044569" y="1121917"/>
                  </a:lnTo>
                  <a:lnTo>
                    <a:pt x="4044569" y="1141095"/>
                  </a:lnTo>
                  <a:lnTo>
                    <a:pt x="4052443" y="1148841"/>
                  </a:lnTo>
                  <a:lnTo>
                    <a:pt x="4071620" y="1148841"/>
                  </a:lnTo>
                  <a:lnTo>
                    <a:pt x="4079494" y="1141095"/>
                  </a:lnTo>
                  <a:lnTo>
                    <a:pt x="4079494" y="1121917"/>
                  </a:lnTo>
                  <a:lnTo>
                    <a:pt x="4071620" y="1114171"/>
                  </a:lnTo>
                  <a:close/>
                </a:path>
                <a:path w="6177280" h="1779270">
                  <a:moveTo>
                    <a:pt x="2072639" y="1114171"/>
                  </a:moveTo>
                  <a:lnTo>
                    <a:pt x="2053335" y="1114171"/>
                  </a:lnTo>
                  <a:lnTo>
                    <a:pt x="2045589" y="1121917"/>
                  </a:lnTo>
                  <a:lnTo>
                    <a:pt x="2045589" y="1141095"/>
                  </a:lnTo>
                  <a:lnTo>
                    <a:pt x="2053335" y="1148841"/>
                  </a:lnTo>
                  <a:lnTo>
                    <a:pt x="2072639" y="1148841"/>
                  </a:lnTo>
                  <a:lnTo>
                    <a:pt x="2080387" y="1141095"/>
                  </a:lnTo>
                  <a:lnTo>
                    <a:pt x="2080387" y="1121917"/>
                  </a:lnTo>
                  <a:lnTo>
                    <a:pt x="2072639" y="1114171"/>
                  </a:lnTo>
                  <a:close/>
                </a:path>
                <a:path w="6177280" h="1779270">
                  <a:moveTo>
                    <a:pt x="1799463" y="1114171"/>
                  </a:moveTo>
                  <a:lnTo>
                    <a:pt x="1780158" y="1114171"/>
                  </a:lnTo>
                  <a:lnTo>
                    <a:pt x="1772412" y="1121917"/>
                  </a:lnTo>
                  <a:lnTo>
                    <a:pt x="1772412" y="1141095"/>
                  </a:lnTo>
                  <a:lnTo>
                    <a:pt x="1780158" y="1148841"/>
                  </a:lnTo>
                  <a:lnTo>
                    <a:pt x="1799463" y="1148841"/>
                  </a:lnTo>
                  <a:lnTo>
                    <a:pt x="1807337" y="1141095"/>
                  </a:lnTo>
                  <a:lnTo>
                    <a:pt x="1807337" y="1121917"/>
                  </a:lnTo>
                  <a:lnTo>
                    <a:pt x="1799463" y="1114171"/>
                  </a:lnTo>
                  <a:close/>
                </a:path>
                <a:path w="6177280" h="1779270">
                  <a:moveTo>
                    <a:pt x="3240658" y="1108455"/>
                  </a:moveTo>
                  <a:lnTo>
                    <a:pt x="3221354" y="1108455"/>
                  </a:lnTo>
                  <a:lnTo>
                    <a:pt x="3213607" y="1116202"/>
                  </a:lnTo>
                  <a:lnTo>
                    <a:pt x="3213607" y="1135379"/>
                  </a:lnTo>
                  <a:lnTo>
                    <a:pt x="3221354" y="1143127"/>
                  </a:lnTo>
                  <a:lnTo>
                    <a:pt x="3240658" y="1143127"/>
                  </a:lnTo>
                  <a:lnTo>
                    <a:pt x="3248405" y="1135379"/>
                  </a:lnTo>
                  <a:lnTo>
                    <a:pt x="3248405" y="1116202"/>
                  </a:lnTo>
                  <a:lnTo>
                    <a:pt x="3240658" y="1108455"/>
                  </a:lnTo>
                  <a:close/>
                </a:path>
                <a:path w="6177280" h="1779270">
                  <a:moveTo>
                    <a:pt x="2746629" y="1108455"/>
                  </a:moveTo>
                  <a:lnTo>
                    <a:pt x="2727452" y="1108455"/>
                  </a:lnTo>
                  <a:lnTo>
                    <a:pt x="2719578" y="1116202"/>
                  </a:lnTo>
                  <a:lnTo>
                    <a:pt x="2719578" y="1135379"/>
                  </a:lnTo>
                  <a:lnTo>
                    <a:pt x="2727452" y="1143127"/>
                  </a:lnTo>
                  <a:lnTo>
                    <a:pt x="2746629" y="1143127"/>
                  </a:lnTo>
                  <a:lnTo>
                    <a:pt x="2754503" y="1135379"/>
                  </a:lnTo>
                  <a:lnTo>
                    <a:pt x="2754503" y="1116202"/>
                  </a:lnTo>
                  <a:lnTo>
                    <a:pt x="2746629" y="1108455"/>
                  </a:lnTo>
                  <a:close/>
                </a:path>
                <a:path w="6177280" h="1779270">
                  <a:moveTo>
                    <a:pt x="2188844" y="1108455"/>
                  </a:moveTo>
                  <a:lnTo>
                    <a:pt x="2169541" y="1108455"/>
                  </a:lnTo>
                  <a:lnTo>
                    <a:pt x="2161793" y="1116202"/>
                  </a:lnTo>
                  <a:lnTo>
                    <a:pt x="2161793" y="1135379"/>
                  </a:lnTo>
                  <a:lnTo>
                    <a:pt x="2169541" y="1143127"/>
                  </a:lnTo>
                  <a:lnTo>
                    <a:pt x="2188844" y="1143127"/>
                  </a:lnTo>
                  <a:lnTo>
                    <a:pt x="2196591" y="1135379"/>
                  </a:lnTo>
                  <a:lnTo>
                    <a:pt x="2196591" y="1116202"/>
                  </a:lnTo>
                  <a:lnTo>
                    <a:pt x="2188844" y="1108455"/>
                  </a:lnTo>
                  <a:close/>
                </a:path>
                <a:path w="6177280" h="1779270">
                  <a:moveTo>
                    <a:pt x="1938908" y="1102614"/>
                  </a:moveTo>
                  <a:lnTo>
                    <a:pt x="1919731" y="1102614"/>
                  </a:lnTo>
                  <a:lnTo>
                    <a:pt x="1911857" y="1110361"/>
                  </a:lnTo>
                  <a:lnTo>
                    <a:pt x="1911857" y="1129538"/>
                  </a:lnTo>
                  <a:lnTo>
                    <a:pt x="1919731" y="1137285"/>
                  </a:lnTo>
                  <a:lnTo>
                    <a:pt x="1938908" y="1137285"/>
                  </a:lnTo>
                  <a:lnTo>
                    <a:pt x="1946782" y="1129538"/>
                  </a:lnTo>
                  <a:lnTo>
                    <a:pt x="1946782" y="1110361"/>
                  </a:lnTo>
                  <a:lnTo>
                    <a:pt x="1938908" y="1102614"/>
                  </a:lnTo>
                  <a:close/>
                </a:path>
                <a:path w="6177280" h="1779270">
                  <a:moveTo>
                    <a:pt x="1671574" y="1102614"/>
                  </a:moveTo>
                  <a:lnTo>
                    <a:pt x="1652396" y="1102614"/>
                  </a:lnTo>
                  <a:lnTo>
                    <a:pt x="1644522" y="1110361"/>
                  </a:lnTo>
                  <a:lnTo>
                    <a:pt x="1644522" y="1129538"/>
                  </a:lnTo>
                  <a:lnTo>
                    <a:pt x="1652396" y="1137285"/>
                  </a:lnTo>
                  <a:lnTo>
                    <a:pt x="1671574" y="1137285"/>
                  </a:lnTo>
                  <a:lnTo>
                    <a:pt x="1679447" y="1129538"/>
                  </a:lnTo>
                  <a:lnTo>
                    <a:pt x="1679447" y="1110361"/>
                  </a:lnTo>
                  <a:lnTo>
                    <a:pt x="1671574" y="1102614"/>
                  </a:lnTo>
                  <a:close/>
                </a:path>
                <a:path w="6177280" h="1779270">
                  <a:moveTo>
                    <a:pt x="1102105" y="1102614"/>
                  </a:moveTo>
                  <a:lnTo>
                    <a:pt x="1082928" y="1102614"/>
                  </a:lnTo>
                  <a:lnTo>
                    <a:pt x="1075054" y="1110361"/>
                  </a:lnTo>
                  <a:lnTo>
                    <a:pt x="1075054" y="1129538"/>
                  </a:lnTo>
                  <a:lnTo>
                    <a:pt x="1082928" y="1137285"/>
                  </a:lnTo>
                  <a:lnTo>
                    <a:pt x="1102105" y="1137285"/>
                  </a:lnTo>
                  <a:lnTo>
                    <a:pt x="1109979" y="1129538"/>
                  </a:lnTo>
                  <a:lnTo>
                    <a:pt x="1109979" y="1110361"/>
                  </a:lnTo>
                  <a:lnTo>
                    <a:pt x="1102105" y="1102614"/>
                  </a:lnTo>
                  <a:close/>
                </a:path>
                <a:path w="6177280" h="1779270">
                  <a:moveTo>
                    <a:pt x="491997" y="1096899"/>
                  </a:moveTo>
                  <a:lnTo>
                    <a:pt x="472693" y="1096899"/>
                  </a:lnTo>
                  <a:lnTo>
                    <a:pt x="464946" y="1104646"/>
                  </a:lnTo>
                  <a:lnTo>
                    <a:pt x="464946" y="1123823"/>
                  </a:lnTo>
                  <a:lnTo>
                    <a:pt x="472693" y="1131570"/>
                  </a:lnTo>
                  <a:lnTo>
                    <a:pt x="491997" y="1131570"/>
                  </a:lnTo>
                  <a:lnTo>
                    <a:pt x="499744" y="1123823"/>
                  </a:lnTo>
                  <a:lnTo>
                    <a:pt x="499744" y="1104646"/>
                  </a:lnTo>
                  <a:lnTo>
                    <a:pt x="491997" y="1096899"/>
                  </a:lnTo>
                  <a:close/>
                </a:path>
                <a:path w="6177280" h="1779270">
                  <a:moveTo>
                    <a:pt x="3595115" y="1091057"/>
                  </a:moveTo>
                  <a:lnTo>
                    <a:pt x="3575811" y="1091057"/>
                  </a:lnTo>
                  <a:lnTo>
                    <a:pt x="3568064" y="1098803"/>
                  </a:lnTo>
                  <a:lnTo>
                    <a:pt x="3568064" y="1117980"/>
                  </a:lnTo>
                  <a:lnTo>
                    <a:pt x="3575811" y="1125727"/>
                  </a:lnTo>
                  <a:lnTo>
                    <a:pt x="3595115" y="1125727"/>
                  </a:lnTo>
                  <a:lnTo>
                    <a:pt x="3602989" y="1117980"/>
                  </a:lnTo>
                  <a:lnTo>
                    <a:pt x="3602989" y="1098803"/>
                  </a:lnTo>
                  <a:lnTo>
                    <a:pt x="3595115" y="1091057"/>
                  </a:lnTo>
                  <a:close/>
                </a:path>
                <a:path w="6177280" h="1779270">
                  <a:moveTo>
                    <a:pt x="782574" y="1091057"/>
                  </a:moveTo>
                  <a:lnTo>
                    <a:pt x="763269" y="1091057"/>
                  </a:lnTo>
                  <a:lnTo>
                    <a:pt x="755395" y="1098803"/>
                  </a:lnTo>
                  <a:lnTo>
                    <a:pt x="755395" y="1117980"/>
                  </a:lnTo>
                  <a:lnTo>
                    <a:pt x="763269" y="1125727"/>
                  </a:lnTo>
                  <a:lnTo>
                    <a:pt x="782574" y="1125727"/>
                  </a:lnTo>
                  <a:lnTo>
                    <a:pt x="790320" y="1117980"/>
                  </a:lnTo>
                  <a:lnTo>
                    <a:pt x="790320" y="1098803"/>
                  </a:lnTo>
                  <a:lnTo>
                    <a:pt x="782574" y="1091057"/>
                  </a:lnTo>
                  <a:close/>
                </a:path>
                <a:path w="6177280" h="1779270">
                  <a:moveTo>
                    <a:pt x="381507" y="1091057"/>
                  </a:moveTo>
                  <a:lnTo>
                    <a:pt x="362330" y="1091057"/>
                  </a:lnTo>
                  <a:lnTo>
                    <a:pt x="354456" y="1098803"/>
                  </a:lnTo>
                  <a:lnTo>
                    <a:pt x="354456" y="1117980"/>
                  </a:lnTo>
                  <a:lnTo>
                    <a:pt x="362330" y="1125727"/>
                  </a:lnTo>
                  <a:lnTo>
                    <a:pt x="381507" y="1125727"/>
                  </a:lnTo>
                  <a:lnTo>
                    <a:pt x="389381" y="1117980"/>
                  </a:lnTo>
                  <a:lnTo>
                    <a:pt x="389381" y="1098803"/>
                  </a:lnTo>
                  <a:lnTo>
                    <a:pt x="381507" y="1091057"/>
                  </a:lnTo>
                  <a:close/>
                </a:path>
                <a:path w="6177280" h="1779270">
                  <a:moveTo>
                    <a:pt x="3815969" y="1085341"/>
                  </a:moveTo>
                  <a:lnTo>
                    <a:pt x="3796664" y="1085341"/>
                  </a:lnTo>
                  <a:lnTo>
                    <a:pt x="3788918" y="1093089"/>
                  </a:lnTo>
                  <a:lnTo>
                    <a:pt x="3788918" y="1112265"/>
                  </a:lnTo>
                  <a:lnTo>
                    <a:pt x="3796664" y="1120013"/>
                  </a:lnTo>
                  <a:lnTo>
                    <a:pt x="3815969" y="1120013"/>
                  </a:lnTo>
                  <a:lnTo>
                    <a:pt x="3823715" y="1112265"/>
                  </a:lnTo>
                  <a:lnTo>
                    <a:pt x="3823715" y="1093089"/>
                  </a:lnTo>
                  <a:lnTo>
                    <a:pt x="3815969" y="1085341"/>
                  </a:lnTo>
                  <a:close/>
                </a:path>
                <a:path w="6177280" h="1779270">
                  <a:moveTo>
                    <a:pt x="1474089" y="1085341"/>
                  </a:moveTo>
                  <a:lnTo>
                    <a:pt x="1454784" y="1085341"/>
                  </a:lnTo>
                  <a:lnTo>
                    <a:pt x="1447038" y="1093089"/>
                  </a:lnTo>
                  <a:lnTo>
                    <a:pt x="1447038" y="1112265"/>
                  </a:lnTo>
                  <a:lnTo>
                    <a:pt x="1454784" y="1120013"/>
                  </a:lnTo>
                  <a:lnTo>
                    <a:pt x="1474089" y="1120013"/>
                  </a:lnTo>
                  <a:lnTo>
                    <a:pt x="1481835" y="1112265"/>
                  </a:lnTo>
                  <a:lnTo>
                    <a:pt x="1481835" y="1093089"/>
                  </a:lnTo>
                  <a:lnTo>
                    <a:pt x="1474089" y="1085341"/>
                  </a:lnTo>
                  <a:close/>
                </a:path>
                <a:path w="6177280" h="1779270">
                  <a:moveTo>
                    <a:pt x="4507483" y="1079500"/>
                  </a:moveTo>
                  <a:lnTo>
                    <a:pt x="4488180" y="1079500"/>
                  </a:lnTo>
                  <a:lnTo>
                    <a:pt x="4480433" y="1087247"/>
                  </a:lnTo>
                  <a:lnTo>
                    <a:pt x="4480433" y="1106424"/>
                  </a:lnTo>
                  <a:lnTo>
                    <a:pt x="4488180" y="1114171"/>
                  </a:lnTo>
                  <a:lnTo>
                    <a:pt x="4507483" y="1114171"/>
                  </a:lnTo>
                  <a:lnTo>
                    <a:pt x="4515231" y="1106424"/>
                  </a:lnTo>
                  <a:lnTo>
                    <a:pt x="4515231" y="1087247"/>
                  </a:lnTo>
                  <a:lnTo>
                    <a:pt x="4507483" y="1079500"/>
                  </a:lnTo>
                  <a:close/>
                </a:path>
                <a:path w="6177280" h="1779270">
                  <a:moveTo>
                    <a:pt x="3949573" y="1079500"/>
                  </a:moveTo>
                  <a:lnTo>
                    <a:pt x="3930396" y="1079500"/>
                  </a:lnTo>
                  <a:lnTo>
                    <a:pt x="3922522" y="1087247"/>
                  </a:lnTo>
                  <a:lnTo>
                    <a:pt x="3922522" y="1106424"/>
                  </a:lnTo>
                  <a:lnTo>
                    <a:pt x="3930396" y="1114171"/>
                  </a:lnTo>
                  <a:lnTo>
                    <a:pt x="3949573" y="1114171"/>
                  </a:lnTo>
                  <a:lnTo>
                    <a:pt x="3957447" y="1106424"/>
                  </a:lnTo>
                  <a:lnTo>
                    <a:pt x="3957447" y="1087247"/>
                  </a:lnTo>
                  <a:lnTo>
                    <a:pt x="3949573" y="1079500"/>
                  </a:lnTo>
                  <a:close/>
                </a:path>
                <a:path w="6177280" h="1779270">
                  <a:moveTo>
                    <a:pt x="2403855" y="1079500"/>
                  </a:moveTo>
                  <a:lnTo>
                    <a:pt x="2384552" y="1079500"/>
                  </a:lnTo>
                  <a:lnTo>
                    <a:pt x="2376804" y="1087247"/>
                  </a:lnTo>
                  <a:lnTo>
                    <a:pt x="2376804" y="1106424"/>
                  </a:lnTo>
                  <a:lnTo>
                    <a:pt x="2384552" y="1114171"/>
                  </a:lnTo>
                  <a:lnTo>
                    <a:pt x="2403855" y="1114171"/>
                  </a:lnTo>
                  <a:lnTo>
                    <a:pt x="2411603" y="1106424"/>
                  </a:lnTo>
                  <a:lnTo>
                    <a:pt x="2411603" y="1087247"/>
                  </a:lnTo>
                  <a:lnTo>
                    <a:pt x="2403855" y="1079500"/>
                  </a:lnTo>
                  <a:close/>
                </a:path>
                <a:path w="6177280" h="1779270">
                  <a:moveTo>
                    <a:pt x="1357883" y="1079500"/>
                  </a:moveTo>
                  <a:lnTo>
                    <a:pt x="1338579" y="1079500"/>
                  </a:lnTo>
                  <a:lnTo>
                    <a:pt x="1330705" y="1087247"/>
                  </a:lnTo>
                  <a:lnTo>
                    <a:pt x="1330705" y="1106424"/>
                  </a:lnTo>
                  <a:lnTo>
                    <a:pt x="1338579" y="1114171"/>
                  </a:lnTo>
                  <a:lnTo>
                    <a:pt x="1357883" y="1114171"/>
                  </a:lnTo>
                  <a:lnTo>
                    <a:pt x="1365630" y="1106424"/>
                  </a:lnTo>
                  <a:lnTo>
                    <a:pt x="1365630" y="1087247"/>
                  </a:lnTo>
                  <a:lnTo>
                    <a:pt x="1357883" y="1079500"/>
                  </a:lnTo>
                  <a:close/>
                </a:path>
                <a:path w="6177280" h="1779270">
                  <a:moveTo>
                    <a:pt x="2967481" y="1073785"/>
                  </a:moveTo>
                  <a:lnTo>
                    <a:pt x="2948304" y="1073785"/>
                  </a:lnTo>
                  <a:lnTo>
                    <a:pt x="2940430" y="1081532"/>
                  </a:lnTo>
                  <a:lnTo>
                    <a:pt x="2940430" y="1100709"/>
                  </a:lnTo>
                  <a:lnTo>
                    <a:pt x="2948304" y="1108455"/>
                  </a:lnTo>
                  <a:lnTo>
                    <a:pt x="2967481" y="1108455"/>
                  </a:lnTo>
                  <a:lnTo>
                    <a:pt x="2975355" y="1100709"/>
                  </a:lnTo>
                  <a:lnTo>
                    <a:pt x="2975355" y="1081532"/>
                  </a:lnTo>
                  <a:lnTo>
                    <a:pt x="2967481" y="1073785"/>
                  </a:lnTo>
                  <a:close/>
                </a:path>
                <a:path w="6177280" h="1779270">
                  <a:moveTo>
                    <a:pt x="4652772" y="1050671"/>
                  </a:moveTo>
                  <a:lnTo>
                    <a:pt x="4633468" y="1050671"/>
                  </a:lnTo>
                  <a:lnTo>
                    <a:pt x="4625721" y="1058417"/>
                  </a:lnTo>
                  <a:lnTo>
                    <a:pt x="4625721" y="1077595"/>
                  </a:lnTo>
                  <a:lnTo>
                    <a:pt x="4633468" y="1085341"/>
                  </a:lnTo>
                  <a:lnTo>
                    <a:pt x="4652772" y="1085341"/>
                  </a:lnTo>
                  <a:lnTo>
                    <a:pt x="4660519" y="1077595"/>
                  </a:lnTo>
                  <a:lnTo>
                    <a:pt x="4660519" y="1058417"/>
                  </a:lnTo>
                  <a:lnTo>
                    <a:pt x="4652772" y="1050671"/>
                  </a:lnTo>
                  <a:close/>
                </a:path>
                <a:path w="6177280" h="1779270">
                  <a:moveTo>
                    <a:pt x="2281808" y="1050671"/>
                  </a:moveTo>
                  <a:lnTo>
                    <a:pt x="2262504" y="1050671"/>
                  </a:lnTo>
                  <a:lnTo>
                    <a:pt x="2254757" y="1058417"/>
                  </a:lnTo>
                  <a:lnTo>
                    <a:pt x="2254757" y="1077595"/>
                  </a:lnTo>
                  <a:lnTo>
                    <a:pt x="2262504" y="1085341"/>
                  </a:lnTo>
                  <a:lnTo>
                    <a:pt x="2281808" y="1085341"/>
                  </a:lnTo>
                  <a:lnTo>
                    <a:pt x="2289555" y="1077595"/>
                  </a:lnTo>
                  <a:lnTo>
                    <a:pt x="2289555" y="1058417"/>
                  </a:lnTo>
                  <a:lnTo>
                    <a:pt x="2281808" y="1050671"/>
                  </a:lnTo>
                  <a:close/>
                </a:path>
                <a:path w="6177280" h="1779270">
                  <a:moveTo>
                    <a:pt x="910335" y="1050671"/>
                  </a:moveTo>
                  <a:lnTo>
                    <a:pt x="891158" y="1050671"/>
                  </a:lnTo>
                  <a:lnTo>
                    <a:pt x="883284" y="1058417"/>
                  </a:lnTo>
                  <a:lnTo>
                    <a:pt x="883284" y="1077595"/>
                  </a:lnTo>
                  <a:lnTo>
                    <a:pt x="891158" y="1085341"/>
                  </a:lnTo>
                  <a:lnTo>
                    <a:pt x="910335" y="1085341"/>
                  </a:lnTo>
                  <a:lnTo>
                    <a:pt x="918209" y="1077595"/>
                  </a:lnTo>
                  <a:lnTo>
                    <a:pt x="918209" y="1058417"/>
                  </a:lnTo>
                  <a:lnTo>
                    <a:pt x="910335" y="1050671"/>
                  </a:lnTo>
                  <a:close/>
                </a:path>
                <a:path w="6177280" h="1779270">
                  <a:moveTo>
                    <a:pt x="4832858" y="1044828"/>
                  </a:moveTo>
                  <a:lnTo>
                    <a:pt x="4813681" y="1044828"/>
                  </a:lnTo>
                  <a:lnTo>
                    <a:pt x="4805807" y="1052576"/>
                  </a:lnTo>
                  <a:lnTo>
                    <a:pt x="4805807" y="1071752"/>
                  </a:lnTo>
                  <a:lnTo>
                    <a:pt x="4813681" y="1079500"/>
                  </a:lnTo>
                  <a:lnTo>
                    <a:pt x="4832858" y="1079500"/>
                  </a:lnTo>
                  <a:lnTo>
                    <a:pt x="4840732" y="1071752"/>
                  </a:lnTo>
                  <a:lnTo>
                    <a:pt x="4840732" y="1052576"/>
                  </a:lnTo>
                  <a:lnTo>
                    <a:pt x="4832858" y="1044828"/>
                  </a:lnTo>
                  <a:close/>
                </a:path>
                <a:path w="6177280" h="1779270">
                  <a:moveTo>
                    <a:pt x="3699763" y="1044828"/>
                  </a:moveTo>
                  <a:lnTo>
                    <a:pt x="3680459" y="1044828"/>
                  </a:lnTo>
                  <a:lnTo>
                    <a:pt x="3672712" y="1052576"/>
                  </a:lnTo>
                  <a:lnTo>
                    <a:pt x="3672712" y="1071752"/>
                  </a:lnTo>
                  <a:lnTo>
                    <a:pt x="3680459" y="1079500"/>
                  </a:lnTo>
                  <a:lnTo>
                    <a:pt x="3699763" y="1079500"/>
                  </a:lnTo>
                  <a:lnTo>
                    <a:pt x="3707510" y="1071752"/>
                  </a:lnTo>
                  <a:lnTo>
                    <a:pt x="3707510" y="1052576"/>
                  </a:lnTo>
                  <a:lnTo>
                    <a:pt x="3699763" y="1044828"/>
                  </a:lnTo>
                  <a:close/>
                </a:path>
                <a:path w="6177280" h="1779270">
                  <a:moveTo>
                    <a:pt x="3478910" y="1044828"/>
                  </a:moveTo>
                  <a:lnTo>
                    <a:pt x="3459606" y="1044828"/>
                  </a:lnTo>
                  <a:lnTo>
                    <a:pt x="3451859" y="1052576"/>
                  </a:lnTo>
                  <a:lnTo>
                    <a:pt x="3451859" y="1071752"/>
                  </a:lnTo>
                  <a:lnTo>
                    <a:pt x="3459606" y="1079500"/>
                  </a:lnTo>
                  <a:lnTo>
                    <a:pt x="3478910" y="1079500"/>
                  </a:lnTo>
                  <a:lnTo>
                    <a:pt x="3486657" y="1071752"/>
                  </a:lnTo>
                  <a:lnTo>
                    <a:pt x="3486657" y="1052576"/>
                  </a:lnTo>
                  <a:lnTo>
                    <a:pt x="3478910" y="1044828"/>
                  </a:lnTo>
                  <a:close/>
                </a:path>
                <a:path w="6177280" h="1779270">
                  <a:moveTo>
                    <a:pt x="3072129" y="1044828"/>
                  </a:moveTo>
                  <a:lnTo>
                    <a:pt x="3052826" y="1044828"/>
                  </a:lnTo>
                  <a:lnTo>
                    <a:pt x="3045079" y="1052576"/>
                  </a:lnTo>
                  <a:lnTo>
                    <a:pt x="3045079" y="1071752"/>
                  </a:lnTo>
                  <a:lnTo>
                    <a:pt x="3052826" y="1079500"/>
                  </a:lnTo>
                  <a:lnTo>
                    <a:pt x="3072129" y="1079500"/>
                  </a:lnTo>
                  <a:lnTo>
                    <a:pt x="3079877" y="1071752"/>
                  </a:lnTo>
                  <a:lnTo>
                    <a:pt x="3079877" y="1052576"/>
                  </a:lnTo>
                  <a:lnTo>
                    <a:pt x="3072129" y="1044828"/>
                  </a:lnTo>
                  <a:close/>
                </a:path>
                <a:path w="6177280" h="1779270">
                  <a:moveTo>
                    <a:pt x="2520060" y="1044828"/>
                  </a:moveTo>
                  <a:lnTo>
                    <a:pt x="2500756" y="1044828"/>
                  </a:lnTo>
                  <a:lnTo>
                    <a:pt x="2493009" y="1052576"/>
                  </a:lnTo>
                  <a:lnTo>
                    <a:pt x="2493009" y="1071752"/>
                  </a:lnTo>
                  <a:lnTo>
                    <a:pt x="2500756" y="1079500"/>
                  </a:lnTo>
                  <a:lnTo>
                    <a:pt x="2520060" y="1079500"/>
                  </a:lnTo>
                  <a:lnTo>
                    <a:pt x="2527807" y="1071752"/>
                  </a:lnTo>
                  <a:lnTo>
                    <a:pt x="2527807" y="1052576"/>
                  </a:lnTo>
                  <a:lnTo>
                    <a:pt x="2520060" y="1044828"/>
                  </a:lnTo>
                  <a:close/>
                </a:path>
                <a:path w="6177280" h="1779270">
                  <a:moveTo>
                    <a:pt x="1584452" y="1033272"/>
                  </a:moveTo>
                  <a:lnTo>
                    <a:pt x="1565147" y="1033272"/>
                  </a:lnTo>
                  <a:lnTo>
                    <a:pt x="1557401" y="1041019"/>
                  </a:lnTo>
                  <a:lnTo>
                    <a:pt x="1557401" y="1060196"/>
                  </a:lnTo>
                  <a:lnTo>
                    <a:pt x="1565147" y="1067942"/>
                  </a:lnTo>
                  <a:lnTo>
                    <a:pt x="1584452" y="1067942"/>
                  </a:lnTo>
                  <a:lnTo>
                    <a:pt x="1592199" y="1060196"/>
                  </a:lnTo>
                  <a:lnTo>
                    <a:pt x="1592199" y="1041019"/>
                  </a:lnTo>
                  <a:lnTo>
                    <a:pt x="1584452" y="1033272"/>
                  </a:lnTo>
                  <a:close/>
                </a:path>
                <a:path w="6177280" h="1779270">
                  <a:moveTo>
                    <a:pt x="631443" y="1033272"/>
                  </a:moveTo>
                  <a:lnTo>
                    <a:pt x="612139" y="1033272"/>
                  </a:lnTo>
                  <a:lnTo>
                    <a:pt x="604392" y="1041019"/>
                  </a:lnTo>
                  <a:lnTo>
                    <a:pt x="604392" y="1060196"/>
                  </a:lnTo>
                  <a:lnTo>
                    <a:pt x="612139" y="1067942"/>
                  </a:lnTo>
                  <a:lnTo>
                    <a:pt x="631443" y="1067942"/>
                  </a:lnTo>
                  <a:lnTo>
                    <a:pt x="639190" y="1060196"/>
                  </a:lnTo>
                  <a:lnTo>
                    <a:pt x="639190" y="1041019"/>
                  </a:lnTo>
                  <a:lnTo>
                    <a:pt x="631443" y="1033272"/>
                  </a:lnTo>
                  <a:close/>
                </a:path>
                <a:path w="6177280" h="1779270">
                  <a:moveTo>
                    <a:pt x="2839719" y="1027557"/>
                  </a:moveTo>
                  <a:lnTo>
                    <a:pt x="2820416" y="1027557"/>
                  </a:lnTo>
                  <a:lnTo>
                    <a:pt x="2812668" y="1035303"/>
                  </a:lnTo>
                  <a:lnTo>
                    <a:pt x="2812668" y="1054480"/>
                  </a:lnTo>
                  <a:lnTo>
                    <a:pt x="2820416" y="1062227"/>
                  </a:lnTo>
                  <a:lnTo>
                    <a:pt x="2839719" y="1062227"/>
                  </a:lnTo>
                  <a:lnTo>
                    <a:pt x="2847466" y="1054480"/>
                  </a:lnTo>
                  <a:lnTo>
                    <a:pt x="2847466" y="1035303"/>
                  </a:lnTo>
                  <a:lnTo>
                    <a:pt x="2839719" y="1027557"/>
                  </a:lnTo>
                  <a:close/>
                </a:path>
                <a:path w="6177280" h="1779270">
                  <a:moveTo>
                    <a:pt x="3321938" y="1021714"/>
                  </a:moveTo>
                  <a:lnTo>
                    <a:pt x="3302761" y="1021714"/>
                  </a:lnTo>
                  <a:lnTo>
                    <a:pt x="3294887" y="1029462"/>
                  </a:lnTo>
                  <a:lnTo>
                    <a:pt x="3294887" y="1048639"/>
                  </a:lnTo>
                  <a:lnTo>
                    <a:pt x="3302761" y="1056386"/>
                  </a:lnTo>
                  <a:lnTo>
                    <a:pt x="3321938" y="1056386"/>
                  </a:lnTo>
                  <a:lnTo>
                    <a:pt x="3329812" y="1048639"/>
                  </a:lnTo>
                  <a:lnTo>
                    <a:pt x="3329812" y="1029462"/>
                  </a:lnTo>
                  <a:lnTo>
                    <a:pt x="3321938" y="1021714"/>
                  </a:lnTo>
                  <a:close/>
                </a:path>
                <a:path w="6177280" h="1779270">
                  <a:moveTo>
                    <a:pt x="1218310" y="1021714"/>
                  </a:moveTo>
                  <a:lnTo>
                    <a:pt x="1199133" y="1021714"/>
                  </a:lnTo>
                  <a:lnTo>
                    <a:pt x="1191259" y="1029462"/>
                  </a:lnTo>
                  <a:lnTo>
                    <a:pt x="1191259" y="1048639"/>
                  </a:lnTo>
                  <a:lnTo>
                    <a:pt x="1199133" y="1056386"/>
                  </a:lnTo>
                  <a:lnTo>
                    <a:pt x="1218310" y="1056386"/>
                  </a:lnTo>
                  <a:lnTo>
                    <a:pt x="1226184" y="1048639"/>
                  </a:lnTo>
                  <a:lnTo>
                    <a:pt x="1226184" y="1029462"/>
                  </a:lnTo>
                  <a:lnTo>
                    <a:pt x="1218310" y="1021714"/>
                  </a:lnTo>
                  <a:close/>
                </a:path>
                <a:path w="6177280" h="1779270">
                  <a:moveTo>
                    <a:pt x="1049781" y="1021714"/>
                  </a:moveTo>
                  <a:lnTo>
                    <a:pt x="1030604" y="1021714"/>
                  </a:lnTo>
                  <a:lnTo>
                    <a:pt x="1022730" y="1029462"/>
                  </a:lnTo>
                  <a:lnTo>
                    <a:pt x="1022730" y="1048639"/>
                  </a:lnTo>
                  <a:lnTo>
                    <a:pt x="1030604" y="1056386"/>
                  </a:lnTo>
                  <a:lnTo>
                    <a:pt x="1049781" y="1056386"/>
                  </a:lnTo>
                  <a:lnTo>
                    <a:pt x="1057655" y="1048639"/>
                  </a:lnTo>
                  <a:lnTo>
                    <a:pt x="1057655" y="1029462"/>
                  </a:lnTo>
                  <a:lnTo>
                    <a:pt x="1049781" y="1021714"/>
                  </a:lnTo>
                  <a:close/>
                </a:path>
                <a:path w="6177280" h="1779270">
                  <a:moveTo>
                    <a:pt x="1875027" y="1016000"/>
                  </a:moveTo>
                  <a:lnTo>
                    <a:pt x="1855724" y="1016000"/>
                  </a:lnTo>
                  <a:lnTo>
                    <a:pt x="1847977" y="1023747"/>
                  </a:lnTo>
                  <a:lnTo>
                    <a:pt x="1847977" y="1042924"/>
                  </a:lnTo>
                  <a:lnTo>
                    <a:pt x="1855724" y="1050671"/>
                  </a:lnTo>
                  <a:lnTo>
                    <a:pt x="1875027" y="1050671"/>
                  </a:lnTo>
                  <a:lnTo>
                    <a:pt x="1882775" y="1042924"/>
                  </a:lnTo>
                  <a:lnTo>
                    <a:pt x="1882775" y="1023747"/>
                  </a:lnTo>
                  <a:lnTo>
                    <a:pt x="1875027" y="1016000"/>
                  </a:lnTo>
                  <a:close/>
                </a:path>
                <a:path w="6177280" h="1779270">
                  <a:moveTo>
                    <a:pt x="2630424" y="1004442"/>
                  </a:moveTo>
                  <a:lnTo>
                    <a:pt x="2611246" y="1004442"/>
                  </a:lnTo>
                  <a:lnTo>
                    <a:pt x="2603372" y="1012189"/>
                  </a:lnTo>
                  <a:lnTo>
                    <a:pt x="2603372" y="1031366"/>
                  </a:lnTo>
                  <a:lnTo>
                    <a:pt x="2611246" y="1039113"/>
                  </a:lnTo>
                  <a:lnTo>
                    <a:pt x="2630424" y="1039113"/>
                  </a:lnTo>
                  <a:lnTo>
                    <a:pt x="2638297" y="1031366"/>
                  </a:lnTo>
                  <a:lnTo>
                    <a:pt x="2638297" y="1012189"/>
                  </a:lnTo>
                  <a:lnTo>
                    <a:pt x="2630424" y="1004442"/>
                  </a:lnTo>
                  <a:close/>
                </a:path>
                <a:path w="6177280" h="1779270">
                  <a:moveTo>
                    <a:pt x="1735581" y="1004442"/>
                  </a:moveTo>
                  <a:lnTo>
                    <a:pt x="1716277" y="1004442"/>
                  </a:lnTo>
                  <a:lnTo>
                    <a:pt x="1708530" y="1012189"/>
                  </a:lnTo>
                  <a:lnTo>
                    <a:pt x="1708530" y="1031366"/>
                  </a:lnTo>
                  <a:lnTo>
                    <a:pt x="1716277" y="1039113"/>
                  </a:lnTo>
                  <a:lnTo>
                    <a:pt x="1735581" y="1039113"/>
                  </a:lnTo>
                  <a:lnTo>
                    <a:pt x="1743328" y="1031366"/>
                  </a:lnTo>
                  <a:lnTo>
                    <a:pt x="1743328" y="1012189"/>
                  </a:lnTo>
                  <a:lnTo>
                    <a:pt x="1735581" y="1004442"/>
                  </a:lnTo>
                  <a:close/>
                </a:path>
                <a:path w="6177280" h="1779270">
                  <a:moveTo>
                    <a:pt x="3194177" y="998601"/>
                  </a:moveTo>
                  <a:lnTo>
                    <a:pt x="3174873" y="998601"/>
                  </a:lnTo>
                  <a:lnTo>
                    <a:pt x="3167126" y="1006348"/>
                  </a:lnTo>
                  <a:lnTo>
                    <a:pt x="3167126" y="1025525"/>
                  </a:lnTo>
                  <a:lnTo>
                    <a:pt x="3174873" y="1033272"/>
                  </a:lnTo>
                  <a:lnTo>
                    <a:pt x="3194177" y="1033272"/>
                  </a:lnTo>
                  <a:lnTo>
                    <a:pt x="3201924" y="1025525"/>
                  </a:lnTo>
                  <a:lnTo>
                    <a:pt x="3201924" y="1006348"/>
                  </a:lnTo>
                  <a:lnTo>
                    <a:pt x="3194177" y="998601"/>
                  </a:lnTo>
                  <a:close/>
                </a:path>
                <a:path w="6177280" h="1779270">
                  <a:moveTo>
                    <a:pt x="2136520" y="998601"/>
                  </a:moveTo>
                  <a:lnTo>
                    <a:pt x="2117216" y="998601"/>
                  </a:lnTo>
                  <a:lnTo>
                    <a:pt x="2109469" y="1006348"/>
                  </a:lnTo>
                  <a:lnTo>
                    <a:pt x="2109469" y="1025525"/>
                  </a:lnTo>
                  <a:lnTo>
                    <a:pt x="2117216" y="1033272"/>
                  </a:lnTo>
                  <a:lnTo>
                    <a:pt x="2136520" y="1033272"/>
                  </a:lnTo>
                  <a:lnTo>
                    <a:pt x="2144267" y="1025525"/>
                  </a:lnTo>
                  <a:lnTo>
                    <a:pt x="2144267" y="1006348"/>
                  </a:lnTo>
                  <a:lnTo>
                    <a:pt x="2136520" y="998601"/>
                  </a:lnTo>
                  <a:close/>
                </a:path>
                <a:path w="6177280" h="1779270">
                  <a:moveTo>
                    <a:pt x="2020315" y="992886"/>
                  </a:moveTo>
                  <a:lnTo>
                    <a:pt x="2001012" y="992886"/>
                  </a:lnTo>
                  <a:lnTo>
                    <a:pt x="1993264" y="1000633"/>
                  </a:lnTo>
                  <a:lnTo>
                    <a:pt x="1993264" y="1019810"/>
                  </a:lnTo>
                  <a:lnTo>
                    <a:pt x="2001012" y="1027557"/>
                  </a:lnTo>
                  <a:lnTo>
                    <a:pt x="2020315" y="1027557"/>
                  </a:lnTo>
                  <a:lnTo>
                    <a:pt x="2028063" y="1019810"/>
                  </a:lnTo>
                  <a:lnTo>
                    <a:pt x="2028063" y="1000633"/>
                  </a:lnTo>
                  <a:lnTo>
                    <a:pt x="2020315" y="992886"/>
                  </a:lnTo>
                  <a:close/>
                </a:path>
                <a:path w="6177280" h="1779270">
                  <a:moveTo>
                    <a:pt x="3862451" y="987044"/>
                  </a:moveTo>
                  <a:lnTo>
                    <a:pt x="3843147" y="987044"/>
                  </a:lnTo>
                  <a:lnTo>
                    <a:pt x="3835400" y="994790"/>
                  </a:lnTo>
                  <a:lnTo>
                    <a:pt x="3835400" y="1013967"/>
                  </a:lnTo>
                  <a:lnTo>
                    <a:pt x="3843147" y="1021714"/>
                  </a:lnTo>
                  <a:lnTo>
                    <a:pt x="3862451" y="1021714"/>
                  </a:lnTo>
                  <a:lnTo>
                    <a:pt x="3870198" y="1013967"/>
                  </a:lnTo>
                  <a:lnTo>
                    <a:pt x="3870198" y="994790"/>
                  </a:lnTo>
                  <a:lnTo>
                    <a:pt x="3862451" y="987044"/>
                  </a:lnTo>
                  <a:close/>
                </a:path>
                <a:path w="6177280" h="1779270">
                  <a:moveTo>
                    <a:pt x="796797" y="981328"/>
                  </a:moveTo>
                  <a:lnTo>
                    <a:pt x="783843" y="981328"/>
                  </a:lnTo>
                  <a:lnTo>
                    <a:pt x="778637" y="986536"/>
                  </a:lnTo>
                  <a:lnTo>
                    <a:pt x="778637" y="999236"/>
                  </a:lnTo>
                  <a:lnTo>
                    <a:pt x="783843" y="1004442"/>
                  </a:lnTo>
                  <a:lnTo>
                    <a:pt x="796797" y="1004442"/>
                  </a:lnTo>
                  <a:lnTo>
                    <a:pt x="802004" y="999236"/>
                  </a:lnTo>
                  <a:lnTo>
                    <a:pt x="802004" y="986536"/>
                  </a:lnTo>
                  <a:lnTo>
                    <a:pt x="796797" y="981328"/>
                  </a:lnTo>
                  <a:close/>
                </a:path>
                <a:path w="6177280" h="1779270">
                  <a:moveTo>
                    <a:pt x="2735071" y="975487"/>
                  </a:moveTo>
                  <a:lnTo>
                    <a:pt x="2715767" y="975487"/>
                  </a:lnTo>
                  <a:lnTo>
                    <a:pt x="2708020" y="983234"/>
                  </a:lnTo>
                  <a:lnTo>
                    <a:pt x="2708020" y="1002411"/>
                  </a:lnTo>
                  <a:lnTo>
                    <a:pt x="2715767" y="1010158"/>
                  </a:lnTo>
                  <a:lnTo>
                    <a:pt x="2735071" y="1010158"/>
                  </a:lnTo>
                  <a:lnTo>
                    <a:pt x="2742818" y="1002411"/>
                  </a:lnTo>
                  <a:lnTo>
                    <a:pt x="2742818" y="983234"/>
                  </a:lnTo>
                  <a:lnTo>
                    <a:pt x="2735071" y="975487"/>
                  </a:lnTo>
                  <a:close/>
                </a:path>
                <a:path w="6177280" h="1779270">
                  <a:moveTo>
                    <a:pt x="2374772" y="975487"/>
                  </a:moveTo>
                  <a:lnTo>
                    <a:pt x="2355468" y="975487"/>
                  </a:lnTo>
                  <a:lnTo>
                    <a:pt x="2347721" y="983234"/>
                  </a:lnTo>
                  <a:lnTo>
                    <a:pt x="2347721" y="1002411"/>
                  </a:lnTo>
                  <a:lnTo>
                    <a:pt x="2355468" y="1010158"/>
                  </a:lnTo>
                  <a:lnTo>
                    <a:pt x="2374772" y="1010158"/>
                  </a:lnTo>
                  <a:lnTo>
                    <a:pt x="2382519" y="1002411"/>
                  </a:lnTo>
                  <a:lnTo>
                    <a:pt x="2382519" y="983234"/>
                  </a:lnTo>
                  <a:lnTo>
                    <a:pt x="2374772" y="975487"/>
                  </a:lnTo>
                  <a:close/>
                </a:path>
                <a:path w="6177280" h="1779270">
                  <a:moveTo>
                    <a:pt x="416432" y="975487"/>
                  </a:moveTo>
                  <a:lnTo>
                    <a:pt x="397128" y="975487"/>
                  </a:lnTo>
                  <a:lnTo>
                    <a:pt x="389381" y="983234"/>
                  </a:lnTo>
                  <a:lnTo>
                    <a:pt x="389381" y="1002411"/>
                  </a:lnTo>
                  <a:lnTo>
                    <a:pt x="397128" y="1010158"/>
                  </a:lnTo>
                  <a:lnTo>
                    <a:pt x="416432" y="1010158"/>
                  </a:lnTo>
                  <a:lnTo>
                    <a:pt x="424179" y="1002411"/>
                  </a:lnTo>
                  <a:lnTo>
                    <a:pt x="424179" y="983234"/>
                  </a:lnTo>
                  <a:lnTo>
                    <a:pt x="416432" y="975487"/>
                  </a:lnTo>
                  <a:close/>
                </a:path>
                <a:path w="6177280" h="1779270">
                  <a:moveTo>
                    <a:pt x="1479803" y="969772"/>
                  </a:moveTo>
                  <a:lnTo>
                    <a:pt x="1460627" y="969772"/>
                  </a:lnTo>
                  <a:lnTo>
                    <a:pt x="1452752" y="977519"/>
                  </a:lnTo>
                  <a:lnTo>
                    <a:pt x="1452752" y="996696"/>
                  </a:lnTo>
                  <a:lnTo>
                    <a:pt x="1460627" y="1004442"/>
                  </a:lnTo>
                  <a:lnTo>
                    <a:pt x="1479803" y="1004442"/>
                  </a:lnTo>
                  <a:lnTo>
                    <a:pt x="1487677" y="996696"/>
                  </a:lnTo>
                  <a:lnTo>
                    <a:pt x="1487677" y="977519"/>
                  </a:lnTo>
                  <a:lnTo>
                    <a:pt x="1479803" y="969772"/>
                  </a:lnTo>
                  <a:close/>
                </a:path>
                <a:path w="6177280" h="1779270">
                  <a:moveTo>
                    <a:pt x="1352041" y="969772"/>
                  </a:moveTo>
                  <a:lnTo>
                    <a:pt x="1332738" y="969772"/>
                  </a:lnTo>
                  <a:lnTo>
                    <a:pt x="1324990" y="977519"/>
                  </a:lnTo>
                  <a:lnTo>
                    <a:pt x="1324990" y="996696"/>
                  </a:lnTo>
                  <a:lnTo>
                    <a:pt x="1332738" y="1004442"/>
                  </a:lnTo>
                  <a:lnTo>
                    <a:pt x="1352041" y="1004442"/>
                  </a:lnTo>
                  <a:lnTo>
                    <a:pt x="1359789" y="996696"/>
                  </a:lnTo>
                  <a:lnTo>
                    <a:pt x="1359789" y="977519"/>
                  </a:lnTo>
                  <a:lnTo>
                    <a:pt x="1352041" y="969772"/>
                  </a:lnTo>
                  <a:close/>
                </a:path>
                <a:path w="6177280" h="1779270">
                  <a:moveTo>
                    <a:pt x="526795" y="969772"/>
                  </a:moveTo>
                  <a:lnTo>
                    <a:pt x="507618" y="969772"/>
                  </a:lnTo>
                  <a:lnTo>
                    <a:pt x="499744" y="977519"/>
                  </a:lnTo>
                  <a:lnTo>
                    <a:pt x="499744" y="996696"/>
                  </a:lnTo>
                  <a:lnTo>
                    <a:pt x="507618" y="1004442"/>
                  </a:lnTo>
                  <a:lnTo>
                    <a:pt x="526795" y="1004442"/>
                  </a:lnTo>
                  <a:lnTo>
                    <a:pt x="534669" y="996696"/>
                  </a:lnTo>
                  <a:lnTo>
                    <a:pt x="534669" y="977519"/>
                  </a:lnTo>
                  <a:lnTo>
                    <a:pt x="526795" y="969772"/>
                  </a:lnTo>
                  <a:close/>
                </a:path>
                <a:path w="6177280" h="1779270">
                  <a:moveTo>
                    <a:pt x="2926841" y="963929"/>
                  </a:moveTo>
                  <a:lnTo>
                    <a:pt x="2907538" y="963929"/>
                  </a:lnTo>
                  <a:lnTo>
                    <a:pt x="2899791" y="971676"/>
                  </a:lnTo>
                  <a:lnTo>
                    <a:pt x="2899791" y="990853"/>
                  </a:lnTo>
                  <a:lnTo>
                    <a:pt x="2907538" y="998601"/>
                  </a:lnTo>
                  <a:lnTo>
                    <a:pt x="2926841" y="998601"/>
                  </a:lnTo>
                  <a:lnTo>
                    <a:pt x="2934589" y="990853"/>
                  </a:lnTo>
                  <a:lnTo>
                    <a:pt x="2934589" y="971676"/>
                  </a:lnTo>
                  <a:lnTo>
                    <a:pt x="2926841" y="963929"/>
                  </a:lnTo>
                  <a:close/>
                </a:path>
                <a:path w="6177280" h="1779270">
                  <a:moveTo>
                    <a:pt x="294385" y="958214"/>
                  </a:moveTo>
                  <a:lnTo>
                    <a:pt x="275081" y="958214"/>
                  </a:lnTo>
                  <a:lnTo>
                    <a:pt x="267334" y="965962"/>
                  </a:lnTo>
                  <a:lnTo>
                    <a:pt x="267334" y="985138"/>
                  </a:lnTo>
                  <a:lnTo>
                    <a:pt x="275081" y="992886"/>
                  </a:lnTo>
                  <a:lnTo>
                    <a:pt x="294385" y="992886"/>
                  </a:lnTo>
                  <a:lnTo>
                    <a:pt x="302132" y="985138"/>
                  </a:lnTo>
                  <a:lnTo>
                    <a:pt x="302132" y="965962"/>
                  </a:lnTo>
                  <a:lnTo>
                    <a:pt x="294385" y="958214"/>
                  </a:lnTo>
                  <a:close/>
                </a:path>
                <a:path w="6177280" h="1779270">
                  <a:moveTo>
                    <a:pt x="3566032" y="952373"/>
                  </a:moveTo>
                  <a:lnTo>
                    <a:pt x="3546855" y="952373"/>
                  </a:lnTo>
                  <a:lnTo>
                    <a:pt x="3538981" y="960120"/>
                  </a:lnTo>
                  <a:lnTo>
                    <a:pt x="3538981" y="979297"/>
                  </a:lnTo>
                  <a:lnTo>
                    <a:pt x="3546855" y="987044"/>
                  </a:lnTo>
                  <a:lnTo>
                    <a:pt x="3566032" y="987044"/>
                  </a:lnTo>
                  <a:lnTo>
                    <a:pt x="3573906" y="979297"/>
                  </a:lnTo>
                  <a:lnTo>
                    <a:pt x="3573906" y="960120"/>
                  </a:lnTo>
                  <a:lnTo>
                    <a:pt x="3566032" y="952373"/>
                  </a:lnTo>
                  <a:close/>
                </a:path>
                <a:path w="6177280" h="1779270">
                  <a:moveTo>
                    <a:pt x="3438271" y="946658"/>
                  </a:moveTo>
                  <a:lnTo>
                    <a:pt x="3418966" y="946658"/>
                  </a:lnTo>
                  <a:lnTo>
                    <a:pt x="3411220" y="954404"/>
                  </a:lnTo>
                  <a:lnTo>
                    <a:pt x="3411220" y="973582"/>
                  </a:lnTo>
                  <a:lnTo>
                    <a:pt x="3418966" y="981328"/>
                  </a:lnTo>
                  <a:lnTo>
                    <a:pt x="3438271" y="981328"/>
                  </a:lnTo>
                  <a:lnTo>
                    <a:pt x="3446018" y="973582"/>
                  </a:lnTo>
                  <a:lnTo>
                    <a:pt x="3446018" y="954404"/>
                  </a:lnTo>
                  <a:lnTo>
                    <a:pt x="3438271" y="946658"/>
                  </a:lnTo>
                  <a:close/>
                </a:path>
                <a:path w="6177280" h="1779270">
                  <a:moveTo>
                    <a:pt x="695325" y="946658"/>
                  </a:moveTo>
                  <a:lnTo>
                    <a:pt x="676147" y="946658"/>
                  </a:lnTo>
                  <a:lnTo>
                    <a:pt x="668274" y="954404"/>
                  </a:lnTo>
                  <a:lnTo>
                    <a:pt x="668274" y="973582"/>
                  </a:lnTo>
                  <a:lnTo>
                    <a:pt x="676147" y="981328"/>
                  </a:lnTo>
                  <a:lnTo>
                    <a:pt x="695325" y="981328"/>
                  </a:lnTo>
                  <a:lnTo>
                    <a:pt x="703199" y="973582"/>
                  </a:lnTo>
                  <a:lnTo>
                    <a:pt x="703199" y="954404"/>
                  </a:lnTo>
                  <a:lnTo>
                    <a:pt x="695325" y="946658"/>
                  </a:lnTo>
                  <a:close/>
                </a:path>
                <a:path w="6177280" h="1779270">
                  <a:moveTo>
                    <a:pt x="3688079" y="940815"/>
                  </a:moveTo>
                  <a:lnTo>
                    <a:pt x="3668903" y="940815"/>
                  </a:lnTo>
                  <a:lnTo>
                    <a:pt x="3661029" y="948563"/>
                  </a:lnTo>
                  <a:lnTo>
                    <a:pt x="3661029" y="967739"/>
                  </a:lnTo>
                  <a:lnTo>
                    <a:pt x="3668903" y="975487"/>
                  </a:lnTo>
                  <a:lnTo>
                    <a:pt x="3688079" y="975487"/>
                  </a:lnTo>
                  <a:lnTo>
                    <a:pt x="3695954" y="967739"/>
                  </a:lnTo>
                  <a:lnTo>
                    <a:pt x="3695954" y="948563"/>
                  </a:lnTo>
                  <a:lnTo>
                    <a:pt x="3688079" y="940815"/>
                  </a:lnTo>
                  <a:close/>
                </a:path>
                <a:path w="6177280" h="1779270">
                  <a:moveTo>
                    <a:pt x="980058" y="940815"/>
                  </a:moveTo>
                  <a:lnTo>
                    <a:pt x="960881" y="940815"/>
                  </a:lnTo>
                  <a:lnTo>
                    <a:pt x="953007" y="948563"/>
                  </a:lnTo>
                  <a:lnTo>
                    <a:pt x="953007" y="967739"/>
                  </a:lnTo>
                  <a:lnTo>
                    <a:pt x="960881" y="975487"/>
                  </a:lnTo>
                  <a:lnTo>
                    <a:pt x="980058" y="975487"/>
                  </a:lnTo>
                  <a:lnTo>
                    <a:pt x="987932" y="967739"/>
                  </a:lnTo>
                  <a:lnTo>
                    <a:pt x="987932" y="948563"/>
                  </a:lnTo>
                  <a:lnTo>
                    <a:pt x="980058" y="940815"/>
                  </a:lnTo>
                  <a:close/>
                </a:path>
                <a:path w="6177280" h="1779270">
                  <a:moveTo>
                    <a:pt x="3101212" y="935101"/>
                  </a:moveTo>
                  <a:lnTo>
                    <a:pt x="3081908" y="935101"/>
                  </a:lnTo>
                  <a:lnTo>
                    <a:pt x="3074161" y="942848"/>
                  </a:lnTo>
                  <a:lnTo>
                    <a:pt x="3074161" y="962025"/>
                  </a:lnTo>
                  <a:lnTo>
                    <a:pt x="3081908" y="969772"/>
                  </a:lnTo>
                  <a:lnTo>
                    <a:pt x="3101212" y="969772"/>
                  </a:lnTo>
                  <a:lnTo>
                    <a:pt x="3108959" y="962025"/>
                  </a:lnTo>
                  <a:lnTo>
                    <a:pt x="3108959" y="942848"/>
                  </a:lnTo>
                  <a:lnTo>
                    <a:pt x="3101212" y="935101"/>
                  </a:lnTo>
                  <a:close/>
                </a:path>
                <a:path w="6177280" h="1779270">
                  <a:moveTo>
                    <a:pt x="1154429" y="935101"/>
                  </a:moveTo>
                  <a:lnTo>
                    <a:pt x="1135126" y="935101"/>
                  </a:lnTo>
                  <a:lnTo>
                    <a:pt x="1127378" y="942848"/>
                  </a:lnTo>
                  <a:lnTo>
                    <a:pt x="1127378" y="962025"/>
                  </a:lnTo>
                  <a:lnTo>
                    <a:pt x="1135126" y="969772"/>
                  </a:lnTo>
                  <a:lnTo>
                    <a:pt x="1154429" y="969772"/>
                  </a:lnTo>
                  <a:lnTo>
                    <a:pt x="1162177" y="962025"/>
                  </a:lnTo>
                  <a:lnTo>
                    <a:pt x="1162177" y="942848"/>
                  </a:lnTo>
                  <a:lnTo>
                    <a:pt x="1154429" y="935101"/>
                  </a:lnTo>
                  <a:close/>
                </a:path>
                <a:path w="6177280" h="1779270">
                  <a:moveTo>
                    <a:pt x="2206243" y="923544"/>
                  </a:moveTo>
                  <a:lnTo>
                    <a:pt x="2186940" y="923544"/>
                  </a:lnTo>
                  <a:lnTo>
                    <a:pt x="2179192" y="931290"/>
                  </a:lnTo>
                  <a:lnTo>
                    <a:pt x="2179192" y="950467"/>
                  </a:lnTo>
                  <a:lnTo>
                    <a:pt x="2186940" y="958214"/>
                  </a:lnTo>
                  <a:lnTo>
                    <a:pt x="2206243" y="958214"/>
                  </a:lnTo>
                  <a:lnTo>
                    <a:pt x="2214117" y="950467"/>
                  </a:lnTo>
                  <a:lnTo>
                    <a:pt x="2214117" y="931290"/>
                  </a:lnTo>
                  <a:lnTo>
                    <a:pt x="2206243" y="923544"/>
                  </a:lnTo>
                  <a:close/>
                </a:path>
                <a:path w="6177280" h="1779270">
                  <a:moveTo>
                    <a:pt x="1613534" y="923544"/>
                  </a:moveTo>
                  <a:lnTo>
                    <a:pt x="1594230" y="923544"/>
                  </a:lnTo>
                  <a:lnTo>
                    <a:pt x="1586483" y="931290"/>
                  </a:lnTo>
                  <a:lnTo>
                    <a:pt x="1586483" y="950467"/>
                  </a:lnTo>
                  <a:lnTo>
                    <a:pt x="1594230" y="958214"/>
                  </a:lnTo>
                  <a:lnTo>
                    <a:pt x="1613534" y="958214"/>
                  </a:lnTo>
                  <a:lnTo>
                    <a:pt x="1621281" y="950467"/>
                  </a:lnTo>
                  <a:lnTo>
                    <a:pt x="1621281" y="931290"/>
                  </a:lnTo>
                  <a:lnTo>
                    <a:pt x="1613534" y="923544"/>
                  </a:lnTo>
                  <a:close/>
                </a:path>
                <a:path w="6177280" h="1779270">
                  <a:moveTo>
                    <a:pt x="1904110" y="917701"/>
                  </a:moveTo>
                  <a:lnTo>
                    <a:pt x="1884806" y="917701"/>
                  </a:lnTo>
                  <a:lnTo>
                    <a:pt x="1877059" y="925449"/>
                  </a:lnTo>
                  <a:lnTo>
                    <a:pt x="1877059" y="944626"/>
                  </a:lnTo>
                  <a:lnTo>
                    <a:pt x="1884806" y="952373"/>
                  </a:lnTo>
                  <a:lnTo>
                    <a:pt x="1904110" y="952373"/>
                  </a:lnTo>
                  <a:lnTo>
                    <a:pt x="1911857" y="944626"/>
                  </a:lnTo>
                  <a:lnTo>
                    <a:pt x="1911857" y="925449"/>
                  </a:lnTo>
                  <a:lnTo>
                    <a:pt x="1904110" y="917701"/>
                  </a:lnTo>
                  <a:close/>
                </a:path>
                <a:path w="6177280" h="1779270">
                  <a:moveTo>
                    <a:pt x="2554985" y="911987"/>
                  </a:moveTo>
                  <a:lnTo>
                    <a:pt x="2535681" y="911987"/>
                  </a:lnTo>
                  <a:lnTo>
                    <a:pt x="2527807" y="919734"/>
                  </a:lnTo>
                  <a:lnTo>
                    <a:pt x="2527807" y="938911"/>
                  </a:lnTo>
                  <a:lnTo>
                    <a:pt x="2535681" y="946658"/>
                  </a:lnTo>
                  <a:lnTo>
                    <a:pt x="2554985" y="946658"/>
                  </a:lnTo>
                  <a:lnTo>
                    <a:pt x="2562732" y="938911"/>
                  </a:lnTo>
                  <a:lnTo>
                    <a:pt x="2562732" y="919734"/>
                  </a:lnTo>
                  <a:lnTo>
                    <a:pt x="2554985" y="911987"/>
                  </a:lnTo>
                  <a:close/>
                </a:path>
                <a:path w="6177280" h="1779270">
                  <a:moveTo>
                    <a:pt x="1787905" y="911987"/>
                  </a:moveTo>
                  <a:lnTo>
                    <a:pt x="1768602" y="911987"/>
                  </a:lnTo>
                  <a:lnTo>
                    <a:pt x="1760727" y="919734"/>
                  </a:lnTo>
                  <a:lnTo>
                    <a:pt x="1760727" y="938911"/>
                  </a:lnTo>
                  <a:lnTo>
                    <a:pt x="1768602" y="946658"/>
                  </a:lnTo>
                  <a:lnTo>
                    <a:pt x="1787905" y="946658"/>
                  </a:lnTo>
                  <a:lnTo>
                    <a:pt x="1795652" y="938911"/>
                  </a:lnTo>
                  <a:lnTo>
                    <a:pt x="1795652" y="919734"/>
                  </a:lnTo>
                  <a:lnTo>
                    <a:pt x="1787905" y="911987"/>
                  </a:lnTo>
                  <a:close/>
                </a:path>
                <a:path w="6177280" h="1779270">
                  <a:moveTo>
                    <a:pt x="3327780" y="906145"/>
                  </a:moveTo>
                  <a:lnTo>
                    <a:pt x="3308604" y="906145"/>
                  </a:lnTo>
                  <a:lnTo>
                    <a:pt x="3300729" y="913891"/>
                  </a:lnTo>
                  <a:lnTo>
                    <a:pt x="3300729" y="933069"/>
                  </a:lnTo>
                  <a:lnTo>
                    <a:pt x="3308604" y="940815"/>
                  </a:lnTo>
                  <a:lnTo>
                    <a:pt x="3327780" y="940815"/>
                  </a:lnTo>
                  <a:lnTo>
                    <a:pt x="3335654" y="933069"/>
                  </a:lnTo>
                  <a:lnTo>
                    <a:pt x="3335654" y="913891"/>
                  </a:lnTo>
                  <a:lnTo>
                    <a:pt x="3327780" y="906145"/>
                  </a:lnTo>
                  <a:close/>
                </a:path>
                <a:path w="6177280" h="1779270">
                  <a:moveTo>
                    <a:pt x="2456179" y="906145"/>
                  </a:moveTo>
                  <a:lnTo>
                    <a:pt x="2436876" y="906145"/>
                  </a:lnTo>
                  <a:lnTo>
                    <a:pt x="2429129" y="913891"/>
                  </a:lnTo>
                  <a:lnTo>
                    <a:pt x="2429129" y="933069"/>
                  </a:lnTo>
                  <a:lnTo>
                    <a:pt x="2436876" y="940815"/>
                  </a:lnTo>
                  <a:lnTo>
                    <a:pt x="2456179" y="940815"/>
                  </a:lnTo>
                  <a:lnTo>
                    <a:pt x="2463927" y="933069"/>
                  </a:lnTo>
                  <a:lnTo>
                    <a:pt x="2463927" y="913891"/>
                  </a:lnTo>
                  <a:lnTo>
                    <a:pt x="2456179" y="906145"/>
                  </a:lnTo>
                  <a:close/>
                </a:path>
                <a:path w="6177280" h="1779270">
                  <a:moveTo>
                    <a:pt x="869695" y="906145"/>
                  </a:moveTo>
                  <a:lnTo>
                    <a:pt x="850391" y="906145"/>
                  </a:lnTo>
                  <a:lnTo>
                    <a:pt x="842644" y="913891"/>
                  </a:lnTo>
                  <a:lnTo>
                    <a:pt x="842644" y="933069"/>
                  </a:lnTo>
                  <a:lnTo>
                    <a:pt x="850391" y="940815"/>
                  </a:lnTo>
                  <a:lnTo>
                    <a:pt x="869695" y="940815"/>
                  </a:lnTo>
                  <a:lnTo>
                    <a:pt x="877442" y="933069"/>
                  </a:lnTo>
                  <a:lnTo>
                    <a:pt x="877442" y="913891"/>
                  </a:lnTo>
                  <a:lnTo>
                    <a:pt x="869695" y="906145"/>
                  </a:lnTo>
                  <a:close/>
                </a:path>
                <a:path w="6177280" h="1779270">
                  <a:moveTo>
                    <a:pt x="3815969" y="900429"/>
                  </a:moveTo>
                  <a:lnTo>
                    <a:pt x="3796664" y="900429"/>
                  </a:lnTo>
                  <a:lnTo>
                    <a:pt x="3788918" y="908176"/>
                  </a:lnTo>
                  <a:lnTo>
                    <a:pt x="3788918" y="927353"/>
                  </a:lnTo>
                  <a:lnTo>
                    <a:pt x="3796664" y="935101"/>
                  </a:lnTo>
                  <a:lnTo>
                    <a:pt x="3815969" y="935101"/>
                  </a:lnTo>
                  <a:lnTo>
                    <a:pt x="3823715" y="927353"/>
                  </a:lnTo>
                  <a:lnTo>
                    <a:pt x="3823715" y="908176"/>
                  </a:lnTo>
                  <a:lnTo>
                    <a:pt x="3815969" y="900429"/>
                  </a:lnTo>
                  <a:close/>
                </a:path>
                <a:path w="6177280" h="1779270">
                  <a:moveTo>
                    <a:pt x="1270634" y="900429"/>
                  </a:moveTo>
                  <a:lnTo>
                    <a:pt x="1251457" y="900429"/>
                  </a:lnTo>
                  <a:lnTo>
                    <a:pt x="1243583" y="908176"/>
                  </a:lnTo>
                  <a:lnTo>
                    <a:pt x="1243583" y="927353"/>
                  </a:lnTo>
                  <a:lnTo>
                    <a:pt x="1251457" y="935101"/>
                  </a:lnTo>
                  <a:lnTo>
                    <a:pt x="1270634" y="935101"/>
                  </a:lnTo>
                  <a:lnTo>
                    <a:pt x="1278508" y="927353"/>
                  </a:lnTo>
                  <a:lnTo>
                    <a:pt x="1278508" y="908176"/>
                  </a:lnTo>
                  <a:lnTo>
                    <a:pt x="1270634" y="900429"/>
                  </a:lnTo>
                  <a:close/>
                </a:path>
                <a:path w="6177280" h="1779270">
                  <a:moveTo>
                    <a:pt x="590803" y="888873"/>
                  </a:moveTo>
                  <a:lnTo>
                    <a:pt x="571500" y="888873"/>
                  </a:lnTo>
                  <a:lnTo>
                    <a:pt x="563626" y="896620"/>
                  </a:lnTo>
                  <a:lnTo>
                    <a:pt x="563626" y="915797"/>
                  </a:lnTo>
                  <a:lnTo>
                    <a:pt x="571500" y="923544"/>
                  </a:lnTo>
                  <a:lnTo>
                    <a:pt x="590803" y="923544"/>
                  </a:lnTo>
                  <a:lnTo>
                    <a:pt x="598551" y="915797"/>
                  </a:lnTo>
                  <a:lnTo>
                    <a:pt x="598551" y="896620"/>
                  </a:lnTo>
                  <a:lnTo>
                    <a:pt x="590803" y="888873"/>
                  </a:lnTo>
                  <a:close/>
                </a:path>
                <a:path w="6177280" h="1779270">
                  <a:moveTo>
                    <a:pt x="2996565" y="883030"/>
                  </a:moveTo>
                  <a:lnTo>
                    <a:pt x="2977260" y="883030"/>
                  </a:lnTo>
                  <a:lnTo>
                    <a:pt x="2969514" y="890777"/>
                  </a:lnTo>
                  <a:lnTo>
                    <a:pt x="2969514" y="909954"/>
                  </a:lnTo>
                  <a:lnTo>
                    <a:pt x="2977260" y="917701"/>
                  </a:lnTo>
                  <a:lnTo>
                    <a:pt x="2996565" y="917701"/>
                  </a:lnTo>
                  <a:lnTo>
                    <a:pt x="3004439" y="909954"/>
                  </a:lnTo>
                  <a:lnTo>
                    <a:pt x="3004439" y="890777"/>
                  </a:lnTo>
                  <a:lnTo>
                    <a:pt x="2996565" y="883030"/>
                  </a:lnTo>
                  <a:close/>
                </a:path>
                <a:path w="6177280" h="1779270">
                  <a:moveTo>
                    <a:pt x="2798953" y="883030"/>
                  </a:moveTo>
                  <a:lnTo>
                    <a:pt x="2779776" y="883030"/>
                  </a:lnTo>
                  <a:lnTo>
                    <a:pt x="2771902" y="890777"/>
                  </a:lnTo>
                  <a:lnTo>
                    <a:pt x="2771902" y="909954"/>
                  </a:lnTo>
                  <a:lnTo>
                    <a:pt x="2779776" y="917701"/>
                  </a:lnTo>
                  <a:lnTo>
                    <a:pt x="2798953" y="917701"/>
                  </a:lnTo>
                  <a:lnTo>
                    <a:pt x="2806827" y="909954"/>
                  </a:lnTo>
                  <a:lnTo>
                    <a:pt x="2806827" y="890777"/>
                  </a:lnTo>
                  <a:lnTo>
                    <a:pt x="2798953" y="883030"/>
                  </a:lnTo>
                  <a:close/>
                </a:path>
                <a:path w="6177280" h="1779270">
                  <a:moveTo>
                    <a:pt x="2310891" y="883030"/>
                  </a:moveTo>
                  <a:lnTo>
                    <a:pt x="2291588" y="883030"/>
                  </a:lnTo>
                  <a:lnTo>
                    <a:pt x="2283841" y="890777"/>
                  </a:lnTo>
                  <a:lnTo>
                    <a:pt x="2283841" y="909954"/>
                  </a:lnTo>
                  <a:lnTo>
                    <a:pt x="2291588" y="917701"/>
                  </a:lnTo>
                  <a:lnTo>
                    <a:pt x="2310891" y="917701"/>
                  </a:lnTo>
                  <a:lnTo>
                    <a:pt x="2318639" y="909954"/>
                  </a:lnTo>
                  <a:lnTo>
                    <a:pt x="2318639" y="890777"/>
                  </a:lnTo>
                  <a:lnTo>
                    <a:pt x="2310891" y="883030"/>
                  </a:lnTo>
                  <a:close/>
                </a:path>
                <a:path w="6177280" h="1779270">
                  <a:moveTo>
                    <a:pt x="2060955" y="883030"/>
                  </a:moveTo>
                  <a:lnTo>
                    <a:pt x="2041778" y="883030"/>
                  </a:lnTo>
                  <a:lnTo>
                    <a:pt x="2033904" y="890777"/>
                  </a:lnTo>
                  <a:lnTo>
                    <a:pt x="2033904" y="909954"/>
                  </a:lnTo>
                  <a:lnTo>
                    <a:pt x="2041778" y="917701"/>
                  </a:lnTo>
                  <a:lnTo>
                    <a:pt x="2060955" y="917701"/>
                  </a:lnTo>
                  <a:lnTo>
                    <a:pt x="2068829" y="909954"/>
                  </a:lnTo>
                  <a:lnTo>
                    <a:pt x="2068829" y="890777"/>
                  </a:lnTo>
                  <a:lnTo>
                    <a:pt x="2060955" y="883030"/>
                  </a:lnTo>
                  <a:close/>
                </a:path>
                <a:path w="6177280" h="1779270">
                  <a:moveTo>
                    <a:pt x="3228975" y="871474"/>
                  </a:moveTo>
                  <a:lnTo>
                    <a:pt x="3209798" y="871474"/>
                  </a:lnTo>
                  <a:lnTo>
                    <a:pt x="3201924" y="879221"/>
                  </a:lnTo>
                  <a:lnTo>
                    <a:pt x="3201924" y="898398"/>
                  </a:lnTo>
                  <a:lnTo>
                    <a:pt x="3209798" y="906145"/>
                  </a:lnTo>
                  <a:lnTo>
                    <a:pt x="3228975" y="906145"/>
                  </a:lnTo>
                  <a:lnTo>
                    <a:pt x="3236849" y="898398"/>
                  </a:lnTo>
                  <a:lnTo>
                    <a:pt x="3236849" y="879221"/>
                  </a:lnTo>
                  <a:lnTo>
                    <a:pt x="3228975" y="871474"/>
                  </a:lnTo>
                  <a:close/>
                </a:path>
                <a:path w="6177280" h="1779270">
                  <a:moveTo>
                    <a:pt x="1468246" y="865759"/>
                  </a:moveTo>
                  <a:lnTo>
                    <a:pt x="1448942" y="865759"/>
                  </a:lnTo>
                  <a:lnTo>
                    <a:pt x="1441195" y="873505"/>
                  </a:lnTo>
                  <a:lnTo>
                    <a:pt x="1441195" y="892683"/>
                  </a:lnTo>
                  <a:lnTo>
                    <a:pt x="1448942" y="900429"/>
                  </a:lnTo>
                  <a:lnTo>
                    <a:pt x="1468246" y="900429"/>
                  </a:lnTo>
                  <a:lnTo>
                    <a:pt x="1475993" y="892683"/>
                  </a:lnTo>
                  <a:lnTo>
                    <a:pt x="1475993" y="873505"/>
                  </a:lnTo>
                  <a:lnTo>
                    <a:pt x="1468246" y="865759"/>
                  </a:lnTo>
                  <a:close/>
                </a:path>
                <a:path w="6177280" h="1779270">
                  <a:moveTo>
                    <a:pt x="2659506" y="859916"/>
                  </a:moveTo>
                  <a:lnTo>
                    <a:pt x="2640329" y="859916"/>
                  </a:lnTo>
                  <a:lnTo>
                    <a:pt x="2632455" y="867663"/>
                  </a:lnTo>
                  <a:lnTo>
                    <a:pt x="2632455" y="886840"/>
                  </a:lnTo>
                  <a:lnTo>
                    <a:pt x="2640329" y="894588"/>
                  </a:lnTo>
                  <a:lnTo>
                    <a:pt x="2659506" y="894588"/>
                  </a:lnTo>
                  <a:lnTo>
                    <a:pt x="2667380" y="886840"/>
                  </a:lnTo>
                  <a:lnTo>
                    <a:pt x="2667380" y="867663"/>
                  </a:lnTo>
                  <a:lnTo>
                    <a:pt x="2659506" y="859916"/>
                  </a:lnTo>
                  <a:close/>
                </a:path>
                <a:path w="6177280" h="1779270">
                  <a:moveTo>
                    <a:pt x="358266" y="859916"/>
                  </a:moveTo>
                  <a:lnTo>
                    <a:pt x="339089" y="859916"/>
                  </a:lnTo>
                  <a:lnTo>
                    <a:pt x="331215" y="867663"/>
                  </a:lnTo>
                  <a:lnTo>
                    <a:pt x="331215" y="886840"/>
                  </a:lnTo>
                  <a:lnTo>
                    <a:pt x="339089" y="894588"/>
                  </a:lnTo>
                  <a:lnTo>
                    <a:pt x="358266" y="894588"/>
                  </a:lnTo>
                  <a:lnTo>
                    <a:pt x="366140" y="886840"/>
                  </a:lnTo>
                  <a:lnTo>
                    <a:pt x="366140" y="867663"/>
                  </a:lnTo>
                  <a:lnTo>
                    <a:pt x="358266" y="859916"/>
                  </a:lnTo>
                  <a:close/>
                </a:path>
                <a:path w="6177280" h="1779270">
                  <a:moveTo>
                    <a:pt x="1067307" y="854201"/>
                  </a:moveTo>
                  <a:lnTo>
                    <a:pt x="1048003" y="854201"/>
                  </a:lnTo>
                  <a:lnTo>
                    <a:pt x="1040256" y="861949"/>
                  </a:lnTo>
                  <a:lnTo>
                    <a:pt x="1040256" y="881126"/>
                  </a:lnTo>
                  <a:lnTo>
                    <a:pt x="1048003" y="888873"/>
                  </a:lnTo>
                  <a:lnTo>
                    <a:pt x="1067307" y="888873"/>
                  </a:lnTo>
                  <a:lnTo>
                    <a:pt x="1075054" y="881126"/>
                  </a:lnTo>
                  <a:lnTo>
                    <a:pt x="1075054" y="861949"/>
                  </a:lnTo>
                  <a:lnTo>
                    <a:pt x="1067307" y="854201"/>
                  </a:lnTo>
                  <a:close/>
                </a:path>
                <a:path w="6177280" h="1779270">
                  <a:moveTo>
                    <a:pt x="3595115" y="848360"/>
                  </a:moveTo>
                  <a:lnTo>
                    <a:pt x="3575811" y="848360"/>
                  </a:lnTo>
                  <a:lnTo>
                    <a:pt x="3568064" y="856107"/>
                  </a:lnTo>
                  <a:lnTo>
                    <a:pt x="3568064" y="875284"/>
                  </a:lnTo>
                  <a:lnTo>
                    <a:pt x="3575811" y="883030"/>
                  </a:lnTo>
                  <a:lnTo>
                    <a:pt x="3595115" y="883030"/>
                  </a:lnTo>
                  <a:lnTo>
                    <a:pt x="3602989" y="875284"/>
                  </a:lnTo>
                  <a:lnTo>
                    <a:pt x="3602989" y="856107"/>
                  </a:lnTo>
                  <a:lnTo>
                    <a:pt x="3595115" y="848360"/>
                  </a:lnTo>
                  <a:close/>
                </a:path>
                <a:path w="6177280" h="1779270">
                  <a:moveTo>
                    <a:pt x="1694814" y="848360"/>
                  </a:moveTo>
                  <a:lnTo>
                    <a:pt x="1675638" y="848360"/>
                  </a:lnTo>
                  <a:lnTo>
                    <a:pt x="1667764" y="856107"/>
                  </a:lnTo>
                  <a:lnTo>
                    <a:pt x="1667764" y="875284"/>
                  </a:lnTo>
                  <a:lnTo>
                    <a:pt x="1675638" y="883030"/>
                  </a:lnTo>
                  <a:lnTo>
                    <a:pt x="1694814" y="883030"/>
                  </a:lnTo>
                  <a:lnTo>
                    <a:pt x="1702689" y="875284"/>
                  </a:lnTo>
                  <a:lnTo>
                    <a:pt x="1702689" y="856107"/>
                  </a:lnTo>
                  <a:lnTo>
                    <a:pt x="1694814" y="848360"/>
                  </a:lnTo>
                  <a:close/>
                </a:path>
                <a:path w="6177280" h="1779270">
                  <a:moveTo>
                    <a:pt x="741806" y="842645"/>
                  </a:moveTo>
                  <a:lnTo>
                    <a:pt x="722629" y="842645"/>
                  </a:lnTo>
                  <a:lnTo>
                    <a:pt x="714755" y="850391"/>
                  </a:lnTo>
                  <a:lnTo>
                    <a:pt x="714755" y="869569"/>
                  </a:lnTo>
                  <a:lnTo>
                    <a:pt x="722629" y="877315"/>
                  </a:lnTo>
                  <a:lnTo>
                    <a:pt x="741806" y="877315"/>
                  </a:lnTo>
                  <a:lnTo>
                    <a:pt x="749680" y="869569"/>
                  </a:lnTo>
                  <a:lnTo>
                    <a:pt x="749680" y="850391"/>
                  </a:lnTo>
                  <a:lnTo>
                    <a:pt x="741806" y="842645"/>
                  </a:lnTo>
                  <a:close/>
                </a:path>
                <a:path w="6177280" h="1779270">
                  <a:moveTo>
                    <a:pt x="5913755" y="836802"/>
                  </a:moveTo>
                  <a:lnTo>
                    <a:pt x="5894578" y="836802"/>
                  </a:lnTo>
                  <a:lnTo>
                    <a:pt x="5886704" y="844550"/>
                  </a:lnTo>
                  <a:lnTo>
                    <a:pt x="5886704" y="863726"/>
                  </a:lnTo>
                  <a:lnTo>
                    <a:pt x="5894578" y="871474"/>
                  </a:lnTo>
                  <a:lnTo>
                    <a:pt x="5913755" y="871474"/>
                  </a:lnTo>
                  <a:lnTo>
                    <a:pt x="5921629" y="863726"/>
                  </a:lnTo>
                  <a:lnTo>
                    <a:pt x="5921629" y="844550"/>
                  </a:lnTo>
                  <a:lnTo>
                    <a:pt x="5913755" y="836802"/>
                  </a:lnTo>
                  <a:close/>
                </a:path>
                <a:path w="6177280" h="1779270">
                  <a:moveTo>
                    <a:pt x="468756" y="836802"/>
                  </a:moveTo>
                  <a:lnTo>
                    <a:pt x="449452" y="836802"/>
                  </a:lnTo>
                  <a:lnTo>
                    <a:pt x="441705" y="844550"/>
                  </a:lnTo>
                  <a:lnTo>
                    <a:pt x="441705" y="863726"/>
                  </a:lnTo>
                  <a:lnTo>
                    <a:pt x="449452" y="871474"/>
                  </a:lnTo>
                  <a:lnTo>
                    <a:pt x="468756" y="871474"/>
                  </a:lnTo>
                  <a:lnTo>
                    <a:pt x="476503" y="863726"/>
                  </a:lnTo>
                  <a:lnTo>
                    <a:pt x="476503" y="844550"/>
                  </a:lnTo>
                  <a:lnTo>
                    <a:pt x="468756" y="836802"/>
                  </a:lnTo>
                  <a:close/>
                </a:path>
                <a:path w="6177280" h="1779270">
                  <a:moveTo>
                    <a:pt x="3461511" y="831088"/>
                  </a:moveTo>
                  <a:lnTo>
                    <a:pt x="3442207" y="831088"/>
                  </a:lnTo>
                  <a:lnTo>
                    <a:pt x="3434460" y="838835"/>
                  </a:lnTo>
                  <a:lnTo>
                    <a:pt x="3434460" y="858012"/>
                  </a:lnTo>
                  <a:lnTo>
                    <a:pt x="3442207" y="865759"/>
                  </a:lnTo>
                  <a:lnTo>
                    <a:pt x="3461511" y="865759"/>
                  </a:lnTo>
                  <a:lnTo>
                    <a:pt x="3469258" y="858012"/>
                  </a:lnTo>
                  <a:lnTo>
                    <a:pt x="3469258" y="838835"/>
                  </a:lnTo>
                  <a:lnTo>
                    <a:pt x="3461511" y="831088"/>
                  </a:lnTo>
                  <a:close/>
                </a:path>
                <a:path w="6177280" h="1779270">
                  <a:moveTo>
                    <a:pt x="2891916" y="831088"/>
                  </a:moveTo>
                  <a:lnTo>
                    <a:pt x="2872740" y="831088"/>
                  </a:lnTo>
                  <a:lnTo>
                    <a:pt x="2864866" y="838835"/>
                  </a:lnTo>
                  <a:lnTo>
                    <a:pt x="2864866" y="858012"/>
                  </a:lnTo>
                  <a:lnTo>
                    <a:pt x="2872740" y="865759"/>
                  </a:lnTo>
                  <a:lnTo>
                    <a:pt x="2891916" y="865759"/>
                  </a:lnTo>
                  <a:lnTo>
                    <a:pt x="2899791" y="858012"/>
                  </a:lnTo>
                  <a:lnTo>
                    <a:pt x="2899791" y="838835"/>
                  </a:lnTo>
                  <a:lnTo>
                    <a:pt x="2891916" y="831088"/>
                  </a:lnTo>
                  <a:close/>
                </a:path>
                <a:path w="6177280" h="1779270">
                  <a:moveTo>
                    <a:pt x="1956434" y="831088"/>
                  </a:moveTo>
                  <a:lnTo>
                    <a:pt x="1937130" y="831088"/>
                  </a:lnTo>
                  <a:lnTo>
                    <a:pt x="1929256" y="838835"/>
                  </a:lnTo>
                  <a:lnTo>
                    <a:pt x="1929256" y="858012"/>
                  </a:lnTo>
                  <a:lnTo>
                    <a:pt x="1937130" y="865759"/>
                  </a:lnTo>
                  <a:lnTo>
                    <a:pt x="1956434" y="865759"/>
                  </a:lnTo>
                  <a:lnTo>
                    <a:pt x="1964181" y="858012"/>
                  </a:lnTo>
                  <a:lnTo>
                    <a:pt x="1964181" y="838835"/>
                  </a:lnTo>
                  <a:lnTo>
                    <a:pt x="1956434" y="831088"/>
                  </a:lnTo>
                  <a:close/>
                </a:path>
                <a:path w="6177280" h="1779270">
                  <a:moveTo>
                    <a:pt x="3740404" y="825246"/>
                  </a:moveTo>
                  <a:lnTo>
                    <a:pt x="3721100" y="825246"/>
                  </a:lnTo>
                  <a:lnTo>
                    <a:pt x="3713353" y="832992"/>
                  </a:lnTo>
                  <a:lnTo>
                    <a:pt x="3713353" y="852170"/>
                  </a:lnTo>
                  <a:lnTo>
                    <a:pt x="3721100" y="859916"/>
                  </a:lnTo>
                  <a:lnTo>
                    <a:pt x="3740404" y="859916"/>
                  </a:lnTo>
                  <a:lnTo>
                    <a:pt x="3748151" y="852170"/>
                  </a:lnTo>
                  <a:lnTo>
                    <a:pt x="3748151" y="832992"/>
                  </a:lnTo>
                  <a:lnTo>
                    <a:pt x="3740404" y="825246"/>
                  </a:lnTo>
                  <a:close/>
                </a:path>
                <a:path w="6177280" h="1779270">
                  <a:moveTo>
                    <a:pt x="1352041" y="825246"/>
                  </a:moveTo>
                  <a:lnTo>
                    <a:pt x="1332738" y="825246"/>
                  </a:lnTo>
                  <a:lnTo>
                    <a:pt x="1324990" y="832992"/>
                  </a:lnTo>
                  <a:lnTo>
                    <a:pt x="1324990" y="852170"/>
                  </a:lnTo>
                  <a:lnTo>
                    <a:pt x="1332738" y="859916"/>
                  </a:lnTo>
                  <a:lnTo>
                    <a:pt x="1352041" y="859916"/>
                  </a:lnTo>
                  <a:lnTo>
                    <a:pt x="1359789" y="852170"/>
                  </a:lnTo>
                  <a:lnTo>
                    <a:pt x="1359789" y="832992"/>
                  </a:lnTo>
                  <a:lnTo>
                    <a:pt x="1352041" y="825246"/>
                  </a:lnTo>
                  <a:close/>
                </a:path>
                <a:path w="6177280" h="1779270">
                  <a:moveTo>
                    <a:pt x="950976" y="819530"/>
                  </a:moveTo>
                  <a:lnTo>
                    <a:pt x="931799" y="819530"/>
                  </a:lnTo>
                  <a:lnTo>
                    <a:pt x="923925" y="827277"/>
                  </a:lnTo>
                  <a:lnTo>
                    <a:pt x="923925" y="846454"/>
                  </a:lnTo>
                  <a:lnTo>
                    <a:pt x="931799" y="854201"/>
                  </a:lnTo>
                  <a:lnTo>
                    <a:pt x="950976" y="854201"/>
                  </a:lnTo>
                  <a:lnTo>
                    <a:pt x="958850" y="846454"/>
                  </a:lnTo>
                  <a:lnTo>
                    <a:pt x="958850" y="827277"/>
                  </a:lnTo>
                  <a:lnTo>
                    <a:pt x="950976" y="819530"/>
                  </a:lnTo>
                  <a:close/>
                </a:path>
                <a:path w="6177280" h="1779270">
                  <a:moveTo>
                    <a:pt x="230504" y="819530"/>
                  </a:moveTo>
                  <a:lnTo>
                    <a:pt x="211200" y="819530"/>
                  </a:lnTo>
                  <a:lnTo>
                    <a:pt x="203326" y="827277"/>
                  </a:lnTo>
                  <a:lnTo>
                    <a:pt x="203326" y="846454"/>
                  </a:lnTo>
                  <a:lnTo>
                    <a:pt x="211200" y="854201"/>
                  </a:lnTo>
                  <a:lnTo>
                    <a:pt x="230504" y="854201"/>
                  </a:lnTo>
                  <a:lnTo>
                    <a:pt x="238251" y="846454"/>
                  </a:lnTo>
                  <a:lnTo>
                    <a:pt x="238251" y="827277"/>
                  </a:lnTo>
                  <a:lnTo>
                    <a:pt x="230504" y="819530"/>
                  </a:lnTo>
                  <a:close/>
                </a:path>
                <a:path w="6177280" h="1779270">
                  <a:moveTo>
                    <a:pt x="3101212" y="813688"/>
                  </a:moveTo>
                  <a:lnTo>
                    <a:pt x="3081908" y="813688"/>
                  </a:lnTo>
                  <a:lnTo>
                    <a:pt x="3074161" y="821436"/>
                  </a:lnTo>
                  <a:lnTo>
                    <a:pt x="3074161" y="840613"/>
                  </a:lnTo>
                  <a:lnTo>
                    <a:pt x="3081908" y="848360"/>
                  </a:lnTo>
                  <a:lnTo>
                    <a:pt x="3101212" y="848360"/>
                  </a:lnTo>
                  <a:lnTo>
                    <a:pt x="3108959" y="840613"/>
                  </a:lnTo>
                  <a:lnTo>
                    <a:pt x="3108959" y="821436"/>
                  </a:lnTo>
                  <a:lnTo>
                    <a:pt x="3101212" y="813688"/>
                  </a:lnTo>
                  <a:close/>
                </a:path>
                <a:path w="6177280" h="1779270">
                  <a:moveTo>
                    <a:pt x="6024245" y="807974"/>
                  </a:moveTo>
                  <a:lnTo>
                    <a:pt x="6004940" y="807974"/>
                  </a:lnTo>
                  <a:lnTo>
                    <a:pt x="5997194" y="815721"/>
                  </a:lnTo>
                  <a:lnTo>
                    <a:pt x="5997194" y="834898"/>
                  </a:lnTo>
                  <a:lnTo>
                    <a:pt x="6004940" y="842645"/>
                  </a:lnTo>
                  <a:lnTo>
                    <a:pt x="6024245" y="842645"/>
                  </a:lnTo>
                  <a:lnTo>
                    <a:pt x="6031991" y="834898"/>
                  </a:lnTo>
                  <a:lnTo>
                    <a:pt x="6031991" y="815721"/>
                  </a:lnTo>
                  <a:lnTo>
                    <a:pt x="6024245" y="807974"/>
                  </a:lnTo>
                  <a:close/>
                </a:path>
                <a:path w="6177280" h="1779270">
                  <a:moveTo>
                    <a:pt x="5791708" y="802132"/>
                  </a:moveTo>
                  <a:lnTo>
                    <a:pt x="5772531" y="802132"/>
                  </a:lnTo>
                  <a:lnTo>
                    <a:pt x="5764657" y="809878"/>
                  </a:lnTo>
                  <a:lnTo>
                    <a:pt x="5764657" y="829055"/>
                  </a:lnTo>
                  <a:lnTo>
                    <a:pt x="5772531" y="836802"/>
                  </a:lnTo>
                  <a:lnTo>
                    <a:pt x="5791708" y="836802"/>
                  </a:lnTo>
                  <a:lnTo>
                    <a:pt x="5799582" y="829055"/>
                  </a:lnTo>
                  <a:lnTo>
                    <a:pt x="5799582" y="809878"/>
                  </a:lnTo>
                  <a:lnTo>
                    <a:pt x="5791708" y="802132"/>
                  </a:lnTo>
                  <a:close/>
                </a:path>
                <a:path w="6177280" h="1779270">
                  <a:moveTo>
                    <a:pt x="2136520" y="802132"/>
                  </a:moveTo>
                  <a:lnTo>
                    <a:pt x="2117216" y="802132"/>
                  </a:lnTo>
                  <a:lnTo>
                    <a:pt x="2109469" y="809878"/>
                  </a:lnTo>
                  <a:lnTo>
                    <a:pt x="2109469" y="829055"/>
                  </a:lnTo>
                  <a:lnTo>
                    <a:pt x="2117216" y="836802"/>
                  </a:lnTo>
                  <a:lnTo>
                    <a:pt x="2136520" y="836802"/>
                  </a:lnTo>
                  <a:lnTo>
                    <a:pt x="2144267" y="829055"/>
                  </a:lnTo>
                  <a:lnTo>
                    <a:pt x="2144267" y="809878"/>
                  </a:lnTo>
                  <a:lnTo>
                    <a:pt x="2136520" y="802132"/>
                  </a:lnTo>
                  <a:close/>
                </a:path>
                <a:path w="6177280" h="1779270">
                  <a:moveTo>
                    <a:pt x="1578609" y="802132"/>
                  </a:moveTo>
                  <a:lnTo>
                    <a:pt x="1559432" y="802132"/>
                  </a:lnTo>
                  <a:lnTo>
                    <a:pt x="1551558" y="809878"/>
                  </a:lnTo>
                  <a:lnTo>
                    <a:pt x="1551558" y="829055"/>
                  </a:lnTo>
                  <a:lnTo>
                    <a:pt x="1559432" y="836802"/>
                  </a:lnTo>
                  <a:lnTo>
                    <a:pt x="1578609" y="836802"/>
                  </a:lnTo>
                  <a:lnTo>
                    <a:pt x="1586483" y="829055"/>
                  </a:lnTo>
                  <a:lnTo>
                    <a:pt x="1586483" y="809878"/>
                  </a:lnTo>
                  <a:lnTo>
                    <a:pt x="1578609" y="802132"/>
                  </a:lnTo>
                  <a:close/>
                </a:path>
                <a:path w="6177280" h="1779270">
                  <a:moveTo>
                    <a:pt x="1171828" y="802132"/>
                  </a:moveTo>
                  <a:lnTo>
                    <a:pt x="1152652" y="802132"/>
                  </a:lnTo>
                  <a:lnTo>
                    <a:pt x="1144777" y="809878"/>
                  </a:lnTo>
                  <a:lnTo>
                    <a:pt x="1144777" y="829055"/>
                  </a:lnTo>
                  <a:lnTo>
                    <a:pt x="1152652" y="836802"/>
                  </a:lnTo>
                  <a:lnTo>
                    <a:pt x="1171828" y="836802"/>
                  </a:lnTo>
                  <a:lnTo>
                    <a:pt x="1179702" y="829055"/>
                  </a:lnTo>
                  <a:lnTo>
                    <a:pt x="1179702" y="809878"/>
                  </a:lnTo>
                  <a:lnTo>
                    <a:pt x="1171828" y="802132"/>
                  </a:lnTo>
                  <a:close/>
                </a:path>
                <a:path w="6177280" h="1779270">
                  <a:moveTo>
                    <a:pt x="2398014" y="796416"/>
                  </a:moveTo>
                  <a:lnTo>
                    <a:pt x="2378709" y="796416"/>
                  </a:lnTo>
                  <a:lnTo>
                    <a:pt x="2370963" y="804163"/>
                  </a:lnTo>
                  <a:lnTo>
                    <a:pt x="2370963" y="823340"/>
                  </a:lnTo>
                  <a:lnTo>
                    <a:pt x="2378709" y="831088"/>
                  </a:lnTo>
                  <a:lnTo>
                    <a:pt x="2398014" y="831088"/>
                  </a:lnTo>
                  <a:lnTo>
                    <a:pt x="2405888" y="823340"/>
                  </a:lnTo>
                  <a:lnTo>
                    <a:pt x="2405888" y="804163"/>
                  </a:lnTo>
                  <a:lnTo>
                    <a:pt x="2398014" y="796416"/>
                  </a:lnTo>
                  <a:close/>
                </a:path>
                <a:path w="6177280" h="1779270">
                  <a:moveTo>
                    <a:pt x="3345306" y="790575"/>
                  </a:moveTo>
                  <a:lnTo>
                    <a:pt x="3326003" y="790575"/>
                  </a:lnTo>
                  <a:lnTo>
                    <a:pt x="3318129" y="798322"/>
                  </a:lnTo>
                  <a:lnTo>
                    <a:pt x="3318129" y="817499"/>
                  </a:lnTo>
                  <a:lnTo>
                    <a:pt x="3326003" y="825246"/>
                  </a:lnTo>
                  <a:lnTo>
                    <a:pt x="3345306" y="825246"/>
                  </a:lnTo>
                  <a:lnTo>
                    <a:pt x="3353054" y="817499"/>
                  </a:lnTo>
                  <a:lnTo>
                    <a:pt x="3353054" y="798322"/>
                  </a:lnTo>
                  <a:lnTo>
                    <a:pt x="3345306" y="790575"/>
                  </a:lnTo>
                  <a:close/>
                </a:path>
                <a:path w="6177280" h="1779270">
                  <a:moveTo>
                    <a:pt x="1822703" y="790575"/>
                  </a:moveTo>
                  <a:lnTo>
                    <a:pt x="1803400" y="790575"/>
                  </a:lnTo>
                  <a:lnTo>
                    <a:pt x="1795652" y="798322"/>
                  </a:lnTo>
                  <a:lnTo>
                    <a:pt x="1795652" y="817499"/>
                  </a:lnTo>
                  <a:lnTo>
                    <a:pt x="1803400" y="825246"/>
                  </a:lnTo>
                  <a:lnTo>
                    <a:pt x="1822703" y="825246"/>
                  </a:lnTo>
                  <a:lnTo>
                    <a:pt x="1830577" y="817499"/>
                  </a:lnTo>
                  <a:lnTo>
                    <a:pt x="1830577" y="798322"/>
                  </a:lnTo>
                  <a:lnTo>
                    <a:pt x="1822703" y="790575"/>
                  </a:lnTo>
                  <a:close/>
                </a:path>
                <a:path w="6177280" h="1779270">
                  <a:moveTo>
                    <a:pt x="2740914" y="784860"/>
                  </a:moveTo>
                  <a:lnTo>
                    <a:pt x="2721609" y="784860"/>
                  </a:lnTo>
                  <a:lnTo>
                    <a:pt x="2713863" y="792607"/>
                  </a:lnTo>
                  <a:lnTo>
                    <a:pt x="2713863" y="811784"/>
                  </a:lnTo>
                  <a:lnTo>
                    <a:pt x="2721609" y="819530"/>
                  </a:lnTo>
                  <a:lnTo>
                    <a:pt x="2740914" y="819530"/>
                  </a:lnTo>
                  <a:lnTo>
                    <a:pt x="2748660" y="811784"/>
                  </a:lnTo>
                  <a:lnTo>
                    <a:pt x="2748660" y="792607"/>
                  </a:lnTo>
                  <a:lnTo>
                    <a:pt x="2740914" y="784860"/>
                  </a:lnTo>
                  <a:close/>
                </a:path>
                <a:path w="6177280" h="1779270">
                  <a:moveTo>
                    <a:pt x="2520060" y="784860"/>
                  </a:moveTo>
                  <a:lnTo>
                    <a:pt x="2500756" y="784860"/>
                  </a:lnTo>
                  <a:lnTo>
                    <a:pt x="2493009" y="792607"/>
                  </a:lnTo>
                  <a:lnTo>
                    <a:pt x="2493009" y="811784"/>
                  </a:lnTo>
                  <a:lnTo>
                    <a:pt x="2500756" y="819530"/>
                  </a:lnTo>
                  <a:lnTo>
                    <a:pt x="2520060" y="819530"/>
                  </a:lnTo>
                  <a:lnTo>
                    <a:pt x="2527807" y="811784"/>
                  </a:lnTo>
                  <a:lnTo>
                    <a:pt x="2527807" y="792607"/>
                  </a:lnTo>
                  <a:lnTo>
                    <a:pt x="2520060" y="784860"/>
                  </a:lnTo>
                  <a:close/>
                </a:path>
                <a:path w="6177280" h="1779270">
                  <a:moveTo>
                    <a:pt x="2241168" y="784860"/>
                  </a:moveTo>
                  <a:lnTo>
                    <a:pt x="2221865" y="784860"/>
                  </a:lnTo>
                  <a:lnTo>
                    <a:pt x="2214117" y="792607"/>
                  </a:lnTo>
                  <a:lnTo>
                    <a:pt x="2214117" y="811784"/>
                  </a:lnTo>
                  <a:lnTo>
                    <a:pt x="2221865" y="819530"/>
                  </a:lnTo>
                  <a:lnTo>
                    <a:pt x="2241168" y="819530"/>
                  </a:lnTo>
                  <a:lnTo>
                    <a:pt x="2248916" y="811784"/>
                  </a:lnTo>
                  <a:lnTo>
                    <a:pt x="2248916" y="792607"/>
                  </a:lnTo>
                  <a:lnTo>
                    <a:pt x="2241168" y="784860"/>
                  </a:lnTo>
                  <a:close/>
                </a:path>
                <a:path w="6177280" h="1779270">
                  <a:moveTo>
                    <a:pt x="596518" y="784860"/>
                  </a:moveTo>
                  <a:lnTo>
                    <a:pt x="577341" y="784860"/>
                  </a:lnTo>
                  <a:lnTo>
                    <a:pt x="569467" y="792607"/>
                  </a:lnTo>
                  <a:lnTo>
                    <a:pt x="569467" y="811784"/>
                  </a:lnTo>
                  <a:lnTo>
                    <a:pt x="577341" y="819530"/>
                  </a:lnTo>
                  <a:lnTo>
                    <a:pt x="596518" y="819530"/>
                  </a:lnTo>
                  <a:lnTo>
                    <a:pt x="604392" y="811784"/>
                  </a:lnTo>
                  <a:lnTo>
                    <a:pt x="604392" y="792607"/>
                  </a:lnTo>
                  <a:lnTo>
                    <a:pt x="596518" y="784860"/>
                  </a:lnTo>
                  <a:close/>
                </a:path>
                <a:path w="6177280" h="1779270">
                  <a:moveTo>
                    <a:pt x="3194177" y="761746"/>
                  </a:moveTo>
                  <a:lnTo>
                    <a:pt x="3174873" y="761746"/>
                  </a:lnTo>
                  <a:lnTo>
                    <a:pt x="3167126" y="769492"/>
                  </a:lnTo>
                  <a:lnTo>
                    <a:pt x="3167126" y="788670"/>
                  </a:lnTo>
                  <a:lnTo>
                    <a:pt x="3174873" y="796416"/>
                  </a:lnTo>
                  <a:lnTo>
                    <a:pt x="3194177" y="796416"/>
                  </a:lnTo>
                  <a:lnTo>
                    <a:pt x="3201924" y="788670"/>
                  </a:lnTo>
                  <a:lnTo>
                    <a:pt x="3201924" y="769492"/>
                  </a:lnTo>
                  <a:lnTo>
                    <a:pt x="3194177" y="761746"/>
                  </a:lnTo>
                  <a:close/>
                </a:path>
                <a:path w="6177280" h="1779270">
                  <a:moveTo>
                    <a:pt x="840613" y="761746"/>
                  </a:moveTo>
                  <a:lnTo>
                    <a:pt x="821308" y="761746"/>
                  </a:lnTo>
                  <a:lnTo>
                    <a:pt x="813562" y="769492"/>
                  </a:lnTo>
                  <a:lnTo>
                    <a:pt x="813562" y="788670"/>
                  </a:lnTo>
                  <a:lnTo>
                    <a:pt x="821308" y="796416"/>
                  </a:lnTo>
                  <a:lnTo>
                    <a:pt x="840613" y="796416"/>
                  </a:lnTo>
                  <a:lnTo>
                    <a:pt x="848487" y="788670"/>
                  </a:lnTo>
                  <a:lnTo>
                    <a:pt x="848487" y="769492"/>
                  </a:lnTo>
                  <a:lnTo>
                    <a:pt x="840613" y="761746"/>
                  </a:lnTo>
                  <a:close/>
                </a:path>
                <a:path w="6177280" h="1779270">
                  <a:moveTo>
                    <a:pt x="1264792" y="755903"/>
                  </a:moveTo>
                  <a:lnTo>
                    <a:pt x="1245615" y="755903"/>
                  </a:lnTo>
                  <a:lnTo>
                    <a:pt x="1237741" y="763651"/>
                  </a:lnTo>
                  <a:lnTo>
                    <a:pt x="1237741" y="782827"/>
                  </a:lnTo>
                  <a:lnTo>
                    <a:pt x="1245615" y="790575"/>
                  </a:lnTo>
                  <a:lnTo>
                    <a:pt x="1264792" y="790575"/>
                  </a:lnTo>
                  <a:lnTo>
                    <a:pt x="1272666" y="782827"/>
                  </a:lnTo>
                  <a:lnTo>
                    <a:pt x="1272666" y="763651"/>
                  </a:lnTo>
                  <a:lnTo>
                    <a:pt x="1264792" y="755903"/>
                  </a:lnTo>
                  <a:close/>
                </a:path>
                <a:path w="6177280" h="1779270">
                  <a:moveTo>
                    <a:pt x="323468" y="755903"/>
                  </a:moveTo>
                  <a:lnTo>
                    <a:pt x="304164" y="755903"/>
                  </a:lnTo>
                  <a:lnTo>
                    <a:pt x="296417" y="763651"/>
                  </a:lnTo>
                  <a:lnTo>
                    <a:pt x="296417" y="782827"/>
                  </a:lnTo>
                  <a:lnTo>
                    <a:pt x="304164" y="790575"/>
                  </a:lnTo>
                  <a:lnTo>
                    <a:pt x="323468" y="790575"/>
                  </a:lnTo>
                  <a:lnTo>
                    <a:pt x="331215" y="782827"/>
                  </a:lnTo>
                  <a:lnTo>
                    <a:pt x="331215" y="763651"/>
                  </a:lnTo>
                  <a:lnTo>
                    <a:pt x="323468" y="755903"/>
                  </a:lnTo>
                  <a:close/>
                </a:path>
                <a:path w="6177280" h="1779270">
                  <a:moveTo>
                    <a:pt x="3641598" y="750188"/>
                  </a:moveTo>
                  <a:lnTo>
                    <a:pt x="3622294" y="750188"/>
                  </a:lnTo>
                  <a:lnTo>
                    <a:pt x="3614547" y="757936"/>
                  </a:lnTo>
                  <a:lnTo>
                    <a:pt x="3614547" y="777113"/>
                  </a:lnTo>
                  <a:lnTo>
                    <a:pt x="3622294" y="784860"/>
                  </a:lnTo>
                  <a:lnTo>
                    <a:pt x="3641598" y="784860"/>
                  </a:lnTo>
                  <a:lnTo>
                    <a:pt x="3649472" y="777113"/>
                  </a:lnTo>
                  <a:lnTo>
                    <a:pt x="3649472" y="757936"/>
                  </a:lnTo>
                  <a:lnTo>
                    <a:pt x="3641598" y="750188"/>
                  </a:lnTo>
                  <a:close/>
                </a:path>
                <a:path w="6177280" h="1779270">
                  <a:moveTo>
                    <a:pt x="1456563" y="750188"/>
                  </a:moveTo>
                  <a:lnTo>
                    <a:pt x="1437385" y="750188"/>
                  </a:lnTo>
                  <a:lnTo>
                    <a:pt x="1429512" y="757936"/>
                  </a:lnTo>
                  <a:lnTo>
                    <a:pt x="1429512" y="777113"/>
                  </a:lnTo>
                  <a:lnTo>
                    <a:pt x="1437385" y="784860"/>
                  </a:lnTo>
                  <a:lnTo>
                    <a:pt x="1456563" y="784860"/>
                  </a:lnTo>
                  <a:lnTo>
                    <a:pt x="1464437" y="777113"/>
                  </a:lnTo>
                  <a:lnTo>
                    <a:pt x="1464437" y="757936"/>
                  </a:lnTo>
                  <a:lnTo>
                    <a:pt x="1456563" y="750188"/>
                  </a:lnTo>
                  <a:close/>
                </a:path>
                <a:path w="6177280" h="1779270">
                  <a:moveTo>
                    <a:pt x="3513708" y="738632"/>
                  </a:moveTo>
                  <a:lnTo>
                    <a:pt x="3494531" y="738632"/>
                  </a:lnTo>
                  <a:lnTo>
                    <a:pt x="3486657" y="746378"/>
                  </a:lnTo>
                  <a:lnTo>
                    <a:pt x="3486657" y="765555"/>
                  </a:lnTo>
                  <a:lnTo>
                    <a:pt x="3494531" y="773302"/>
                  </a:lnTo>
                  <a:lnTo>
                    <a:pt x="3513708" y="773302"/>
                  </a:lnTo>
                  <a:lnTo>
                    <a:pt x="3521582" y="765555"/>
                  </a:lnTo>
                  <a:lnTo>
                    <a:pt x="3521582" y="746378"/>
                  </a:lnTo>
                  <a:lnTo>
                    <a:pt x="3513708" y="738632"/>
                  </a:lnTo>
                  <a:close/>
                </a:path>
                <a:path w="6177280" h="1779270">
                  <a:moveTo>
                    <a:pt x="3019805" y="738632"/>
                  </a:moveTo>
                  <a:lnTo>
                    <a:pt x="3000502" y="738632"/>
                  </a:lnTo>
                  <a:lnTo>
                    <a:pt x="2992754" y="746378"/>
                  </a:lnTo>
                  <a:lnTo>
                    <a:pt x="2992754" y="765555"/>
                  </a:lnTo>
                  <a:lnTo>
                    <a:pt x="3000502" y="773302"/>
                  </a:lnTo>
                  <a:lnTo>
                    <a:pt x="3019805" y="773302"/>
                  </a:lnTo>
                  <a:lnTo>
                    <a:pt x="3027679" y="765555"/>
                  </a:lnTo>
                  <a:lnTo>
                    <a:pt x="3027679" y="746378"/>
                  </a:lnTo>
                  <a:lnTo>
                    <a:pt x="3019805" y="738632"/>
                  </a:lnTo>
                  <a:close/>
                </a:path>
                <a:path w="6177280" h="1779270">
                  <a:moveTo>
                    <a:pt x="701166" y="738632"/>
                  </a:moveTo>
                  <a:lnTo>
                    <a:pt x="681863" y="738632"/>
                  </a:lnTo>
                  <a:lnTo>
                    <a:pt x="674115" y="746378"/>
                  </a:lnTo>
                  <a:lnTo>
                    <a:pt x="674115" y="765555"/>
                  </a:lnTo>
                  <a:lnTo>
                    <a:pt x="681863" y="773302"/>
                  </a:lnTo>
                  <a:lnTo>
                    <a:pt x="701166" y="773302"/>
                  </a:lnTo>
                  <a:lnTo>
                    <a:pt x="708913" y="765555"/>
                  </a:lnTo>
                  <a:lnTo>
                    <a:pt x="708913" y="746378"/>
                  </a:lnTo>
                  <a:lnTo>
                    <a:pt x="701166" y="738632"/>
                  </a:lnTo>
                  <a:close/>
                </a:path>
                <a:path w="6177280" h="1779270">
                  <a:moveTo>
                    <a:pt x="2897758" y="732789"/>
                  </a:moveTo>
                  <a:lnTo>
                    <a:pt x="2878581" y="732789"/>
                  </a:lnTo>
                  <a:lnTo>
                    <a:pt x="2870707" y="740537"/>
                  </a:lnTo>
                  <a:lnTo>
                    <a:pt x="2870707" y="759713"/>
                  </a:lnTo>
                  <a:lnTo>
                    <a:pt x="2878581" y="767461"/>
                  </a:lnTo>
                  <a:lnTo>
                    <a:pt x="2897758" y="767461"/>
                  </a:lnTo>
                  <a:lnTo>
                    <a:pt x="2905632" y="759713"/>
                  </a:lnTo>
                  <a:lnTo>
                    <a:pt x="2905632" y="740537"/>
                  </a:lnTo>
                  <a:lnTo>
                    <a:pt x="2897758" y="732789"/>
                  </a:lnTo>
                  <a:close/>
                </a:path>
                <a:path w="6177280" h="1779270">
                  <a:moveTo>
                    <a:pt x="1689100" y="732789"/>
                  </a:moveTo>
                  <a:lnTo>
                    <a:pt x="1669795" y="732789"/>
                  </a:lnTo>
                  <a:lnTo>
                    <a:pt x="1662049" y="740537"/>
                  </a:lnTo>
                  <a:lnTo>
                    <a:pt x="1662049" y="759713"/>
                  </a:lnTo>
                  <a:lnTo>
                    <a:pt x="1669795" y="767461"/>
                  </a:lnTo>
                  <a:lnTo>
                    <a:pt x="1689100" y="767461"/>
                  </a:lnTo>
                  <a:lnTo>
                    <a:pt x="1696846" y="759713"/>
                  </a:lnTo>
                  <a:lnTo>
                    <a:pt x="1696846" y="740537"/>
                  </a:lnTo>
                  <a:lnTo>
                    <a:pt x="1689100" y="732789"/>
                  </a:lnTo>
                  <a:close/>
                </a:path>
                <a:path w="6177280" h="1779270">
                  <a:moveTo>
                    <a:pt x="5681345" y="727075"/>
                  </a:moveTo>
                  <a:lnTo>
                    <a:pt x="5662040" y="727075"/>
                  </a:lnTo>
                  <a:lnTo>
                    <a:pt x="5654294" y="734822"/>
                  </a:lnTo>
                  <a:lnTo>
                    <a:pt x="5654294" y="753999"/>
                  </a:lnTo>
                  <a:lnTo>
                    <a:pt x="5662040" y="761746"/>
                  </a:lnTo>
                  <a:lnTo>
                    <a:pt x="5681345" y="761746"/>
                  </a:lnTo>
                  <a:lnTo>
                    <a:pt x="5689091" y="753999"/>
                  </a:lnTo>
                  <a:lnTo>
                    <a:pt x="5689091" y="734822"/>
                  </a:lnTo>
                  <a:lnTo>
                    <a:pt x="5681345" y="727075"/>
                  </a:lnTo>
                  <a:close/>
                </a:path>
                <a:path w="6177280" h="1779270">
                  <a:moveTo>
                    <a:pt x="2607182" y="727075"/>
                  </a:moveTo>
                  <a:lnTo>
                    <a:pt x="2588005" y="727075"/>
                  </a:lnTo>
                  <a:lnTo>
                    <a:pt x="2580131" y="734822"/>
                  </a:lnTo>
                  <a:lnTo>
                    <a:pt x="2580131" y="753999"/>
                  </a:lnTo>
                  <a:lnTo>
                    <a:pt x="2588005" y="761746"/>
                  </a:lnTo>
                  <a:lnTo>
                    <a:pt x="2607182" y="761746"/>
                  </a:lnTo>
                  <a:lnTo>
                    <a:pt x="2615056" y="753999"/>
                  </a:lnTo>
                  <a:lnTo>
                    <a:pt x="2615056" y="734822"/>
                  </a:lnTo>
                  <a:lnTo>
                    <a:pt x="2607182" y="727075"/>
                  </a:lnTo>
                  <a:close/>
                </a:path>
                <a:path w="6177280" h="1779270">
                  <a:moveTo>
                    <a:pt x="1044066" y="727075"/>
                  </a:moveTo>
                  <a:lnTo>
                    <a:pt x="1024763" y="727075"/>
                  </a:lnTo>
                  <a:lnTo>
                    <a:pt x="1017015" y="734822"/>
                  </a:lnTo>
                  <a:lnTo>
                    <a:pt x="1017015" y="753999"/>
                  </a:lnTo>
                  <a:lnTo>
                    <a:pt x="1024763" y="761746"/>
                  </a:lnTo>
                  <a:lnTo>
                    <a:pt x="1044066" y="761746"/>
                  </a:lnTo>
                  <a:lnTo>
                    <a:pt x="1051814" y="753999"/>
                  </a:lnTo>
                  <a:lnTo>
                    <a:pt x="1051814" y="734822"/>
                  </a:lnTo>
                  <a:lnTo>
                    <a:pt x="1044066" y="727075"/>
                  </a:lnTo>
                  <a:close/>
                </a:path>
                <a:path w="6177280" h="1779270">
                  <a:moveTo>
                    <a:pt x="3815969" y="721233"/>
                  </a:moveTo>
                  <a:lnTo>
                    <a:pt x="3796664" y="721233"/>
                  </a:lnTo>
                  <a:lnTo>
                    <a:pt x="3788918" y="728979"/>
                  </a:lnTo>
                  <a:lnTo>
                    <a:pt x="3788918" y="748157"/>
                  </a:lnTo>
                  <a:lnTo>
                    <a:pt x="3796664" y="755903"/>
                  </a:lnTo>
                  <a:lnTo>
                    <a:pt x="3815969" y="755903"/>
                  </a:lnTo>
                  <a:lnTo>
                    <a:pt x="3823715" y="748157"/>
                  </a:lnTo>
                  <a:lnTo>
                    <a:pt x="3823715" y="728979"/>
                  </a:lnTo>
                  <a:lnTo>
                    <a:pt x="3815969" y="721233"/>
                  </a:lnTo>
                  <a:close/>
                </a:path>
                <a:path w="6177280" h="1779270">
                  <a:moveTo>
                    <a:pt x="2055114" y="721233"/>
                  </a:moveTo>
                  <a:lnTo>
                    <a:pt x="2035937" y="721233"/>
                  </a:lnTo>
                  <a:lnTo>
                    <a:pt x="2028063" y="728979"/>
                  </a:lnTo>
                  <a:lnTo>
                    <a:pt x="2028063" y="748157"/>
                  </a:lnTo>
                  <a:lnTo>
                    <a:pt x="2035937" y="755903"/>
                  </a:lnTo>
                  <a:lnTo>
                    <a:pt x="2055114" y="755903"/>
                  </a:lnTo>
                  <a:lnTo>
                    <a:pt x="2062988" y="748157"/>
                  </a:lnTo>
                  <a:lnTo>
                    <a:pt x="2062988" y="728979"/>
                  </a:lnTo>
                  <a:lnTo>
                    <a:pt x="2055114" y="721233"/>
                  </a:lnTo>
                  <a:close/>
                </a:path>
                <a:path w="6177280" h="1779270">
                  <a:moveTo>
                    <a:pt x="1950592" y="721233"/>
                  </a:moveTo>
                  <a:lnTo>
                    <a:pt x="1931289" y="721233"/>
                  </a:lnTo>
                  <a:lnTo>
                    <a:pt x="1923541" y="728979"/>
                  </a:lnTo>
                  <a:lnTo>
                    <a:pt x="1923541" y="748157"/>
                  </a:lnTo>
                  <a:lnTo>
                    <a:pt x="1931289" y="755903"/>
                  </a:lnTo>
                  <a:lnTo>
                    <a:pt x="1950592" y="755903"/>
                  </a:lnTo>
                  <a:lnTo>
                    <a:pt x="1958339" y="748157"/>
                  </a:lnTo>
                  <a:lnTo>
                    <a:pt x="1958339" y="728979"/>
                  </a:lnTo>
                  <a:lnTo>
                    <a:pt x="1950592" y="721233"/>
                  </a:lnTo>
                  <a:close/>
                </a:path>
                <a:path w="6177280" h="1779270">
                  <a:moveTo>
                    <a:pt x="5925438" y="709676"/>
                  </a:moveTo>
                  <a:lnTo>
                    <a:pt x="5906134" y="709676"/>
                  </a:lnTo>
                  <a:lnTo>
                    <a:pt x="5898387" y="717423"/>
                  </a:lnTo>
                  <a:lnTo>
                    <a:pt x="5898387" y="736600"/>
                  </a:lnTo>
                  <a:lnTo>
                    <a:pt x="5906134" y="744347"/>
                  </a:lnTo>
                  <a:lnTo>
                    <a:pt x="5925438" y="744347"/>
                  </a:lnTo>
                  <a:lnTo>
                    <a:pt x="5933185" y="736600"/>
                  </a:lnTo>
                  <a:lnTo>
                    <a:pt x="5933185" y="717423"/>
                  </a:lnTo>
                  <a:lnTo>
                    <a:pt x="5925438" y="709676"/>
                  </a:lnTo>
                  <a:close/>
                </a:path>
                <a:path w="6177280" h="1779270">
                  <a:moveTo>
                    <a:pt x="2328291" y="709676"/>
                  </a:moveTo>
                  <a:lnTo>
                    <a:pt x="2308987" y="709676"/>
                  </a:lnTo>
                  <a:lnTo>
                    <a:pt x="2301240" y="717423"/>
                  </a:lnTo>
                  <a:lnTo>
                    <a:pt x="2301240" y="736600"/>
                  </a:lnTo>
                  <a:lnTo>
                    <a:pt x="2308987" y="744347"/>
                  </a:lnTo>
                  <a:lnTo>
                    <a:pt x="2328291" y="744347"/>
                  </a:lnTo>
                  <a:lnTo>
                    <a:pt x="2336038" y="736600"/>
                  </a:lnTo>
                  <a:lnTo>
                    <a:pt x="2336038" y="717423"/>
                  </a:lnTo>
                  <a:lnTo>
                    <a:pt x="2328291" y="709676"/>
                  </a:lnTo>
                  <a:close/>
                </a:path>
                <a:path w="6177280" h="1779270">
                  <a:moveTo>
                    <a:pt x="515238" y="703961"/>
                  </a:moveTo>
                  <a:lnTo>
                    <a:pt x="495934" y="703961"/>
                  </a:lnTo>
                  <a:lnTo>
                    <a:pt x="488188" y="711708"/>
                  </a:lnTo>
                  <a:lnTo>
                    <a:pt x="488188" y="730885"/>
                  </a:lnTo>
                  <a:lnTo>
                    <a:pt x="495934" y="738632"/>
                  </a:lnTo>
                  <a:lnTo>
                    <a:pt x="515238" y="738632"/>
                  </a:lnTo>
                  <a:lnTo>
                    <a:pt x="522985" y="730885"/>
                  </a:lnTo>
                  <a:lnTo>
                    <a:pt x="522985" y="711708"/>
                  </a:lnTo>
                  <a:lnTo>
                    <a:pt x="515238" y="703961"/>
                  </a:lnTo>
                  <a:close/>
                </a:path>
                <a:path w="6177280" h="1779270">
                  <a:moveTo>
                    <a:pt x="410590" y="703961"/>
                  </a:moveTo>
                  <a:lnTo>
                    <a:pt x="391287" y="703961"/>
                  </a:lnTo>
                  <a:lnTo>
                    <a:pt x="383539" y="711708"/>
                  </a:lnTo>
                  <a:lnTo>
                    <a:pt x="383539" y="730885"/>
                  </a:lnTo>
                  <a:lnTo>
                    <a:pt x="391287" y="738632"/>
                  </a:lnTo>
                  <a:lnTo>
                    <a:pt x="410590" y="738632"/>
                  </a:lnTo>
                  <a:lnTo>
                    <a:pt x="418464" y="730885"/>
                  </a:lnTo>
                  <a:lnTo>
                    <a:pt x="418464" y="711708"/>
                  </a:lnTo>
                  <a:lnTo>
                    <a:pt x="410590" y="703961"/>
                  </a:lnTo>
                  <a:close/>
                </a:path>
                <a:path w="6177280" h="1779270">
                  <a:moveTo>
                    <a:pt x="6041644" y="698119"/>
                  </a:moveTo>
                  <a:lnTo>
                    <a:pt x="6022339" y="698119"/>
                  </a:lnTo>
                  <a:lnTo>
                    <a:pt x="6014593" y="705865"/>
                  </a:lnTo>
                  <a:lnTo>
                    <a:pt x="6014593" y="725042"/>
                  </a:lnTo>
                  <a:lnTo>
                    <a:pt x="6022339" y="732789"/>
                  </a:lnTo>
                  <a:lnTo>
                    <a:pt x="6041644" y="732789"/>
                  </a:lnTo>
                  <a:lnTo>
                    <a:pt x="6049390" y="725042"/>
                  </a:lnTo>
                  <a:lnTo>
                    <a:pt x="6049390" y="705865"/>
                  </a:lnTo>
                  <a:lnTo>
                    <a:pt x="6041644" y="698119"/>
                  </a:lnTo>
                  <a:close/>
                </a:path>
                <a:path w="6177280" h="1779270">
                  <a:moveTo>
                    <a:pt x="939418" y="698119"/>
                  </a:moveTo>
                  <a:lnTo>
                    <a:pt x="920114" y="698119"/>
                  </a:lnTo>
                  <a:lnTo>
                    <a:pt x="912367" y="705865"/>
                  </a:lnTo>
                  <a:lnTo>
                    <a:pt x="912367" y="725042"/>
                  </a:lnTo>
                  <a:lnTo>
                    <a:pt x="920114" y="732789"/>
                  </a:lnTo>
                  <a:lnTo>
                    <a:pt x="939418" y="732789"/>
                  </a:lnTo>
                  <a:lnTo>
                    <a:pt x="947165" y="725042"/>
                  </a:lnTo>
                  <a:lnTo>
                    <a:pt x="947165" y="705865"/>
                  </a:lnTo>
                  <a:lnTo>
                    <a:pt x="939418" y="698119"/>
                  </a:lnTo>
                  <a:close/>
                </a:path>
                <a:path w="6177280" h="1779270">
                  <a:moveTo>
                    <a:pt x="3298698" y="692403"/>
                  </a:moveTo>
                  <a:lnTo>
                    <a:pt x="3279521" y="692403"/>
                  </a:lnTo>
                  <a:lnTo>
                    <a:pt x="3271647" y="700151"/>
                  </a:lnTo>
                  <a:lnTo>
                    <a:pt x="3271647" y="719327"/>
                  </a:lnTo>
                  <a:lnTo>
                    <a:pt x="3279521" y="727075"/>
                  </a:lnTo>
                  <a:lnTo>
                    <a:pt x="3298698" y="727075"/>
                  </a:lnTo>
                  <a:lnTo>
                    <a:pt x="3306572" y="719327"/>
                  </a:lnTo>
                  <a:lnTo>
                    <a:pt x="3306572" y="700151"/>
                  </a:lnTo>
                  <a:lnTo>
                    <a:pt x="3298698" y="692403"/>
                  </a:lnTo>
                  <a:close/>
                </a:path>
                <a:path w="6177280" h="1779270">
                  <a:moveTo>
                    <a:pt x="5814949" y="686562"/>
                  </a:moveTo>
                  <a:lnTo>
                    <a:pt x="5795772" y="686562"/>
                  </a:lnTo>
                  <a:lnTo>
                    <a:pt x="5787898" y="694309"/>
                  </a:lnTo>
                  <a:lnTo>
                    <a:pt x="5787898" y="713486"/>
                  </a:lnTo>
                  <a:lnTo>
                    <a:pt x="5795772" y="721233"/>
                  </a:lnTo>
                  <a:lnTo>
                    <a:pt x="5814949" y="721233"/>
                  </a:lnTo>
                  <a:lnTo>
                    <a:pt x="5822823" y="713486"/>
                  </a:lnTo>
                  <a:lnTo>
                    <a:pt x="5822823" y="694309"/>
                  </a:lnTo>
                  <a:lnTo>
                    <a:pt x="5814949" y="686562"/>
                  </a:lnTo>
                  <a:close/>
                </a:path>
                <a:path w="6177280" h="1779270">
                  <a:moveTo>
                    <a:pt x="1567052" y="686562"/>
                  </a:moveTo>
                  <a:lnTo>
                    <a:pt x="1547749" y="686562"/>
                  </a:lnTo>
                  <a:lnTo>
                    <a:pt x="1540002" y="694309"/>
                  </a:lnTo>
                  <a:lnTo>
                    <a:pt x="1540002" y="713486"/>
                  </a:lnTo>
                  <a:lnTo>
                    <a:pt x="1547749" y="721233"/>
                  </a:lnTo>
                  <a:lnTo>
                    <a:pt x="1567052" y="721233"/>
                  </a:lnTo>
                  <a:lnTo>
                    <a:pt x="1574800" y="713486"/>
                  </a:lnTo>
                  <a:lnTo>
                    <a:pt x="1574800" y="694309"/>
                  </a:lnTo>
                  <a:lnTo>
                    <a:pt x="1567052" y="686562"/>
                  </a:lnTo>
                  <a:close/>
                </a:path>
                <a:path w="6177280" h="1779270">
                  <a:moveTo>
                    <a:pt x="3415029" y="680847"/>
                  </a:moveTo>
                  <a:lnTo>
                    <a:pt x="3395726" y="680847"/>
                  </a:lnTo>
                  <a:lnTo>
                    <a:pt x="3387979" y="688594"/>
                  </a:lnTo>
                  <a:lnTo>
                    <a:pt x="3387979" y="707771"/>
                  </a:lnTo>
                  <a:lnTo>
                    <a:pt x="3395726" y="715517"/>
                  </a:lnTo>
                  <a:lnTo>
                    <a:pt x="3415029" y="715517"/>
                  </a:lnTo>
                  <a:lnTo>
                    <a:pt x="3422777" y="707771"/>
                  </a:lnTo>
                  <a:lnTo>
                    <a:pt x="3422777" y="688594"/>
                  </a:lnTo>
                  <a:lnTo>
                    <a:pt x="3415029" y="680847"/>
                  </a:lnTo>
                  <a:close/>
                </a:path>
                <a:path w="6177280" h="1779270">
                  <a:moveTo>
                    <a:pt x="2810637" y="675004"/>
                  </a:moveTo>
                  <a:lnTo>
                    <a:pt x="2791332" y="675004"/>
                  </a:lnTo>
                  <a:lnTo>
                    <a:pt x="2783585" y="682751"/>
                  </a:lnTo>
                  <a:lnTo>
                    <a:pt x="2783585" y="701928"/>
                  </a:lnTo>
                  <a:lnTo>
                    <a:pt x="2791332" y="709676"/>
                  </a:lnTo>
                  <a:lnTo>
                    <a:pt x="2810637" y="709676"/>
                  </a:lnTo>
                  <a:lnTo>
                    <a:pt x="2818383" y="701928"/>
                  </a:lnTo>
                  <a:lnTo>
                    <a:pt x="2818383" y="682751"/>
                  </a:lnTo>
                  <a:lnTo>
                    <a:pt x="2810637" y="675004"/>
                  </a:lnTo>
                  <a:close/>
                </a:path>
                <a:path w="6177280" h="1779270">
                  <a:moveTo>
                    <a:pt x="2473579" y="675004"/>
                  </a:moveTo>
                  <a:lnTo>
                    <a:pt x="2454275" y="675004"/>
                  </a:lnTo>
                  <a:lnTo>
                    <a:pt x="2446528" y="682751"/>
                  </a:lnTo>
                  <a:lnTo>
                    <a:pt x="2446528" y="701928"/>
                  </a:lnTo>
                  <a:lnTo>
                    <a:pt x="2454275" y="709676"/>
                  </a:lnTo>
                  <a:lnTo>
                    <a:pt x="2473579" y="709676"/>
                  </a:lnTo>
                  <a:lnTo>
                    <a:pt x="2481326" y="701928"/>
                  </a:lnTo>
                  <a:lnTo>
                    <a:pt x="2481326" y="682751"/>
                  </a:lnTo>
                  <a:lnTo>
                    <a:pt x="2473579" y="675004"/>
                  </a:lnTo>
                  <a:close/>
                </a:path>
                <a:path w="6177280" h="1779270">
                  <a:moveTo>
                    <a:pt x="2177160" y="675004"/>
                  </a:moveTo>
                  <a:lnTo>
                    <a:pt x="2157983" y="675004"/>
                  </a:lnTo>
                  <a:lnTo>
                    <a:pt x="2150109" y="682751"/>
                  </a:lnTo>
                  <a:lnTo>
                    <a:pt x="2150109" y="701928"/>
                  </a:lnTo>
                  <a:lnTo>
                    <a:pt x="2157983" y="709676"/>
                  </a:lnTo>
                  <a:lnTo>
                    <a:pt x="2177160" y="709676"/>
                  </a:lnTo>
                  <a:lnTo>
                    <a:pt x="2185034" y="701928"/>
                  </a:lnTo>
                  <a:lnTo>
                    <a:pt x="2185034" y="682751"/>
                  </a:lnTo>
                  <a:lnTo>
                    <a:pt x="2177160" y="675004"/>
                  </a:lnTo>
                  <a:close/>
                </a:path>
                <a:path w="6177280" h="1779270">
                  <a:moveTo>
                    <a:pt x="1375282" y="675004"/>
                  </a:moveTo>
                  <a:lnTo>
                    <a:pt x="1355978" y="675004"/>
                  </a:lnTo>
                  <a:lnTo>
                    <a:pt x="1348231" y="682751"/>
                  </a:lnTo>
                  <a:lnTo>
                    <a:pt x="1348231" y="701928"/>
                  </a:lnTo>
                  <a:lnTo>
                    <a:pt x="1355978" y="709676"/>
                  </a:lnTo>
                  <a:lnTo>
                    <a:pt x="1375282" y="709676"/>
                  </a:lnTo>
                  <a:lnTo>
                    <a:pt x="1383029" y="701928"/>
                  </a:lnTo>
                  <a:lnTo>
                    <a:pt x="1383029" y="682751"/>
                  </a:lnTo>
                  <a:lnTo>
                    <a:pt x="1375282" y="675004"/>
                  </a:lnTo>
                  <a:close/>
                </a:path>
                <a:path w="6177280" h="1779270">
                  <a:moveTo>
                    <a:pt x="1137030" y="675004"/>
                  </a:moveTo>
                  <a:lnTo>
                    <a:pt x="1117727" y="675004"/>
                  </a:lnTo>
                  <a:lnTo>
                    <a:pt x="1109979" y="682751"/>
                  </a:lnTo>
                  <a:lnTo>
                    <a:pt x="1109979" y="701928"/>
                  </a:lnTo>
                  <a:lnTo>
                    <a:pt x="1117727" y="709676"/>
                  </a:lnTo>
                  <a:lnTo>
                    <a:pt x="1137030" y="709676"/>
                  </a:lnTo>
                  <a:lnTo>
                    <a:pt x="1144777" y="701928"/>
                  </a:lnTo>
                  <a:lnTo>
                    <a:pt x="1144777" y="682751"/>
                  </a:lnTo>
                  <a:lnTo>
                    <a:pt x="1137030" y="675004"/>
                  </a:lnTo>
                  <a:close/>
                </a:path>
                <a:path w="6177280" h="1779270">
                  <a:moveTo>
                    <a:pt x="172338" y="675004"/>
                  </a:moveTo>
                  <a:lnTo>
                    <a:pt x="153034" y="675004"/>
                  </a:lnTo>
                  <a:lnTo>
                    <a:pt x="145287" y="682751"/>
                  </a:lnTo>
                  <a:lnTo>
                    <a:pt x="145287" y="701928"/>
                  </a:lnTo>
                  <a:lnTo>
                    <a:pt x="153034" y="709676"/>
                  </a:lnTo>
                  <a:lnTo>
                    <a:pt x="172338" y="709676"/>
                  </a:lnTo>
                  <a:lnTo>
                    <a:pt x="180085" y="701928"/>
                  </a:lnTo>
                  <a:lnTo>
                    <a:pt x="180085" y="682751"/>
                  </a:lnTo>
                  <a:lnTo>
                    <a:pt x="172338" y="675004"/>
                  </a:lnTo>
                  <a:close/>
                </a:path>
                <a:path w="6177280" h="1779270">
                  <a:moveTo>
                    <a:pt x="1857628" y="669289"/>
                  </a:moveTo>
                  <a:lnTo>
                    <a:pt x="1838325" y="669289"/>
                  </a:lnTo>
                  <a:lnTo>
                    <a:pt x="1830577" y="677037"/>
                  </a:lnTo>
                  <a:lnTo>
                    <a:pt x="1830577" y="696213"/>
                  </a:lnTo>
                  <a:lnTo>
                    <a:pt x="1838325" y="703961"/>
                  </a:lnTo>
                  <a:lnTo>
                    <a:pt x="1857628" y="703961"/>
                  </a:lnTo>
                  <a:lnTo>
                    <a:pt x="1865376" y="696213"/>
                  </a:lnTo>
                  <a:lnTo>
                    <a:pt x="1865376" y="677037"/>
                  </a:lnTo>
                  <a:lnTo>
                    <a:pt x="1857628" y="669289"/>
                  </a:lnTo>
                  <a:close/>
                </a:path>
                <a:path w="6177280" h="1779270">
                  <a:moveTo>
                    <a:pt x="3717162" y="663448"/>
                  </a:moveTo>
                  <a:lnTo>
                    <a:pt x="3697858" y="663448"/>
                  </a:lnTo>
                  <a:lnTo>
                    <a:pt x="3690111" y="671195"/>
                  </a:lnTo>
                  <a:lnTo>
                    <a:pt x="3690111" y="690372"/>
                  </a:lnTo>
                  <a:lnTo>
                    <a:pt x="3697858" y="698119"/>
                  </a:lnTo>
                  <a:lnTo>
                    <a:pt x="3717162" y="698119"/>
                  </a:lnTo>
                  <a:lnTo>
                    <a:pt x="3724909" y="690372"/>
                  </a:lnTo>
                  <a:lnTo>
                    <a:pt x="3724909" y="671195"/>
                  </a:lnTo>
                  <a:lnTo>
                    <a:pt x="3717162" y="663448"/>
                  </a:lnTo>
                  <a:close/>
                </a:path>
                <a:path w="6177280" h="1779270">
                  <a:moveTo>
                    <a:pt x="2705989" y="663448"/>
                  </a:moveTo>
                  <a:lnTo>
                    <a:pt x="2686812" y="663448"/>
                  </a:lnTo>
                  <a:lnTo>
                    <a:pt x="2678938" y="671195"/>
                  </a:lnTo>
                  <a:lnTo>
                    <a:pt x="2678938" y="690372"/>
                  </a:lnTo>
                  <a:lnTo>
                    <a:pt x="2686812" y="698119"/>
                  </a:lnTo>
                  <a:lnTo>
                    <a:pt x="2705989" y="698119"/>
                  </a:lnTo>
                  <a:lnTo>
                    <a:pt x="2713863" y="690372"/>
                  </a:lnTo>
                  <a:lnTo>
                    <a:pt x="2713863" y="671195"/>
                  </a:lnTo>
                  <a:lnTo>
                    <a:pt x="2705989" y="663448"/>
                  </a:lnTo>
                  <a:close/>
                </a:path>
                <a:path w="6177280" h="1779270">
                  <a:moveTo>
                    <a:pt x="5559298" y="651890"/>
                  </a:moveTo>
                  <a:lnTo>
                    <a:pt x="5539994" y="651890"/>
                  </a:lnTo>
                  <a:lnTo>
                    <a:pt x="5532247" y="659638"/>
                  </a:lnTo>
                  <a:lnTo>
                    <a:pt x="5532247" y="678814"/>
                  </a:lnTo>
                  <a:lnTo>
                    <a:pt x="5539994" y="686562"/>
                  </a:lnTo>
                  <a:lnTo>
                    <a:pt x="5559298" y="686562"/>
                  </a:lnTo>
                  <a:lnTo>
                    <a:pt x="5567045" y="678814"/>
                  </a:lnTo>
                  <a:lnTo>
                    <a:pt x="5567045" y="659638"/>
                  </a:lnTo>
                  <a:lnTo>
                    <a:pt x="5559298" y="651890"/>
                  </a:lnTo>
                  <a:close/>
                </a:path>
                <a:path w="6177280" h="1779270">
                  <a:moveTo>
                    <a:pt x="765047" y="651890"/>
                  </a:moveTo>
                  <a:lnTo>
                    <a:pt x="745870" y="651890"/>
                  </a:lnTo>
                  <a:lnTo>
                    <a:pt x="737996" y="659638"/>
                  </a:lnTo>
                  <a:lnTo>
                    <a:pt x="737996" y="678814"/>
                  </a:lnTo>
                  <a:lnTo>
                    <a:pt x="745870" y="686562"/>
                  </a:lnTo>
                  <a:lnTo>
                    <a:pt x="765047" y="686562"/>
                  </a:lnTo>
                  <a:lnTo>
                    <a:pt x="772921" y="678814"/>
                  </a:lnTo>
                  <a:lnTo>
                    <a:pt x="772921" y="659638"/>
                  </a:lnTo>
                  <a:lnTo>
                    <a:pt x="765047" y="651890"/>
                  </a:lnTo>
                  <a:close/>
                </a:path>
                <a:path w="6177280" h="1779270">
                  <a:moveTo>
                    <a:pt x="276987" y="651890"/>
                  </a:moveTo>
                  <a:lnTo>
                    <a:pt x="257682" y="651890"/>
                  </a:lnTo>
                  <a:lnTo>
                    <a:pt x="249935" y="659638"/>
                  </a:lnTo>
                  <a:lnTo>
                    <a:pt x="249935" y="678814"/>
                  </a:lnTo>
                  <a:lnTo>
                    <a:pt x="257682" y="686562"/>
                  </a:lnTo>
                  <a:lnTo>
                    <a:pt x="276987" y="686562"/>
                  </a:lnTo>
                  <a:lnTo>
                    <a:pt x="284733" y="678814"/>
                  </a:lnTo>
                  <a:lnTo>
                    <a:pt x="284733" y="659638"/>
                  </a:lnTo>
                  <a:lnTo>
                    <a:pt x="276987" y="651890"/>
                  </a:lnTo>
                  <a:close/>
                </a:path>
                <a:path w="6177280" h="1779270">
                  <a:moveTo>
                    <a:pt x="1735581" y="646176"/>
                  </a:moveTo>
                  <a:lnTo>
                    <a:pt x="1716277" y="646176"/>
                  </a:lnTo>
                  <a:lnTo>
                    <a:pt x="1708530" y="653923"/>
                  </a:lnTo>
                  <a:lnTo>
                    <a:pt x="1708530" y="673100"/>
                  </a:lnTo>
                  <a:lnTo>
                    <a:pt x="1716277" y="680847"/>
                  </a:lnTo>
                  <a:lnTo>
                    <a:pt x="1735581" y="680847"/>
                  </a:lnTo>
                  <a:lnTo>
                    <a:pt x="1743328" y="673100"/>
                  </a:lnTo>
                  <a:lnTo>
                    <a:pt x="1743328" y="653923"/>
                  </a:lnTo>
                  <a:lnTo>
                    <a:pt x="1735581" y="646176"/>
                  </a:lnTo>
                  <a:close/>
                </a:path>
                <a:path w="6177280" h="1779270">
                  <a:moveTo>
                    <a:pt x="3600957" y="640334"/>
                  </a:moveTo>
                  <a:lnTo>
                    <a:pt x="3581654" y="640334"/>
                  </a:lnTo>
                  <a:lnTo>
                    <a:pt x="3573906" y="648080"/>
                  </a:lnTo>
                  <a:lnTo>
                    <a:pt x="3573906" y="667258"/>
                  </a:lnTo>
                  <a:lnTo>
                    <a:pt x="3581654" y="675004"/>
                  </a:lnTo>
                  <a:lnTo>
                    <a:pt x="3600957" y="675004"/>
                  </a:lnTo>
                  <a:lnTo>
                    <a:pt x="3608704" y="667258"/>
                  </a:lnTo>
                  <a:lnTo>
                    <a:pt x="3608704" y="648080"/>
                  </a:lnTo>
                  <a:lnTo>
                    <a:pt x="3600957" y="640334"/>
                  </a:lnTo>
                  <a:close/>
                </a:path>
                <a:path w="6177280" h="1779270">
                  <a:moveTo>
                    <a:pt x="3176778" y="640334"/>
                  </a:moveTo>
                  <a:lnTo>
                    <a:pt x="3157474" y="640334"/>
                  </a:lnTo>
                  <a:lnTo>
                    <a:pt x="3149600" y="648080"/>
                  </a:lnTo>
                  <a:lnTo>
                    <a:pt x="3149600" y="667258"/>
                  </a:lnTo>
                  <a:lnTo>
                    <a:pt x="3157474" y="675004"/>
                  </a:lnTo>
                  <a:lnTo>
                    <a:pt x="3176778" y="675004"/>
                  </a:lnTo>
                  <a:lnTo>
                    <a:pt x="3184525" y="667258"/>
                  </a:lnTo>
                  <a:lnTo>
                    <a:pt x="3184525" y="648080"/>
                  </a:lnTo>
                  <a:lnTo>
                    <a:pt x="3176778" y="640334"/>
                  </a:lnTo>
                  <a:close/>
                </a:path>
                <a:path w="6177280" h="1779270">
                  <a:moveTo>
                    <a:pt x="1259077" y="640334"/>
                  </a:moveTo>
                  <a:lnTo>
                    <a:pt x="1239774" y="640334"/>
                  </a:lnTo>
                  <a:lnTo>
                    <a:pt x="1232027" y="648080"/>
                  </a:lnTo>
                  <a:lnTo>
                    <a:pt x="1232027" y="667258"/>
                  </a:lnTo>
                  <a:lnTo>
                    <a:pt x="1239774" y="675004"/>
                  </a:lnTo>
                  <a:lnTo>
                    <a:pt x="1259077" y="675004"/>
                  </a:lnTo>
                  <a:lnTo>
                    <a:pt x="1266825" y="667258"/>
                  </a:lnTo>
                  <a:lnTo>
                    <a:pt x="1266825" y="648080"/>
                  </a:lnTo>
                  <a:lnTo>
                    <a:pt x="1259077" y="640334"/>
                  </a:lnTo>
                  <a:close/>
                </a:path>
                <a:path w="6177280" h="1779270">
                  <a:moveTo>
                    <a:pt x="625601" y="640334"/>
                  </a:moveTo>
                  <a:lnTo>
                    <a:pt x="606297" y="640334"/>
                  </a:lnTo>
                  <a:lnTo>
                    <a:pt x="598551" y="648080"/>
                  </a:lnTo>
                  <a:lnTo>
                    <a:pt x="598551" y="667258"/>
                  </a:lnTo>
                  <a:lnTo>
                    <a:pt x="606297" y="675004"/>
                  </a:lnTo>
                  <a:lnTo>
                    <a:pt x="625601" y="675004"/>
                  </a:lnTo>
                  <a:lnTo>
                    <a:pt x="633476" y="667258"/>
                  </a:lnTo>
                  <a:lnTo>
                    <a:pt x="633476" y="648080"/>
                  </a:lnTo>
                  <a:lnTo>
                    <a:pt x="625601" y="640334"/>
                  </a:lnTo>
                  <a:close/>
                </a:path>
                <a:path w="6177280" h="1779270">
                  <a:moveTo>
                    <a:pt x="3077972" y="634619"/>
                  </a:moveTo>
                  <a:lnTo>
                    <a:pt x="3058668" y="634619"/>
                  </a:lnTo>
                  <a:lnTo>
                    <a:pt x="3050921" y="642365"/>
                  </a:lnTo>
                  <a:lnTo>
                    <a:pt x="3050921" y="661542"/>
                  </a:lnTo>
                  <a:lnTo>
                    <a:pt x="3058668" y="669289"/>
                  </a:lnTo>
                  <a:lnTo>
                    <a:pt x="3077972" y="669289"/>
                  </a:lnTo>
                  <a:lnTo>
                    <a:pt x="3085719" y="661542"/>
                  </a:lnTo>
                  <a:lnTo>
                    <a:pt x="3085719" y="642365"/>
                  </a:lnTo>
                  <a:lnTo>
                    <a:pt x="3077972" y="634619"/>
                  </a:lnTo>
                  <a:close/>
                </a:path>
                <a:path w="6177280" h="1779270">
                  <a:moveTo>
                    <a:pt x="6117208" y="623062"/>
                  </a:moveTo>
                  <a:lnTo>
                    <a:pt x="6097905" y="623062"/>
                  </a:lnTo>
                  <a:lnTo>
                    <a:pt x="6090158" y="630809"/>
                  </a:lnTo>
                  <a:lnTo>
                    <a:pt x="6090158" y="649986"/>
                  </a:lnTo>
                  <a:lnTo>
                    <a:pt x="6097905" y="657733"/>
                  </a:lnTo>
                  <a:lnTo>
                    <a:pt x="6117208" y="657733"/>
                  </a:lnTo>
                  <a:lnTo>
                    <a:pt x="6124956" y="649986"/>
                  </a:lnTo>
                  <a:lnTo>
                    <a:pt x="6124956" y="630809"/>
                  </a:lnTo>
                  <a:lnTo>
                    <a:pt x="6117208" y="623062"/>
                  </a:lnTo>
                  <a:close/>
                </a:path>
                <a:path w="6177280" h="1779270">
                  <a:moveTo>
                    <a:pt x="2950082" y="623062"/>
                  </a:moveTo>
                  <a:lnTo>
                    <a:pt x="2930779" y="623062"/>
                  </a:lnTo>
                  <a:lnTo>
                    <a:pt x="2923031" y="630809"/>
                  </a:lnTo>
                  <a:lnTo>
                    <a:pt x="2923031" y="649986"/>
                  </a:lnTo>
                  <a:lnTo>
                    <a:pt x="2930779" y="657733"/>
                  </a:lnTo>
                  <a:lnTo>
                    <a:pt x="2950082" y="657733"/>
                  </a:lnTo>
                  <a:lnTo>
                    <a:pt x="2957829" y="649986"/>
                  </a:lnTo>
                  <a:lnTo>
                    <a:pt x="2957829" y="630809"/>
                  </a:lnTo>
                  <a:lnTo>
                    <a:pt x="2950082" y="623062"/>
                  </a:lnTo>
                  <a:close/>
                </a:path>
                <a:path w="6177280" h="1779270">
                  <a:moveTo>
                    <a:pt x="3903090" y="617220"/>
                  </a:moveTo>
                  <a:lnTo>
                    <a:pt x="3883913" y="617220"/>
                  </a:lnTo>
                  <a:lnTo>
                    <a:pt x="3876039" y="624966"/>
                  </a:lnTo>
                  <a:lnTo>
                    <a:pt x="3876039" y="644144"/>
                  </a:lnTo>
                  <a:lnTo>
                    <a:pt x="3883913" y="651890"/>
                  </a:lnTo>
                  <a:lnTo>
                    <a:pt x="3903090" y="651890"/>
                  </a:lnTo>
                  <a:lnTo>
                    <a:pt x="3910964" y="644144"/>
                  </a:lnTo>
                  <a:lnTo>
                    <a:pt x="3910964" y="624966"/>
                  </a:lnTo>
                  <a:lnTo>
                    <a:pt x="3903090" y="617220"/>
                  </a:lnTo>
                  <a:close/>
                </a:path>
                <a:path w="6177280" h="1779270">
                  <a:moveTo>
                    <a:pt x="5762752" y="605663"/>
                  </a:moveTo>
                  <a:lnTo>
                    <a:pt x="5743448" y="605663"/>
                  </a:lnTo>
                  <a:lnTo>
                    <a:pt x="5735574" y="613410"/>
                  </a:lnTo>
                  <a:lnTo>
                    <a:pt x="5735574" y="632587"/>
                  </a:lnTo>
                  <a:lnTo>
                    <a:pt x="5743448" y="640334"/>
                  </a:lnTo>
                  <a:lnTo>
                    <a:pt x="5762752" y="640334"/>
                  </a:lnTo>
                  <a:lnTo>
                    <a:pt x="5770499" y="632587"/>
                  </a:lnTo>
                  <a:lnTo>
                    <a:pt x="5770499" y="613410"/>
                  </a:lnTo>
                  <a:lnTo>
                    <a:pt x="5762752" y="605663"/>
                  </a:lnTo>
                  <a:close/>
                </a:path>
                <a:path w="6177280" h="1779270">
                  <a:moveTo>
                    <a:pt x="2595626" y="605663"/>
                  </a:moveTo>
                  <a:lnTo>
                    <a:pt x="2576321" y="605663"/>
                  </a:lnTo>
                  <a:lnTo>
                    <a:pt x="2568575" y="613410"/>
                  </a:lnTo>
                  <a:lnTo>
                    <a:pt x="2568575" y="632587"/>
                  </a:lnTo>
                  <a:lnTo>
                    <a:pt x="2576321" y="640334"/>
                  </a:lnTo>
                  <a:lnTo>
                    <a:pt x="2595626" y="640334"/>
                  </a:lnTo>
                  <a:lnTo>
                    <a:pt x="2603372" y="632587"/>
                  </a:lnTo>
                  <a:lnTo>
                    <a:pt x="2603372" y="613410"/>
                  </a:lnTo>
                  <a:lnTo>
                    <a:pt x="2595626" y="605663"/>
                  </a:lnTo>
                  <a:close/>
                </a:path>
                <a:path w="6177280" h="1779270">
                  <a:moveTo>
                    <a:pt x="2264409" y="605663"/>
                  </a:moveTo>
                  <a:lnTo>
                    <a:pt x="2245105" y="605663"/>
                  </a:lnTo>
                  <a:lnTo>
                    <a:pt x="2237358" y="613410"/>
                  </a:lnTo>
                  <a:lnTo>
                    <a:pt x="2237358" y="632587"/>
                  </a:lnTo>
                  <a:lnTo>
                    <a:pt x="2245105" y="640334"/>
                  </a:lnTo>
                  <a:lnTo>
                    <a:pt x="2264409" y="640334"/>
                  </a:lnTo>
                  <a:lnTo>
                    <a:pt x="2272156" y="632587"/>
                  </a:lnTo>
                  <a:lnTo>
                    <a:pt x="2272156" y="613410"/>
                  </a:lnTo>
                  <a:lnTo>
                    <a:pt x="2264409" y="605663"/>
                  </a:lnTo>
                  <a:close/>
                </a:path>
                <a:path w="6177280" h="1779270">
                  <a:moveTo>
                    <a:pt x="1474089" y="605663"/>
                  </a:moveTo>
                  <a:lnTo>
                    <a:pt x="1454784" y="605663"/>
                  </a:lnTo>
                  <a:lnTo>
                    <a:pt x="1447038" y="613410"/>
                  </a:lnTo>
                  <a:lnTo>
                    <a:pt x="1447038" y="632587"/>
                  </a:lnTo>
                  <a:lnTo>
                    <a:pt x="1454784" y="640334"/>
                  </a:lnTo>
                  <a:lnTo>
                    <a:pt x="1474089" y="640334"/>
                  </a:lnTo>
                  <a:lnTo>
                    <a:pt x="1481835" y="632587"/>
                  </a:lnTo>
                  <a:lnTo>
                    <a:pt x="1481835" y="613410"/>
                  </a:lnTo>
                  <a:lnTo>
                    <a:pt x="1474089" y="605663"/>
                  </a:lnTo>
                  <a:close/>
                </a:path>
                <a:path w="6177280" h="1779270">
                  <a:moveTo>
                    <a:pt x="881252" y="605663"/>
                  </a:moveTo>
                  <a:lnTo>
                    <a:pt x="862076" y="605663"/>
                  </a:lnTo>
                  <a:lnTo>
                    <a:pt x="854201" y="613410"/>
                  </a:lnTo>
                  <a:lnTo>
                    <a:pt x="854201" y="632587"/>
                  </a:lnTo>
                  <a:lnTo>
                    <a:pt x="862076" y="640334"/>
                  </a:lnTo>
                  <a:lnTo>
                    <a:pt x="881252" y="640334"/>
                  </a:lnTo>
                  <a:lnTo>
                    <a:pt x="889126" y="632587"/>
                  </a:lnTo>
                  <a:lnTo>
                    <a:pt x="889126" y="613410"/>
                  </a:lnTo>
                  <a:lnTo>
                    <a:pt x="881252" y="605663"/>
                  </a:lnTo>
                  <a:close/>
                </a:path>
                <a:path w="6177280" h="1779270">
                  <a:moveTo>
                    <a:pt x="5646420" y="594105"/>
                  </a:moveTo>
                  <a:lnTo>
                    <a:pt x="5627243" y="594105"/>
                  </a:lnTo>
                  <a:lnTo>
                    <a:pt x="5619369" y="601852"/>
                  </a:lnTo>
                  <a:lnTo>
                    <a:pt x="5619369" y="621029"/>
                  </a:lnTo>
                  <a:lnTo>
                    <a:pt x="5627243" y="628776"/>
                  </a:lnTo>
                  <a:lnTo>
                    <a:pt x="5646420" y="628776"/>
                  </a:lnTo>
                  <a:lnTo>
                    <a:pt x="5654294" y="621029"/>
                  </a:lnTo>
                  <a:lnTo>
                    <a:pt x="5654294" y="601852"/>
                  </a:lnTo>
                  <a:lnTo>
                    <a:pt x="5646420" y="594105"/>
                  </a:lnTo>
                  <a:close/>
                </a:path>
                <a:path w="6177280" h="1779270">
                  <a:moveTo>
                    <a:pt x="2398014" y="594105"/>
                  </a:moveTo>
                  <a:lnTo>
                    <a:pt x="2378709" y="594105"/>
                  </a:lnTo>
                  <a:lnTo>
                    <a:pt x="2370963" y="601852"/>
                  </a:lnTo>
                  <a:lnTo>
                    <a:pt x="2370963" y="621029"/>
                  </a:lnTo>
                  <a:lnTo>
                    <a:pt x="2378709" y="628776"/>
                  </a:lnTo>
                  <a:lnTo>
                    <a:pt x="2398014" y="628776"/>
                  </a:lnTo>
                  <a:lnTo>
                    <a:pt x="2405888" y="621029"/>
                  </a:lnTo>
                  <a:lnTo>
                    <a:pt x="2405888" y="601852"/>
                  </a:lnTo>
                  <a:lnTo>
                    <a:pt x="2398014" y="594105"/>
                  </a:lnTo>
                  <a:close/>
                </a:path>
                <a:path w="6177280" h="1779270">
                  <a:moveTo>
                    <a:pt x="5919597" y="588390"/>
                  </a:moveTo>
                  <a:lnTo>
                    <a:pt x="5900293" y="588390"/>
                  </a:lnTo>
                  <a:lnTo>
                    <a:pt x="5892546" y="596138"/>
                  </a:lnTo>
                  <a:lnTo>
                    <a:pt x="5892546" y="615314"/>
                  </a:lnTo>
                  <a:lnTo>
                    <a:pt x="5900293" y="623062"/>
                  </a:lnTo>
                  <a:lnTo>
                    <a:pt x="5919597" y="623062"/>
                  </a:lnTo>
                  <a:lnTo>
                    <a:pt x="5927344" y="615314"/>
                  </a:lnTo>
                  <a:lnTo>
                    <a:pt x="5927344" y="596138"/>
                  </a:lnTo>
                  <a:lnTo>
                    <a:pt x="5919597" y="588390"/>
                  </a:lnTo>
                  <a:close/>
                </a:path>
                <a:path w="6177280" h="1779270">
                  <a:moveTo>
                    <a:pt x="3490468" y="588390"/>
                  </a:moveTo>
                  <a:lnTo>
                    <a:pt x="3471290" y="588390"/>
                  </a:lnTo>
                  <a:lnTo>
                    <a:pt x="3463416" y="596138"/>
                  </a:lnTo>
                  <a:lnTo>
                    <a:pt x="3463416" y="615314"/>
                  </a:lnTo>
                  <a:lnTo>
                    <a:pt x="3471290" y="623062"/>
                  </a:lnTo>
                  <a:lnTo>
                    <a:pt x="3490468" y="623062"/>
                  </a:lnTo>
                  <a:lnTo>
                    <a:pt x="3498341" y="615314"/>
                  </a:lnTo>
                  <a:lnTo>
                    <a:pt x="3498341" y="596138"/>
                  </a:lnTo>
                  <a:lnTo>
                    <a:pt x="3490468" y="588390"/>
                  </a:lnTo>
                  <a:close/>
                </a:path>
                <a:path w="6177280" h="1779270">
                  <a:moveTo>
                    <a:pt x="2090039" y="588390"/>
                  </a:moveTo>
                  <a:lnTo>
                    <a:pt x="2070734" y="588390"/>
                  </a:lnTo>
                  <a:lnTo>
                    <a:pt x="2062988" y="596138"/>
                  </a:lnTo>
                  <a:lnTo>
                    <a:pt x="2062988" y="615314"/>
                  </a:lnTo>
                  <a:lnTo>
                    <a:pt x="2070734" y="623062"/>
                  </a:lnTo>
                  <a:lnTo>
                    <a:pt x="2090039" y="623062"/>
                  </a:lnTo>
                  <a:lnTo>
                    <a:pt x="2097785" y="615314"/>
                  </a:lnTo>
                  <a:lnTo>
                    <a:pt x="2097785" y="596138"/>
                  </a:lnTo>
                  <a:lnTo>
                    <a:pt x="2090039" y="588390"/>
                  </a:lnTo>
                  <a:close/>
                </a:path>
                <a:path w="6177280" h="1779270">
                  <a:moveTo>
                    <a:pt x="1979676" y="582549"/>
                  </a:moveTo>
                  <a:lnTo>
                    <a:pt x="1960371" y="582549"/>
                  </a:lnTo>
                  <a:lnTo>
                    <a:pt x="1952497" y="590296"/>
                  </a:lnTo>
                  <a:lnTo>
                    <a:pt x="1952497" y="609473"/>
                  </a:lnTo>
                  <a:lnTo>
                    <a:pt x="1960371" y="617220"/>
                  </a:lnTo>
                  <a:lnTo>
                    <a:pt x="1979676" y="617220"/>
                  </a:lnTo>
                  <a:lnTo>
                    <a:pt x="1987422" y="609473"/>
                  </a:lnTo>
                  <a:lnTo>
                    <a:pt x="1987422" y="590296"/>
                  </a:lnTo>
                  <a:lnTo>
                    <a:pt x="1979676" y="582549"/>
                  </a:lnTo>
                  <a:close/>
                </a:path>
                <a:path w="6177280" h="1779270">
                  <a:moveTo>
                    <a:pt x="1607692" y="582549"/>
                  </a:moveTo>
                  <a:lnTo>
                    <a:pt x="1588389" y="582549"/>
                  </a:lnTo>
                  <a:lnTo>
                    <a:pt x="1580641" y="590296"/>
                  </a:lnTo>
                  <a:lnTo>
                    <a:pt x="1580641" y="609473"/>
                  </a:lnTo>
                  <a:lnTo>
                    <a:pt x="1588389" y="617220"/>
                  </a:lnTo>
                  <a:lnTo>
                    <a:pt x="1607692" y="617220"/>
                  </a:lnTo>
                  <a:lnTo>
                    <a:pt x="1615566" y="609473"/>
                  </a:lnTo>
                  <a:lnTo>
                    <a:pt x="1615566" y="590296"/>
                  </a:lnTo>
                  <a:lnTo>
                    <a:pt x="1607692" y="582549"/>
                  </a:lnTo>
                  <a:close/>
                </a:path>
                <a:path w="6177280" h="1779270">
                  <a:moveTo>
                    <a:pt x="1003300" y="582549"/>
                  </a:moveTo>
                  <a:lnTo>
                    <a:pt x="984122" y="582549"/>
                  </a:lnTo>
                  <a:lnTo>
                    <a:pt x="976249" y="590296"/>
                  </a:lnTo>
                  <a:lnTo>
                    <a:pt x="976249" y="609473"/>
                  </a:lnTo>
                  <a:lnTo>
                    <a:pt x="984122" y="617220"/>
                  </a:lnTo>
                  <a:lnTo>
                    <a:pt x="1003300" y="617220"/>
                  </a:lnTo>
                  <a:lnTo>
                    <a:pt x="1011174" y="609473"/>
                  </a:lnTo>
                  <a:lnTo>
                    <a:pt x="1011174" y="590296"/>
                  </a:lnTo>
                  <a:lnTo>
                    <a:pt x="1003300" y="582549"/>
                  </a:lnTo>
                  <a:close/>
                </a:path>
                <a:path w="6177280" h="1779270">
                  <a:moveTo>
                    <a:pt x="497713" y="582549"/>
                  </a:moveTo>
                  <a:lnTo>
                    <a:pt x="478535" y="582549"/>
                  </a:lnTo>
                  <a:lnTo>
                    <a:pt x="470662" y="590296"/>
                  </a:lnTo>
                  <a:lnTo>
                    <a:pt x="470662" y="609473"/>
                  </a:lnTo>
                  <a:lnTo>
                    <a:pt x="478535" y="617220"/>
                  </a:lnTo>
                  <a:lnTo>
                    <a:pt x="497713" y="617220"/>
                  </a:lnTo>
                  <a:lnTo>
                    <a:pt x="505587" y="609473"/>
                  </a:lnTo>
                  <a:lnTo>
                    <a:pt x="505587" y="590296"/>
                  </a:lnTo>
                  <a:lnTo>
                    <a:pt x="497713" y="582549"/>
                  </a:lnTo>
                  <a:close/>
                </a:path>
                <a:path w="6177280" h="1779270">
                  <a:moveTo>
                    <a:pt x="375792" y="582549"/>
                  </a:moveTo>
                  <a:lnTo>
                    <a:pt x="356488" y="582549"/>
                  </a:lnTo>
                  <a:lnTo>
                    <a:pt x="348614" y="590296"/>
                  </a:lnTo>
                  <a:lnTo>
                    <a:pt x="348614" y="609473"/>
                  </a:lnTo>
                  <a:lnTo>
                    <a:pt x="356488" y="617220"/>
                  </a:lnTo>
                  <a:lnTo>
                    <a:pt x="375792" y="617220"/>
                  </a:lnTo>
                  <a:lnTo>
                    <a:pt x="383539" y="609473"/>
                  </a:lnTo>
                  <a:lnTo>
                    <a:pt x="383539" y="590296"/>
                  </a:lnTo>
                  <a:lnTo>
                    <a:pt x="375792" y="582549"/>
                  </a:lnTo>
                  <a:close/>
                </a:path>
                <a:path w="6177280" h="1779270">
                  <a:moveTo>
                    <a:pt x="3258057" y="576834"/>
                  </a:moveTo>
                  <a:lnTo>
                    <a:pt x="3238880" y="576834"/>
                  </a:lnTo>
                  <a:lnTo>
                    <a:pt x="3231006" y="584580"/>
                  </a:lnTo>
                  <a:lnTo>
                    <a:pt x="3231006" y="603758"/>
                  </a:lnTo>
                  <a:lnTo>
                    <a:pt x="3238880" y="611504"/>
                  </a:lnTo>
                  <a:lnTo>
                    <a:pt x="3258057" y="611504"/>
                  </a:lnTo>
                  <a:lnTo>
                    <a:pt x="3265931" y="603758"/>
                  </a:lnTo>
                  <a:lnTo>
                    <a:pt x="3265931" y="584580"/>
                  </a:lnTo>
                  <a:lnTo>
                    <a:pt x="3258057" y="576834"/>
                  </a:lnTo>
                  <a:close/>
                </a:path>
                <a:path w="6177280" h="1779270">
                  <a:moveTo>
                    <a:pt x="3769486" y="570991"/>
                  </a:moveTo>
                  <a:lnTo>
                    <a:pt x="3750182" y="570991"/>
                  </a:lnTo>
                  <a:lnTo>
                    <a:pt x="3742435" y="578738"/>
                  </a:lnTo>
                  <a:lnTo>
                    <a:pt x="3742435" y="597915"/>
                  </a:lnTo>
                  <a:lnTo>
                    <a:pt x="3750182" y="605663"/>
                  </a:lnTo>
                  <a:lnTo>
                    <a:pt x="3769486" y="605663"/>
                  </a:lnTo>
                  <a:lnTo>
                    <a:pt x="3777233" y="597915"/>
                  </a:lnTo>
                  <a:lnTo>
                    <a:pt x="3777233" y="578738"/>
                  </a:lnTo>
                  <a:lnTo>
                    <a:pt x="3769486" y="570991"/>
                  </a:lnTo>
                  <a:close/>
                </a:path>
                <a:path w="6177280" h="1779270">
                  <a:moveTo>
                    <a:pt x="5448934" y="565276"/>
                  </a:moveTo>
                  <a:lnTo>
                    <a:pt x="5429631" y="565276"/>
                  </a:lnTo>
                  <a:lnTo>
                    <a:pt x="5421883" y="573024"/>
                  </a:lnTo>
                  <a:lnTo>
                    <a:pt x="5421883" y="592201"/>
                  </a:lnTo>
                  <a:lnTo>
                    <a:pt x="5429631" y="599948"/>
                  </a:lnTo>
                  <a:lnTo>
                    <a:pt x="5448934" y="599948"/>
                  </a:lnTo>
                  <a:lnTo>
                    <a:pt x="5456682" y="592201"/>
                  </a:lnTo>
                  <a:lnTo>
                    <a:pt x="5456682" y="573024"/>
                  </a:lnTo>
                  <a:lnTo>
                    <a:pt x="5448934" y="565276"/>
                  </a:lnTo>
                  <a:close/>
                </a:path>
                <a:path w="6177280" h="1779270">
                  <a:moveTo>
                    <a:pt x="4030979" y="565276"/>
                  </a:moveTo>
                  <a:lnTo>
                    <a:pt x="4011676" y="565276"/>
                  </a:lnTo>
                  <a:lnTo>
                    <a:pt x="4003929" y="573024"/>
                  </a:lnTo>
                  <a:lnTo>
                    <a:pt x="4003929" y="592201"/>
                  </a:lnTo>
                  <a:lnTo>
                    <a:pt x="4011676" y="599948"/>
                  </a:lnTo>
                  <a:lnTo>
                    <a:pt x="4030979" y="599948"/>
                  </a:lnTo>
                  <a:lnTo>
                    <a:pt x="4038727" y="592201"/>
                  </a:lnTo>
                  <a:lnTo>
                    <a:pt x="4038727" y="573024"/>
                  </a:lnTo>
                  <a:lnTo>
                    <a:pt x="4030979" y="565276"/>
                  </a:lnTo>
                  <a:close/>
                </a:path>
                <a:path w="6177280" h="1779270">
                  <a:moveTo>
                    <a:pt x="1834388" y="565276"/>
                  </a:moveTo>
                  <a:lnTo>
                    <a:pt x="1815083" y="565276"/>
                  </a:lnTo>
                  <a:lnTo>
                    <a:pt x="1807337" y="573024"/>
                  </a:lnTo>
                  <a:lnTo>
                    <a:pt x="1807337" y="592201"/>
                  </a:lnTo>
                  <a:lnTo>
                    <a:pt x="1815083" y="599948"/>
                  </a:lnTo>
                  <a:lnTo>
                    <a:pt x="1834388" y="599948"/>
                  </a:lnTo>
                  <a:lnTo>
                    <a:pt x="1842134" y="592201"/>
                  </a:lnTo>
                  <a:lnTo>
                    <a:pt x="1842134" y="573024"/>
                  </a:lnTo>
                  <a:lnTo>
                    <a:pt x="1834388" y="565276"/>
                  </a:lnTo>
                  <a:close/>
                </a:path>
                <a:path w="6177280" h="1779270">
                  <a:moveTo>
                    <a:pt x="1119504" y="565276"/>
                  </a:moveTo>
                  <a:lnTo>
                    <a:pt x="1100327" y="565276"/>
                  </a:lnTo>
                  <a:lnTo>
                    <a:pt x="1092453" y="573024"/>
                  </a:lnTo>
                  <a:lnTo>
                    <a:pt x="1092453" y="592201"/>
                  </a:lnTo>
                  <a:lnTo>
                    <a:pt x="1100327" y="599948"/>
                  </a:lnTo>
                  <a:lnTo>
                    <a:pt x="1119504" y="599948"/>
                  </a:lnTo>
                  <a:lnTo>
                    <a:pt x="1127378" y="592201"/>
                  </a:lnTo>
                  <a:lnTo>
                    <a:pt x="1127378" y="573024"/>
                  </a:lnTo>
                  <a:lnTo>
                    <a:pt x="1119504" y="565276"/>
                  </a:lnTo>
                  <a:close/>
                </a:path>
                <a:path w="6177280" h="1779270">
                  <a:moveTo>
                    <a:pt x="6018403" y="559435"/>
                  </a:moveTo>
                  <a:lnTo>
                    <a:pt x="5999099" y="559435"/>
                  </a:lnTo>
                  <a:lnTo>
                    <a:pt x="5991352" y="567182"/>
                  </a:lnTo>
                  <a:lnTo>
                    <a:pt x="5991352" y="586359"/>
                  </a:lnTo>
                  <a:lnTo>
                    <a:pt x="5999099" y="594105"/>
                  </a:lnTo>
                  <a:lnTo>
                    <a:pt x="6018403" y="594105"/>
                  </a:lnTo>
                  <a:lnTo>
                    <a:pt x="6026150" y="586359"/>
                  </a:lnTo>
                  <a:lnTo>
                    <a:pt x="6026150" y="567182"/>
                  </a:lnTo>
                  <a:lnTo>
                    <a:pt x="6018403" y="559435"/>
                  </a:lnTo>
                  <a:close/>
                </a:path>
                <a:path w="6177280" h="1779270">
                  <a:moveTo>
                    <a:pt x="3374262" y="559435"/>
                  </a:moveTo>
                  <a:lnTo>
                    <a:pt x="3355085" y="559435"/>
                  </a:lnTo>
                  <a:lnTo>
                    <a:pt x="3347211" y="567182"/>
                  </a:lnTo>
                  <a:lnTo>
                    <a:pt x="3347211" y="586359"/>
                  </a:lnTo>
                  <a:lnTo>
                    <a:pt x="3355085" y="594105"/>
                  </a:lnTo>
                  <a:lnTo>
                    <a:pt x="3374262" y="594105"/>
                  </a:lnTo>
                  <a:lnTo>
                    <a:pt x="3382136" y="586359"/>
                  </a:lnTo>
                  <a:lnTo>
                    <a:pt x="3382136" y="567182"/>
                  </a:lnTo>
                  <a:lnTo>
                    <a:pt x="3374262" y="559435"/>
                  </a:lnTo>
                  <a:close/>
                </a:path>
                <a:path w="6177280" h="1779270">
                  <a:moveTo>
                    <a:pt x="2798953" y="559435"/>
                  </a:moveTo>
                  <a:lnTo>
                    <a:pt x="2779776" y="559435"/>
                  </a:lnTo>
                  <a:lnTo>
                    <a:pt x="2771902" y="567182"/>
                  </a:lnTo>
                  <a:lnTo>
                    <a:pt x="2771902" y="586359"/>
                  </a:lnTo>
                  <a:lnTo>
                    <a:pt x="2779776" y="594105"/>
                  </a:lnTo>
                  <a:lnTo>
                    <a:pt x="2798953" y="594105"/>
                  </a:lnTo>
                  <a:lnTo>
                    <a:pt x="2806827" y="586359"/>
                  </a:lnTo>
                  <a:lnTo>
                    <a:pt x="2806827" y="567182"/>
                  </a:lnTo>
                  <a:lnTo>
                    <a:pt x="2798953" y="559435"/>
                  </a:lnTo>
                  <a:close/>
                </a:path>
                <a:path w="6177280" h="1779270">
                  <a:moveTo>
                    <a:pt x="4350638" y="553720"/>
                  </a:moveTo>
                  <a:lnTo>
                    <a:pt x="4331334" y="553720"/>
                  </a:lnTo>
                  <a:lnTo>
                    <a:pt x="4323460" y="561466"/>
                  </a:lnTo>
                  <a:lnTo>
                    <a:pt x="4323460" y="580644"/>
                  </a:lnTo>
                  <a:lnTo>
                    <a:pt x="4331334" y="588390"/>
                  </a:lnTo>
                  <a:lnTo>
                    <a:pt x="4350638" y="588390"/>
                  </a:lnTo>
                  <a:lnTo>
                    <a:pt x="4358385" y="580644"/>
                  </a:lnTo>
                  <a:lnTo>
                    <a:pt x="4358385" y="561466"/>
                  </a:lnTo>
                  <a:lnTo>
                    <a:pt x="4350638" y="553720"/>
                  </a:lnTo>
                  <a:close/>
                </a:path>
                <a:path w="6177280" h="1779270">
                  <a:moveTo>
                    <a:pt x="4182109" y="553720"/>
                  </a:moveTo>
                  <a:lnTo>
                    <a:pt x="4162805" y="553720"/>
                  </a:lnTo>
                  <a:lnTo>
                    <a:pt x="4154931" y="561466"/>
                  </a:lnTo>
                  <a:lnTo>
                    <a:pt x="4154931" y="580644"/>
                  </a:lnTo>
                  <a:lnTo>
                    <a:pt x="4162805" y="588390"/>
                  </a:lnTo>
                  <a:lnTo>
                    <a:pt x="4182109" y="588390"/>
                  </a:lnTo>
                  <a:lnTo>
                    <a:pt x="4189856" y="580644"/>
                  </a:lnTo>
                  <a:lnTo>
                    <a:pt x="4189856" y="561466"/>
                  </a:lnTo>
                  <a:lnTo>
                    <a:pt x="4182109" y="553720"/>
                  </a:lnTo>
                  <a:close/>
                </a:path>
                <a:path w="6177280" h="1779270">
                  <a:moveTo>
                    <a:pt x="1346200" y="547877"/>
                  </a:moveTo>
                  <a:lnTo>
                    <a:pt x="1326895" y="547877"/>
                  </a:lnTo>
                  <a:lnTo>
                    <a:pt x="1319149" y="555625"/>
                  </a:lnTo>
                  <a:lnTo>
                    <a:pt x="1319149" y="574801"/>
                  </a:lnTo>
                  <a:lnTo>
                    <a:pt x="1326895" y="582549"/>
                  </a:lnTo>
                  <a:lnTo>
                    <a:pt x="1346200" y="582549"/>
                  </a:lnTo>
                  <a:lnTo>
                    <a:pt x="1353946" y="574801"/>
                  </a:lnTo>
                  <a:lnTo>
                    <a:pt x="1353946" y="555625"/>
                  </a:lnTo>
                  <a:lnTo>
                    <a:pt x="1346200" y="547877"/>
                  </a:lnTo>
                  <a:close/>
                </a:path>
                <a:path w="6177280" h="1779270">
                  <a:moveTo>
                    <a:pt x="131699" y="542163"/>
                  </a:moveTo>
                  <a:lnTo>
                    <a:pt x="112394" y="542163"/>
                  </a:lnTo>
                  <a:lnTo>
                    <a:pt x="104647" y="549910"/>
                  </a:lnTo>
                  <a:lnTo>
                    <a:pt x="104647" y="569087"/>
                  </a:lnTo>
                  <a:lnTo>
                    <a:pt x="112394" y="576834"/>
                  </a:lnTo>
                  <a:lnTo>
                    <a:pt x="131699" y="576834"/>
                  </a:lnTo>
                  <a:lnTo>
                    <a:pt x="139445" y="569087"/>
                  </a:lnTo>
                  <a:lnTo>
                    <a:pt x="139445" y="549910"/>
                  </a:lnTo>
                  <a:lnTo>
                    <a:pt x="131699" y="542163"/>
                  </a:lnTo>
                  <a:close/>
                </a:path>
                <a:path w="6177280" h="1779270">
                  <a:moveTo>
                    <a:pt x="2508377" y="536321"/>
                  </a:moveTo>
                  <a:lnTo>
                    <a:pt x="2489200" y="536321"/>
                  </a:lnTo>
                  <a:lnTo>
                    <a:pt x="2481326" y="544067"/>
                  </a:lnTo>
                  <a:lnTo>
                    <a:pt x="2481326" y="563245"/>
                  </a:lnTo>
                  <a:lnTo>
                    <a:pt x="2489200" y="570991"/>
                  </a:lnTo>
                  <a:lnTo>
                    <a:pt x="2508377" y="570991"/>
                  </a:lnTo>
                  <a:lnTo>
                    <a:pt x="2516251" y="563245"/>
                  </a:lnTo>
                  <a:lnTo>
                    <a:pt x="2516251" y="544067"/>
                  </a:lnTo>
                  <a:lnTo>
                    <a:pt x="2508377" y="536321"/>
                  </a:lnTo>
                  <a:close/>
                </a:path>
                <a:path w="6177280" h="1779270">
                  <a:moveTo>
                    <a:pt x="247903" y="536321"/>
                  </a:moveTo>
                  <a:lnTo>
                    <a:pt x="228600" y="536321"/>
                  </a:lnTo>
                  <a:lnTo>
                    <a:pt x="220852" y="544067"/>
                  </a:lnTo>
                  <a:lnTo>
                    <a:pt x="220852" y="563245"/>
                  </a:lnTo>
                  <a:lnTo>
                    <a:pt x="228600" y="570991"/>
                  </a:lnTo>
                  <a:lnTo>
                    <a:pt x="247903" y="570991"/>
                  </a:lnTo>
                  <a:lnTo>
                    <a:pt x="255650" y="563245"/>
                  </a:lnTo>
                  <a:lnTo>
                    <a:pt x="255650" y="544067"/>
                  </a:lnTo>
                  <a:lnTo>
                    <a:pt x="247903" y="536321"/>
                  </a:lnTo>
                  <a:close/>
                </a:path>
                <a:path w="6177280" h="1779270">
                  <a:moveTo>
                    <a:pt x="1689100" y="530605"/>
                  </a:moveTo>
                  <a:lnTo>
                    <a:pt x="1669795" y="530605"/>
                  </a:lnTo>
                  <a:lnTo>
                    <a:pt x="1662049" y="538352"/>
                  </a:lnTo>
                  <a:lnTo>
                    <a:pt x="1662049" y="557529"/>
                  </a:lnTo>
                  <a:lnTo>
                    <a:pt x="1669795" y="565276"/>
                  </a:lnTo>
                  <a:lnTo>
                    <a:pt x="1689100" y="565276"/>
                  </a:lnTo>
                  <a:lnTo>
                    <a:pt x="1696846" y="557529"/>
                  </a:lnTo>
                  <a:lnTo>
                    <a:pt x="1696846" y="538352"/>
                  </a:lnTo>
                  <a:lnTo>
                    <a:pt x="1689100" y="530605"/>
                  </a:lnTo>
                  <a:close/>
                </a:path>
                <a:path w="6177280" h="1779270">
                  <a:moveTo>
                    <a:pt x="3618356" y="524763"/>
                  </a:moveTo>
                  <a:lnTo>
                    <a:pt x="3599053" y="524763"/>
                  </a:lnTo>
                  <a:lnTo>
                    <a:pt x="3591305" y="532511"/>
                  </a:lnTo>
                  <a:lnTo>
                    <a:pt x="3591305" y="551688"/>
                  </a:lnTo>
                  <a:lnTo>
                    <a:pt x="3599053" y="559435"/>
                  </a:lnTo>
                  <a:lnTo>
                    <a:pt x="3618356" y="559435"/>
                  </a:lnTo>
                  <a:lnTo>
                    <a:pt x="3626230" y="551688"/>
                  </a:lnTo>
                  <a:lnTo>
                    <a:pt x="3626230" y="532511"/>
                  </a:lnTo>
                  <a:lnTo>
                    <a:pt x="3618356" y="524763"/>
                  </a:lnTo>
                  <a:close/>
                </a:path>
                <a:path w="6177280" h="1779270">
                  <a:moveTo>
                    <a:pt x="2682747" y="524763"/>
                  </a:moveTo>
                  <a:lnTo>
                    <a:pt x="2663570" y="524763"/>
                  </a:lnTo>
                  <a:lnTo>
                    <a:pt x="2655696" y="532511"/>
                  </a:lnTo>
                  <a:lnTo>
                    <a:pt x="2655696" y="551688"/>
                  </a:lnTo>
                  <a:lnTo>
                    <a:pt x="2663570" y="559435"/>
                  </a:lnTo>
                  <a:lnTo>
                    <a:pt x="2682747" y="559435"/>
                  </a:lnTo>
                  <a:lnTo>
                    <a:pt x="2690621" y="551688"/>
                  </a:lnTo>
                  <a:lnTo>
                    <a:pt x="2690621" y="532511"/>
                  </a:lnTo>
                  <a:lnTo>
                    <a:pt x="2682747" y="524763"/>
                  </a:lnTo>
                  <a:close/>
                </a:path>
                <a:path w="6177280" h="1779270">
                  <a:moveTo>
                    <a:pt x="712724" y="524763"/>
                  </a:moveTo>
                  <a:lnTo>
                    <a:pt x="693546" y="524763"/>
                  </a:lnTo>
                  <a:lnTo>
                    <a:pt x="685672" y="532511"/>
                  </a:lnTo>
                  <a:lnTo>
                    <a:pt x="685672" y="551688"/>
                  </a:lnTo>
                  <a:lnTo>
                    <a:pt x="693546" y="559435"/>
                  </a:lnTo>
                  <a:lnTo>
                    <a:pt x="712724" y="559435"/>
                  </a:lnTo>
                  <a:lnTo>
                    <a:pt x="720597" y="551688"/>
                  </a:lnTo>
                  <a:lnTo>
                    <a:pt x="720597" y="532511"/>
                  </a:lnTo>
                  <a:lnTo>
                    <a:pt x="712724" y="524763"/>
                  </a:lnTo>
                  <a:close/>
                </a:path>
                <a:path w="6177280" h="1779270">
                  <a:moveTo>
                    <a:pt x="3043047" y="519049"/>
                  </a:moveTo>
                  <a:lnTo>
                    <a:pt x="3023742" y="519049"/>
                  </a:lnTo>
                  <a:lnTo>
                    <a:pt x="3015995" y="526796"/>
                  </a:lnTo>
                  <a:lnTo>
                    <a:pt x="3015995" y="545973"/>
                  </a:lnTo>
                  <a:lnTo>
                    <a:pt x="3023742" y="553720"/>
                  </a:lnTo>
                  <a:lnTo>
                    <a:pt x="3043047" y="553720"/>
                  </a:lnTo>
                  <a:lnTo>
                    <a:pt x="3050921" y="545973"/>
                  </a:lnTo>
                  <a:lnTo>
                    <a:pt x="3050921" y="526796"/>
                  </a:lnTo>
                  <a:lnTo>
                    <a:pt x="3043047" y="519049"/>
                  </a:lnTo>
                  <a:close/>
                </a:path>
                <a:path w="6177280" h="1779270">
                  <a:moveTo>
                    <a:pt x="2915157" y="519049"/>
                  </a:moveTo>
                  <a:lnTo>
                    <a:pt x="2895980" y="519049"/>
                  </a:lnTo>
                  <a:lnTo>
                    <a:pt x="2888106" y="526796"/>
                  </a:lnTo>
                  <a:lnTo>
                    <a:pt x="2888106" y="545973"/>
                  </a:lnTo>
                  <a:lnTo>
                    <a:pt x="2895980" y="553720"/>
                  </a:lnTo>
                  <a:lnTo>
                    <a:pt x="2915157" y="553720"/>
                  </a:lnTo>
                  <a:lnTo>
                    <a:pt x="2923031" y="545973"/>
                  </a:lnTo>
                  <a:lnTo>
                    <a:pt x="2923031" y="526796"/>
                  </a:lnTo>
                  <a:lnTo>
                    <a:pt x="2915157" y="519049"/>
                  </a:lnTo>
                  <a:close/>
                </a:path>
                <a:path w="6177280" h="1779270">
                  <a:moveTo>
                    <a:pt x="814196" y="519049"/>
                  </a:moveTo>
                  <a:lnTo>
                    <a:pt x="801369" y="519049"/>
                  </a:lnTo>
                  <a:lnTo>
                    <a:pt x="796163" y="524255"/>
                  </a:lnTo>
                  <a:lnTo>
                    <a:pt x="796163" y="536955"/>
                  </a:lnTo>
                  <a:lnTo>
                    <a:pt x="801369" y="542163"/>
                  </a:lnTo>
                  <a:lnTo>
                    <a:pt x="814196" y="542163"/>
                  </a:lnTo>
                  <a:lnTo>
                    <a:pt x="819403" y="536955"/>
                  </a:lnTo>
                  <a:lnTo>
                    <a:pt x="819403" y="524255"/>
                  </a:lnTo>
                  <a:lnTo>
                    <a:pt x="814196" y="519049"/>
                  </a:lnTo>
                  <a:close/>
                </a:path>
                <a:path w="6177280" h="1779270">
                  <a:moveTo>
                    <a:pt x="602360" y="519049"/>
                  </a:moveTo>
                  <a:lnTo>
                    <a:pt x="583056" y="519049"/>
                  </a:lnTo>
                  <a:lnTo>
                    <a:pt x="575309" y="526796"/>
                  </a:lnTo>
                  <a:lnTo>
                    <a:pt x="575309" y="545973"/>
                  </a:lnTo>
                  <a:lnTo>
                    <a:pt x="583056" y="553720"/>
                  </a:lnTo>
                  <a:lnTo>
                    <a:pt x="602360" y="553720"/>
                  </a:lnTo>
                  <a:lnTo>
                    <a:pt x="610234" y="545973"/>
                  </a:lnTo>
                  <a:lnTo>
                    <a:pt x="610234" y="526796"/>
                  </a:lnTo>
                  <a:lnTo>
                    <a:pt x="602360" y="519049"/>
                  </a:lnTo>
                  <a:close/>
                </a:path>
                <a:path w="6177280" h="1779270">
                  <a:moveTo>
                    <a:pt x="5826633" y="513207"/>
                  </a:moveTo>
                  <a:lnTo>
                    <a:pt x="5807329" y="513207"/>
                  </a:lnTo>
                  <a:lnTo>
                    <a:pt x="5799582" y="520953"/>
                  </a:lnTo>
                  <a:lnTo>
                    <a:pt x="5799582" y="540130"/>
                  </a:lnTo>
                  <a:lnTo>
                    <a:pt x="5807329" y="547877"/>
                  </a:lnTo>
                  <a:lnTo>
                    <a:pt x="5826633" y="547877"/>
                  </a:lnTo>
                  <a:lnTo>
                    <a:pt x="5834380" y="540130"/>
                  </a:lnTo>
                  <a:lnTo>
                    <a:pt x="5834380" y="520953"/>
                  </a:lnTo>
                  <a:lnTo>
                    <a:pt x="5826633" y="513207"/>
                  </a:lnTo>
                  <a:close/>
                </a:path>
                <a:path w="6177280" h="1779270">
                  <a:moveTo>
                    <a:pt x="5547740" y="513207"/>
                  </a:moveTo>
                  <a:lnTo>
                    <a:pt x="5528436" y="513207"/>
                  </a:lnTo>
                  <a:lnTo>
                    <a:pt x="5520562" y="520953"/>
                  </a:lnTo>
                  <a:lnTo>
                    <a:pt x="5520562" y="540130"/>
                  </a:lnTo>
                  <a:lnTo>
                    <a:pt x="5528436" y="547877"/>
                  </a:lnTo>
                  <a:lnTo>
                    <a:pt x="5547740" y="547877"/>
                  </a:lnTo>
                  <a:lnTo>
                    <a:pt x="5555487" y="540130"/>
                  </a:lnTo>
                  <a:lnTo>
                    <a:pt x="5555487" y="520953"/>
                  </a:lnTo>
                  <a:lnTo>
                    <a:pt x="5547740" y="513207"/>
                  </a:lnTo>
                  <a:close/>
                </a:path>
                <a:path w="6177280" h="1779270">
                  <a:moveTo>
                    <a:pt x="3891533" y="513207"/>
                  </a:moveTo>
                  <a:lnTo>
                    <a:pt x="3872229" y="513207"/>
                  </a:lnTo>
                  <a:lnTo>
                    <a:pt x="3864482" y="520953"/>
                  </a:lnTo>
                  <a:lnTo>
                    <a:pt x="3864482" y="540130"/>
                  </a:lnTo>
                  <a:lnTo>
                    <a:pt x="3872229" y="547877"/>
                  </a:lnTo>
                  <a:lnTo>
                    <a:pt x="3891533" y="547877"/>
                  </a:lnTo>
                  <a:lnTo>
                    <a:pt x="3899280" y="540130"/>
                  </a:lnTo>
                  <a:lnTo>
                    <a:pt x="3899280" y="520953"/>
                  </a:lnTo>
                  <a:lnTo>
                    <a:pt x="3891533" y="513207"/>
                  </a:lnTo>
                  <a:close/>
                </a:path>
                <a:path w="6177280" h="1779270">
                  <a:moveTo>
                    <a:pt x="2159762" y="513207"/>
                  </a:moveTo>
                  <a:lnTo>
                    <a:pt x="2140457" y="513207"/>
                  </a:lnTo>
                  <a:lnTo>
                    <a:pt x="2132710" y="520953"/>
                  </a:lnTo>
                  <a:lnTo>
                    <a:pt x="2132710" y="540130"/>
                  </a:lnTo>
                  <a:lnTo>
                    <a:pt x="2140457" y="547877"/>
                  </a:lnTo>
                  <a:lnTo>
                    <a:pt x="2159762" y="547877"/>
                  </a:lnTo>
                  <a:lnTo>
                    <a:pt x="2167508" y="540130"/>
                  </a:lnTo>
                  <a:lnTo>
                    <a:pt x="2167508" y="520953"/>
                  </a:lnTo>
                  <a:lnTo>
                    <a:pt x="2159762" y="513207"/>
                  </a:lnTo>
                  <a:close/>
                </a:path>
                <a:path w="6177280" h="1779270">
                  <a:moveTo>
                    <a:pt x="1218310" y="513207"/>
                  </a:moveTo>
                  <a:lnTo>
                    <a:pt x="1199133" y="513207"/>
                  </a:lnTo>
                  <a:lnTo>
                    <a:pt x="1191259" y="520953"/>
                  </a:lnTo>
                  <a:lnTo>
                    <a:pt x="1191259" y="540130"/>
                  </a:lnTo>
                  <a:lnTo>
                    <a:pt x="1199133" y="547877"/>
                  </a:lnTo>
                  <a:lnTo>
                    <a:pt x="1218310" y="547877"/>
                  </a:lnTo>
                  <a:lnTo>
                    <a:pt x="1226184" y="540130"/>
                  </a:lnTo>
                  <a:lnTo>
                    <a:pt x="1226184" y="520953"/>
                  </a:lnTo>
                  <a:lnTo>
                    <a:pt x="1218310" y="513207"/>
                  </a:lnTo>
                  <a:close/>
                </a:path>
                <a:path w="6177280" h="1779270">
                  <a:moveTo>
                    <a:pt x="2339847" y="507491"/>
                  </a:moveTo>
                  <a:lnTo>
                    <a:pt x="2320670" y="507491"/>
                  </a:lnTo>
                  <a:lnTo>
                    <a:pt x="2312796" y="515238"/>
                  </a:lnTo>
                  <a:lnTo>
                    <a:pt x="2312796" y="534415"/>
                  </a:lnTo>
                  <a:lnTo>
                    <a:pt x="2320670" y="542163"/>
                  </a:lnTo>
                  <a:lnTo>
                    <a:pt x="2339847" y="542163"/>
                  </a:lnTo>
                  <a:lnTo>
                    <a:pt x="2347721" y="534415"/>
                  </a:lnTo>
                  <a:lnTo>
                    <a:pt x="2347721" y="515238"/>
                  </a:lnTo>
                  <a:lnTo>
                    <a:pt x="2339847" y="507491"/>
                  </a:lnTo>
                  <a:close/>
                </a:path>
                <a:path w="6177280" h="1779270">
                  <a:moveTo>
                    <a:pt x="5355971" y="501650"/>
                  </a:moveTo>
                  <a:lnTo>
                    <a:pt x="5336666" y="501650"/>
                  </a:lnTo>
                  <a:lnTo>
                    <a:pt x="5328793" y="509397"/>
                  </a:lnTo>
                  <a:lnTo>
                    <a:pt x="5328793" y="528574"/>
                  </a:lnTo>
                  <a:lnTo>
                    <a:pt x="5336666" y="536321"/>
                  </a:lnTo>
                  <a:lnTo>
                    <a:pt x="5355971" y="536321"/>
                  </a:lnTo>
                  <a:lnTo>
                    <a:pt x="5363718" y="528574"/>
                  </a:lnTo>
                  <a:lnTo>
                    <a:pt x="5363718" y="509397"/>
                  </a:lnTo>
                  <a:lnTo>
                    <a:pt x="5355971" y="501650"/>
                  </a:lnTo>
                  <a:close/>
                </a:path>
                <a:path w="6177280" h="1779270">
                  <a:moveTo>
                    <a:pt x="4681855" y="501650"/>
                  </a:moveTo>
                  <a:lnTo>
                    <a:pt x="4662551" y="501650"/>
                  </a:lnTo>
                  <a:lnTo>
                    <a:pt x="4654804" y="509397"/>
                  </a:lnTo>
                  <a:lnTo>
                    <a:pt x="4654804" y="528574"/>
                  </a:lnTo>
                  <a:lnTo>
                    <a:pt x="4662551" y="536321"/>
                  </a:lnTo>
                  <a:lnTo>
                    <a:pt x="4681855" y="536321"/>
                  </a:lnTo>
                  <a:lnTo>
                    <a:pt x="4689602" y="528574"/>
                  </a:lnTo>
                  <a:lnTo>
                    <a:pt x="4689602" y="509397"/>
                  </a:lnTo>
                  <a:lnTo>
                    <a:pt x="4681855" y="501650"/>
                  </a:lnTo>
                  <a:close/>
                </a:path>
                <a:path w="6177280" h="1779270">
                  <a:moveTo>
                    <a:pt x="1474089" y="501650"/>
                  </a:moveTo>
                  <a:lnTo>
                    <a:pt x="1454784" y="501650"/>
                  </a:lnTo>
                  <a:lnTo>
                    <a:pt x="1447038" y="509397"/>
                  </a:lnTo>
                  <a:lnTo>
                    <a:pt x="1447038" y="528574"/>
                  </a:lnTo>
                  <a:lnTo>
                    <a:pt x="1454784" y="536321"/>
                  </a:lnTo>
                  <a:lnTo>
                    <a:pt x="1474089" y="536321"/>
                  </a:lnTo>
                  <a:lnTo>
                    <a:pt x="1481835" y="528574"/>
                  </a:lnTo>
                  <a:lnTo>
                    <a:pt x="1481835" y="509397"/>
                  </a:lnTo>
                  <a:lnTo>
                    <a:pt x="1474089" y="501650"/>
                  </a:lnTo>
                  <a:close/>
                </a:path>
                <a:path w="6177280" h="1779270">
                  <a:moveTo>
                    <a:pt x="6134608" y="495935"/>
                  </a:moveTo>
                  <a:lnTo>
                    <a:pt x="6115304" y="495935"/>
                  </a:lnTo>
                  <a:lnTo>
                    <a:pt x="6107557" y="503682"/>
                  </a:lnTo>
                  <a:lnTo>
                    <a:pt x="6107557" y="522859"/>
                  </a:lnTo>
                  <a:lnTo>
                    <a:pt x="6115304" y="530605"/>
                  </a:lnTo>
                  <a:lnTo>
                    <a:pt x="6134608" y="530605"/>
                  </a:lnTo>
                  <a:lnTo>
                    <a:pt x="6142355" y="522859"/>
                  </a:lnTo>
                  <a:lnTo>
                    <a:pt x="6142355" y="503682"/>
                  </a:lnTo>
                  <a:lnTo>
                    <a:pt x="6134608" y="495935"/>
                  </a:lnTo>
                  <a:close/>
                </a:path>
                <a:path w="6177280" h="1779270">
                  <a:moveTo>
                    <a:pt x="5710428" y="490092"/>
                  </a:moveTo>
                  <a:lnTo>
                    <a:pt x="5691124" y="490092"/>
                  </a:lnTo>
                  <a:lnTo>
                    <a:pt x="5683377" y="497839"/>
                  </a:lnTo>
                  <a:lnTo>
                    <a:pt x="5683377" y="517016"/>
                  </a:lnTo>
                  <a:lnTo>
                    <a:pt x="5691124" y="524763"/>
                  </a:lnTo>
                  <a:lnTo>
                    <a:pt x="5710428" y="524763"/>
                  </a:lnTo>
                  <a:lnTo>
                    <a:pt x="5718175" y="517016"/>
                  </a:lnTo>
                  <a:lnTo>
                    <a:pt x="5718175" y="497839"/>
                  </a:lnTo>
                  <a:lnTo>
                    <a:pt x="5710428" y="490092"/>
                  </a:lnTo>
                  <a:close/>
                </a:path>
                <a:path w="6177280" h="1779270">
                  <a:moveTo>
                    <a:pt x="3147695" y="490092"/>
                  </a:moveTo>
                  <a:lnTo>
                    <a:pt x="3128390" y="490092"/>
                  </a:lnTo>
                  <a:lnTo>
                    <a:pt x="3120644" y="497839"/>
                  </a:lnTo>
                  <a:lnTo>
                    <a:pt x="3120644" y="517016"/>
                  </a:lnTo>
                  <a:lnTo>
                    <a:pt x="3128390" y="524763"/>
                  </a:lnTo>
                  <a:lnTo>
                    <a:pt x="3147695" y="524763"/>
                  </a:lnTo>
                  <a:lnTo>
                    <a:pt x="3155441" y="517016"/>
                  </a:lnTo>
                  <a:lnTo>
                    <a:pt x="3155441" y="497839"/>
                  </a:lnTo>
                  <a:lnTo>
                    <a:pt x="3147695" y="490092"/>
                  </a:lnTo>
                  <a:close/>
                </a:path>
                <a:path w="6177280" h="1779270">
                  <a:moveTo>
                    <a:pt x="1927352" y="490092"/>
                  </a:moveTo>
                  <a:lnTo>
                    <a:pt x="1908047" y="490092"/>
                  </a:lnTo>
                  <a:lnTo>
                    <a:pt x="1900301" y="497839"/>
                  </a:lnTo>
                  <a:lnTo>
                    <a:pt x="1900301" y="517016"/>
                  </a:lnTo>
                  <a:lnTo>
                    <a:pt x="1908047" y="524763"/>
                  </a:lnTo>
                  <a:lnTo>
                    <a:pt x="1927352" y="524763"/>
                  </a:lnTo>
                  <a:lnTo>
                    <a:pt x="1935099" y="517016"/>
                  </a:lnTo>
                  <a:lnTo>
                    <a:pt x="1935099" y="497839"/>
                  </a:lnTo>
                  <a:lnTo>
                    <a:pt x="1927352" y="490092"/>
                  </a:lnTo>
                  <a:close/>
                </a:path>
                <a:path w="6177280" h="1779270">
                  <a:moveTo>
                    <a:pt x="4885182" y="484377"/>
                  </a:moveTo>
                  <a:lnTo>
                    <a:pt x="4866005" y="484377"/>
                  </a:lnTo>
                  <a:lnTo>
                    <a:pt x="4858131" y="492125"/>
                  </a:lnTo>
                  <a:lnTo>
                    <a:pt x="4858131" y="511301"/>
                  </a:lnTo>
                  <a:lnTo>
                    <a:pt x="4866005" y="519049"/>
                  </a:lnTo>
                  <a:lnTo>
                    <a:pt x="4885182" y="519049"/>
                  </a:lnTo>
                  <a:lnTo>
                    <a:pt x="4893056" y="511301"/>
                  </a:lnTo>
                  <a:lnTo>
                    <a:pt x="4893056" y="492125"/>
                  </a:lnTo>
                  <a:lnTo>
                    <a:pt x="4885182" y="484377"/>
                  </a:lnTo>
                  <a:close/>
                </a:path>
                <a:path w="6177280" h="1779270">
                  <a:moveTo>
                    <a:pt x="4774819" y="484377"/>
                  </a:moveTo>
                  <a:lnTo>
                    <a:pt x="4755514" y="484377"/>
                  </a:lnTo>
                  <a:lnTo>
                    <a:pt x="4747768" y="492125"/>
                  </a:lnTo>
                  <a:lnTo>
                    <a:pt x="4747768" y="511301"/>
                  </a:lnTo>
                  <a:lnTo>
                    <a:pt x="4755514" y="519049"/>
                  </a:lnTo>
                  <a:lnTo>
                    <a:pt x="4774819" y="519049"/>
                  </a:lnTo>
                  <a:lnTo>
                    <a:pt x="4782565" y="511301"/>
                  </a:lnTo>
                  <a:lnTo>
                    <a:pt x="4782565" y="492125"/>
                  </a:lnTo>
                  <a:lnTo>
                    <a:pt x="4774819" y="484377"/>
                  </a:lnTo>
                  <a:close/>
                </a:path>
                <a:path w="6177280" h="1779270">
                  <a:moveTo>
                    <a:pt x="5251323" y="478536"/>
                  </a:moveTo>
                  <a:lnTo>
                    <a:pt x="5232019" y="478536"/>
                  </a:lnTo>
                  <a:lnTo>
                    <a:pt x="5224272" y="486283"/>
                  </a:lnTo>
                  <a:lnTo>
                    <a:pt x="5224272" y="505460"/>
                  </a:lnTo>
                  <a:lnTo>
                    <a:pt x="5232019" y="513207"/>
                  </a:lnTo>
                  <a:lnTo>
                    <a:pt x="5251323" y="513207"/>
                  </a:lnTo>
                  <a:lnTo>
                    <a:pt x="5259070" y="505460"/>
                  </a:lnTo>
                  <a:lnTo>
                    <a:pt x="5259070" y="486283"/>
                  </a:lnTo>
                  <a:lnTo>
                    <a:pt x="5251323" y="478536"/>
                  </a:lnTo>
                  <a:close/>
                </a:path>
                <a:path w="6177280" h="1779270">
                  <a:moveTo>
                    <a:pt x="3502152" y="478536"/>
                  </a:moveTo>
                  <a:lnTo>
                    <a:pt x="3482848" y="478536"/>
                  </a:lnTo>
                  <a:lnTo>
                    <a:pt x="3475101" y="486283"/>
                  </a:lnTo>
                  <a:lnTo>
                    <a:pt x="3475101" y="505460"/>
                  </a:lnTo>
                  <a:lnTo>
                    <a:pt x="3482848" y="513207"/>
                  </a:lnTo>
                  <a:lnTo>
                    <a:pt x="3502152" y="513207"/>
                  </a:lnTo>
                  <a:lnTo>
                    <a:pt x="3509899" y="505460"/>
                  </a:lnTo>
                  <a:lnTo>
                    <a:pt x="3509899" y="486283"/>
                  </a:lnTo>
                  <a:lnTo>
                    <a:pt x="3502152" y="478536"/>
                  </a:lnTo>
                  <a:close/>
                </a:path>
                <a:path w="6177280" h="1779270">
                  <a:moveTo>
                    <a:pt x="945260" y="478536"/>
                  </a:moveTo>
                  <a:lnTo>
                    <a:pt x="925956" y="478536"/>
                  </a:lnTo>
                  <a:lnTo>
                    <a:pt x="918209" y="486283"/>
                  </a:lnTo>
                  <a:lnTo>
                    <a:pt x="918209" y="505460"/>
                  </a:lnTo>
                  <a:lnTo>
                    <a:pt x="925956" y="513207"/>
                  </a:lnTo>
                  <a:lnTo>
                    <a:pt x="945260" y="513207"/>
                  </a:lnTo>
                  <a:lnTo>
                    <a:pt x="953007" y="505460"/>
                  </a:lnTo>
                  <a:lnTo>
                    <a:pt x="953007" y="486283"/>
                  </a:lnTo>
                  <a:lnTo>
                    <a:pt x="945260" y="478536"/>
                  </a:lnTo>
                  <a:close/>
                </a:path>
                <a:path w="6177280" h="1779270">
                  <a:moveTo>
                    <a:pt x="445515" y="478536"/>
                  </a:moveTo>
                  <a:lnTo>
                    <a:pt x="426212" y="478536"/>
                  </a:lnTo>
                  <a:lnTo>
                    <a:pt x="418464" y="486283"/>
                  </a:lnTo>
                  <a:lnTo>
                    <a:pt x="418464" y="505460"/>
                  </a:lnTo>
                  <a:lnTo>
                    <a:pt x="426212" y="513207"/>
                  </a:lnTo>
                  <a:lnTo>
                    <a:pt x="445515" y="513207"/>
                  </a:lnTo>
                  <a:lnTo>
                    <a:pt x="453263" y="505460"/>
                  </a:lnTo>
                  <a:lnTo>
                    <a:pt x="453263" y="486283"/>
                  </a:lnTo>
                  <a:lnTo>
                    <a:pt x="445515" y="478536"/>
                  </a:lnTo>
                  <a:close/>
                </a:path>
                <a:path w="6177280" h="1779270">
                  <a:moveTo>
                    <a:pt x="4490084" y="466978"/>
                  </a:moveTo>
                  <a:lnTo>
                    <a:pt x="4470781" y="466978"/>
                  </a:lnTo>
                  <a:lnTo>
                    <a:pt x="4463033" y="474725"/>
                  </a:lnTo>
                  <a:lnTo>
                    <a:pt x="4463033" y="493902"/>
                  </a:lnTo>
                  <a:lnTo>
                    <a:pt x="4470781" y="501650"/>
                  </a:lnTo>
                  <a:lnTo>
                    <a:pt x="4490084" y="501650"/>
                  </a:lnTo>
                  <a:lnTo>
                    <a:pt x="4497832" y="493902"/>
                  </a:lnTo>
                  <a:lnTo>
                    <a:pt x="4497832" y="474725"/>
                  </a:lnTo>
                  <a:lnTo>
                    <a:pt x="4490084" y="466978"/>
                  </a:lnTo>
                  <a:close/>
                </a:path>
                <a:path w="6177280" h="1779270">
                  <a:moveTo>
                    <a:pt x="4245990" y="466978"/>
                  </a:moveTo>
                  <a:lnTo>
                    <a:pt x="4226686" y="466978"/>
                  </a:lnTo>
                  <a:lnTo>
                    <a:pt x="4218939" y="474725"/>
                  </a:lnTo>
                  <a:lnTo>
                    <a:pt x="4218939" y="493902"/>
                  </a:lnTo>
                  <a:lnTo>
                    <a:pt x="4226686" y="501650"/>
                  </a:lnTo>
                  <a:lnTo>
                    <a:pt x="4245990" y="501650"/>
                  </a:lnTo>
                  <a:lnTo>
                    <a:pt x="4253737" y="493902"/>
                  </a:lnTo>
                  <a:lnTo>
                    <a:pt x="4253737" y="474725"/>
                  </a:lnTo>
                  <a:lnTo>
                    <a:pt x="4245990" y="466978"/>
                  </a:lnTo>
                  <a:close/>
                </a:path>
                <a:path w="6177280" h="1779270">
                  <a:moveTo>
                    <a:pt x="5001386" y="461263"/>
                  </a:moveTo>
                  <a:lnTo>
                    <a:pt x="4982209" y="461263"/>
                  </a:lnTo>
                  <a:lnTo>
                    <a:pt x="4974335" y="469011"/>
                  </a:lnTo>
                  <a:lnTo>
                    <a:pt x="4974335" y="488188"/>
                  </a:lnTo>
                  <a:lnTo>
                    <a:pt x="4982209" y="495935"/>
                  </a:lnTo>
                  <a:lnTo>
                    <a:pt x="5001386" y="495935"/>
                  </a:lnTo>
                  <a:lnTo>
                    <a:pt x="5009260" y="488188"/>
                  </a:lnTo>
                  <a:lnTo>
                    <a:pt x="5009260" y="469011"/>
                  </a:lnTo>
                  <a:lnTo>
                    <a:pt x="5001386" y="461263"/>
                  </a:lnTo>
                  <a:close/>
                </a:path>
                <a:path w="6177280" h="1779270">
                  <a:moveTo>
                    <a:pt x="4112259" y="461263"/>
                  </a:moveTo>
                  <a:lnTo>
                    <a:pt x="4093082" y="461263"/>
                  </a:lnTo>
                  <a:lnTo>
                    <a:pt x="4085208" y="469011"/>
                  </a:lnTo>
                  <a:lnTo>
                    <a:pt x="4085208" y="488188"/>
                  </a:lnTo>
                  <a:lnTo>
                    <a:pt x="4093082" y="495935"/>
                  </a:lnTo>
                  <a:lnTo>
                    <a:pt x="4112259" y="495935"/>
                  </a:lnTo>
                  <a:lnTo>
                    <a:pt x="4120133" y="488188"/>
                  </a:lnTo>
                  <a:lnTo>
                    <a:pt x="4120133" y="469011"/>
                  </a:lnTo>
                  <a:lnTo>
                    <a:pt x="4112259" y="461263"/>
                  </a:lnTo>
                  <a:close/>
                </a:path>
                <a:path w="6177280" h="1779270">
                  <a:moveTo>
                    <a:pt x="3705479" y="461263"/>
                  </a:moveTo>
                  <a:lnTo>
                    <a:pt x="3686302" y="461263"/>
                  </a:lnTo>
                  <a:lnTo>
                    <a:pt x="3678428" y="469011"/>
                  </a:lnTo>
                  <a:lnTo>
                    <a:pt x="3678428" y="488188"/>
                  </a:lnTo>
                  <a:lnTo>
                    <a:pt x="3686302" y="495935"/>
                  </a:lnTo>
                  <a:lnTo>
                    <a:pt x="3705479" y="495935"/>
                  </a:lnTo>
                  <a:lnTo>
                    <a:pt x="3713353" y="488188"/>
                  </a:lnTo>
                  <a:lnTo>
                    <a:pt x="3713353" y="469011"/>
                  </a:lnTo>
                  <a:lnTo>
                    <a:pt x="3705479" y="461263"/>
                  </a:lnTo>
                  <a:close/>
                </a:path>
                <a:path w="6177280" h="1779270">
                  <a:moveTo>
                    <a:pt x="3263900" y="461263"/>
                  </a:moveTo>
                  <a:lnTo>
                    <a:pt x="3244596" y="461263"/>
                  </a:lnTo>
                  <a:lnTo>
                    <a:pt x="3236849" y="469011"/>
                  </a:lnTo>
                  <a:lnTo>
                    <a:pt x="3236849" y="488188"/>
                  </a:lnTo>
                  <a:lnTo>
                    <a:pt x="3244596" y="495935"/>
                  </a:lnTo>
                  <a:lnTo>
                    <a:pt x="3263900" y="495935"/>
                  </a:lnTo>
                  <a:lnTo>
                    <a:pt x="3271647" y="488188"/>
                  </a:lnTo>
                  <a:lnTo>
                    <a:pt x="3271647" y="469011"/>
                  </a:lnTo>
                  <a:lnTo>
                    <a:pt x="3263900" y="461263"/>
                  </a:lnTo>
                  <a:close/>
                </a:path>
                <a:path w="6177280" h="1779270">
                  <a:moveTo>
                    <a:pt x="1067307" y="461263"/>
                  </a:moveTo>
                  <a:lnTo>
                    <a:pt x="1048003" y="461263"/>
                  </a:lnTo>
                  <a:lnTo>
                    <a:pt x="1040256" y="469011"/>
                  </a:lnTo>
                  <a:lnTo>
                    <a:pt x="1040256" y="488188"/>
                  </a:lnTo>
                  <a:lnTo>
                    <a:pt x="1048003" y="495935"/>
                  </a:lnTo>
                  <a:lnTo>
                    <a:pt x="1067307" y="495935"/>
                  </a:lnTo>
                  <a:lnTo>
                    <a:pt x="1075054" y="488188"/>
                  </a:lnTo>
                  <a:lnTo>
                    <a:pt x="1075054" y="469011"/>
                  </a:lnTo>
                  <a:lnTo>
                    <a:pt x="1067307" y="461263"/>
                  </a:lnTo>
                  <a:close/>
                </a:path>
                <a:path w="6177280" h="1779270">
                  <a:moveTo>
                    <a:pt x="5135118" y="455422"/>
                  </a:moveTo>
                  <a:lnTo>
                    <a:pt x="5115813" y="455422"/>
                  </a:lnTo>
                  <a:lnTo>
                    <a:pt x="5108066" y="463169"/>
                  </a:lnTo>
                  <a:lnTo>
                    <a:pt x="5108066" y="482346"/>
                  </a:lnTo>
                  <a:lnTo>
                    <a:pt x="5115813" y="490092"/>
                  </a:lnTo>
                  <a:lnTo>
                    <a:pt x="5135118" y="490092"/>
                  </a:lnTo>
                  <a:lnTo>
                    <a:pt x="5142864" y="482346"/>
                  </a:lnTo>
                  <a:lnTo>
                    <a:pt x="5142864" y="463169"/>
                  </a:lnTo>
                  <a:lnTo>
                    <a:pt x="5135118" y="455422"/>
                  </a:lnTo>
                  <a:close/>
                </a:path>
                <a:path w="6177280" h="1779270">
                  <a:moveTo>
                    <a:pt x="4368037" y="455422"/>
                  </a:moveTo>
                  <a:lnTo>
                    <a:pt x="4348733" y="455422"/>
                  </a:lnTo>
                  <a:lnTo>
                    <a:pt x="4340986" y="463169"/>
                  </a:lnTo>
                  <a:lnTo>
                    <a:pt x="4340986" y="482346"/>
                  </a:lnTo>
                  <a:lnTo>
                    <a:pt x="4348733" y="490092"/>
                  </a:lnTo>
                  <a:lnTo>
                    <a:pt x="4368037" y="490092"/>
                  </a:lnTo>
                  <a:lnTo>
                    <a:pt x="4375784" y="482346"/>
                  </a:lnTo>
                  <a:lnTo>
                    <a:pt x="4375784" y="463169"/>
                  </a:lnTo>
                  <a:lnTo>
                    <a:pt x="4368037" y="455422"/>
                  </a:lnTo>
                  <a:close/>
                </a:path>
                <a:path w="6177280" h="1779270">
                  <a:moveTo>
                    <a:pt x="3990339" y="455422"/>
                  </a:moveTo>
                  <a:lnTo>
                    <a:pt x="3971035" y="455422"/>
                  </a:lnTo>
                  <a:lnTo>
                    <a:pt x="3963161" y="463169"/>
                  </a:lnTo>
                  <a:lnTo>
                    <a:pt x="3963161" y="482346"/>
                  </a:lnTo>
                  <a:lnTo>
                    <a:pt x="3971035" y="490092"/>
                  </a:lnTo>
                  <a:lnTo>
                    <a:pt x="3990339" y="490092"/>
                  </a:lnTo>
                  <a:lnTo>
                    <a:pt x="3998086" y="482346"/>
                  </a:lnTo>
                  <a:lnTo>
                    <a:pt x="3998086" y="463169"/>
                  </a:lnTo>
                  <a:lnTo>
                    <a:pt x="3990339" y="455422"/>
                  </a:lnTo>
                  <a:close/>
                </a:path>
                <a:path w="6177280" h="1779270">
                  <a:moveTo>
                    <a:pt x="2229484" y="455422"/>
                  </a:moveTo>
                  <a:lnTo>
                    <a:pt x="2210180" y="455422"/>
                  </a:lnTo>
                  <a:lnTo>
                    <a:pt x="2202433" y="463169"/>
                  </a:lnTo>
                  <a:lnTo>
                    <a:pt x="2202433" y="482346"/>
                  </a:lnTo>
                  <a:lnTo>
                    <a:pt x="2210180" y="490092"/>
                  </a:lnTo>
                  <a:lnTo>
                    <a:pt x="2229484" y="490092"/>
                  </a:lnTo>
                  <a:lnTo>
                    <a:pt x="2237358" y="482346"/>
                  </a:lnTo>
                  <a:lnTo>
                    <a:pt x="2237358" y="463169"/>
                  </a:lnTo>
                  <a:lnTo>
                    <a:pt x="2229484" y="455422"/>
                  </a:lnTo>
                  <a:close/>
                </a:path>
                <a:path w="6177280" h="1779270">
                  <a:moveTo>
                    <a:pt x="1787905" y="455422"/>
                  </a:moveTo>
                  <a:lnTo>
                    <a:pt x="1768602" y="455422"/>
                  </a:lnTo>
                  <a:lnTo>
                    <a:pt x="1760727" y="463169"/>
                  </a:lnTo>
                  <a:lnTo>
                    <a:pt x="1760727" y="482346"/>
                  </a:lnTo>
                  <a:lnTo>
                    <a:pt x="1768602" y="490092"/>
                  </a:lnTo>
                  <a:lnTo>
                    <a:pt x="1787905" y="490092"/>
                  </a:lnTo>
                  <a:lnTo>
                    <a:pt x="1795652" y="482346"/>
                  </a:lnTo>
                  <a:lnTo>
                    <a:pt x="1795652" y="463169"/>
                  </a:lnTo>
                  <a:lnTo>
                    <a:pt x="1787905" y="455422"/>
                  </a:lnTo>
                  <a:close/>
                </a:path>
                <a:path w="6177280" h="1779270">
                  <a:moveTo>
                    <a:pt x="2804794" y="449707"/>
                  </a:moveTo>
                  <a:lnTo>
                    <a:pt x="2785491" y="449707"/>
                  </a:lnTo>
                  <a:lnTo>
                    <a:pt x="2777743" y="457453"/>
                  </a:lnTo>
                  <a:lnTo>
                    <a:pt x="2777743" y="476630"/>
                  </a:lnTo>
                  <a:lnTo>
                    <a:pt x="2785491" y="484377"/>
                  </a:lnTo>
                  <a:lnTo>
                    <a:pt x="2804794" y="484377"/>
                  </a:lnTo>
                  <a:lnTo>
                    <a:pt x="2812668" y="476630"/>
                  </a:lnTo>
                  <a:lnTo>
                    <a:pt x="2812668" y="457453"/>
                  </a:lnTo>
                  <a:lnTo>
                    <a:pt x="2804794" y="449707"/>
                  </a:lnTo>
                  <a:close/>
                </a:path>
                <a:path w="6177280" h="1779270">
                  <a:moveTo>
                    <a:pt x="2049399" y="449707"/>
                  </a:moveTo>
                  <a:lnTo>
                    <a:pt x="2030094" y="449707"/>
                  </a:lnTo>
                  <a:lnTo>
                    <a:pt x="2022347" y="457453"/>
                  </a:lnTo>
                  <a:lnTo>
                    <a:pt x="2022347" y="476630"/>
                  </a:lnTo>
                  <a:lnTo>
                    <a:pt x="2030094" y="484377"/>
                  </a:lnTo>
                  <a:lnTo>
                    <a:pt x="2049399" y="484377"/>
                  </a:lnTo>
                  <a:lnTo>
                    <a:pt x="2057145" y="476630"/>
                  </a:lnTo>
                  <a:lnTo>
                    <a:pt x="2057145" y="457453"/>
                  </a:lnTo>
                  <a:lnTo>
                    <a:pt x="2049399" y="449707"/>
                  </a:lnTo>
                  <a:close/>
                </a:path>
                <a:path w="6177280" h="1779270">
                  <a:moveTo>
                    <a:pt x="1572894" y="449707"/>
                  </a:moveTo>
                  <a:lnTo>
                    <a:pt x="1553590" y="449707"/>
                  </a:lnTo>
                  <a:lnTo>
                    <a:pt x="1545716" y="457453"/>
                  </a:lnTo>
                  <a:lnTo>
                    <a:pt x="1545716" y="476630"/>
                  </a:lnTo>
                  <a:lnTo>
                    <a:pt x="1553590" y="484377"/>
                  </a:lnTo>
                  <a:lnTo>
                    <a:pt x="1572894" y="484377"/>
                  </a:lnTo>
                  <a:lnTo>
                    <a:pt x="1580641" y="476630"/>
                  </a:lnTo>
                  <a:lnTo>
                    <a:pt x="1580641" y="457453"/>
                  </a:lnTo>
                  <a:lnTo>
                    <a:pt x="1572894" y="449707"/>
                  </a:lnTo>
                  <a:close/>
                </a:path>
                <a:path w="6177280" h="1779270">
                  <a:moveTo>
                    <a:pt x="329183" y="449707"/>
                  </a:moveTo>
                  <a:lnTo>
                    <a:pt x="310006" y="449707"/>
                  </a:lnTo>
                  <a:lnTo>
                    <a:pt x="302132" y="457453"/>
                  </a:lnTo>
                  <a:lnTo>
                    <a:pt x="302132" y="476630"/>
                  </a:lnTo>
                  <a:lnTo>
                    <a:pt x="310006" y="484377"/>
                  </a:lnTo>
                  <a:lnTo>
                    <a:pt x="329183" y="484377"/>
                  </a:lnTo>
                  <a:lnTo>
                    <a:pt x="337057" y="476630"/>
                  </a:lnTo>
                  <a:lnTo>
                    <a:pt x="337057" y="457453"/>
                  </a:lnTo>
                  <a:lnTo>
                    <a:pt x="329183" y="449707"/>
                  </a:lnTo>
                  <a:close/>
                </a:path>
                <a:path w="6177280" h="1779270">
                  <a:moveTo>
                    <a:pt x="3815969" y="443864"/>
                  </a:moveTo>
                  <a:lnTo>
                    <a:pt x="3796664" y="443864"/>
                  </a:lnTo>
                  <a:lnTo>
                    <a:pt x="3788918" y="451612"/>
                  </a:lnTo>
                  <a:lnTo>
                    <a:pt x="3788918" y="470788"/>
                  </a:lnTo>
                  <a:lnTo>
                    <a:pt x="3796664" y="478536"/>
                  </a:lnTo>
                  <a:lnTo>
                    <a:pt x="3815969" y="478536"/>
                  </a:lnTo>
                  <a:lnTo>
                    <a:pt x="3823715" y="470788"/>
                  </a:lnTo>
                  <a:lnTo>
                    <a:pt x="3823715" y="451612"/>
                  </a:lnTo>
                  <a:lnTo>
                    <a:pt x="3815969" y="443864"/>
                  </a:lnTo>
                  <a:close/>
                </a:path>
                <a:path w="6177280" h="1779270">
                  <a:moveTo>
                    <a:pt x="6029959" y="438150"/>
                  </a:moveTo>
                  <a:lnTo>
                    <a:pt x="6010783" y="438150"/>
                  </a:lnTo>
                  <a:lnTo>
                    <a:pt x="6002908" y="445897"/>
                  </a:lnTo>
                  <a:lnTo>
                    <a:pt x="6002908" y="465074"/>
                  </a:lnTo>
                  <a:lnTo>
                    <a:pt x="6010783" y="472821"/>
                  </a:lnTo>
                  <a:lnTo>
                    <a:pt x="6029959" y="472821"/>
                  </a:lnTo>
                  <a:lnTo>
                    <a:pt x="6037833" y="465074"/>
                  </a:lnTo>
                  <a:lnTo>
                    <a:pt x="6037833" y="445897"/>
                  </a:lnTo>
                  <a:lnTo>
                    <a:pt x="6029959" y="438150"/>
                  </a:lnTo>
                  <a:close/>
                </a:path>
                <a:path w="6177280" h="1779270">
                  <a:moveTo>
                    <a:pt x="5919597" y="438150"/>
                  </a:moveTo>
                  <a:lnTo>
                    <a:pt x="5900293" y="438150"/>
                  </a:lnTo>
                  <a:lnTo>
                    <a:pt x="5892546" y="445897"/>
                  </a:lnTo>
                  <a:lnTo>
                    <a:pt x="5892546" y="465074"/>
                  </a:lnTo>
                  <a:lnTo>
                    <a:pt x="5900293" y="472821"/>
                  </a:lnTo>
                  <a:lnTo>
                    <a:pt x="5919597" y="472821"/>
                  </a:lnTo>
                  <a:lnTo>
                    <a:pt x="5927344" y="465074"/>
                  </a:lnTo>
                  <a:lnTo>
                    <a:pt x="5927344" y="445897"/>
                  </a:lnTo>
                  <a:lnTo>
                    <a:pt x="5919597" y="438150"/>
                  </a:lnTo>
                  <a:close/>
                </a:path>
                <a:path w="6177280" h="1779270">
                  <a:moveTo>
                    <a:pt x="3391788" y="438150"/>
                  </a:moveTo>
                  <a:lnTo>
                    <a:pt x="3372484" y="438150"/>
                  </a:lnTo>
                  <a:lnTo>
                    <a:pt x="3364610" y="445897"/>
                  </a:lnTo>
                  <a:lnTo>
                    <a:pt x="3364610" y="465074"/>
                  </a:lnTo>
                  <a:lnTo>
                    <a:pt x="3372484" y="472821"/>
                  </a:lnTo>
                  <a:lnTo>
                    <a:pt x="3391788" y="472821"/>
                  </a:lnTo>
                  <a:lnTo>
                    <a:pt x="3399535" y="465074"/>
                  </a:lnTo>
                  <a:lnTo>
                    <a:pt x="3399535" y="445897"/>
                  </a:lnTo>
                  <a:lnTo>
                    <a:pt x="3391788" y="438150"/>
                  </a:lnTo>
                  <a:close/>
                </a:path>
                <a:path w="6177280" h="1779270">
                  <a:moveTo>
                    <a:pt x="1299717" y="438150"/>
                  </a:moveTo>
                  <a:lnTo>
                    <a:pt x="1280414" y="438150"/>
                  </a:lnTo>
                  <a:lnTo>
                    <a:pt x="1272666" y="445897"/>
                  </a:lnTo>
                  <a:lnTo>
                    <a:pt x="1272666" y="465074"/>
                  </a:lnTo>
                  <a:lnTo>
                    <a:pt x="1280414" y="472821"/>
                  </a:lnTo>
                  <a:lnTo>
                    <a:pt x="1299717" y="472821"/>
                  </a:lnTo>
                  <a:lnTo>
                    <a:pt x="1307464" y="465074"/>
                  </a:lnTo>
                  <a:lnTo>
                    <a:pt x="1307464" y="445897"/>
                  </a:lnTo>
                  <a:lnTo>
                    <a:pt x="1299717" y="438150"/>
                  </a:lnTo>
                  <a:close/>
                </a:path>
                <a:path w="6177280" h="1779270">
                  <a:moveTo>
                    <a:pt x="2647950" y="432308"/>
                  </a:moveTo>
                  <a:lnTo>
                    <a:pt x="2628645" y="432308"/>
                  </a:lnTo>
                  <a:lnTo>
                    <a:pt x="2620899" y="440054"/>
                  </a:lnTo>
                  <a:lnTo>
                    <a:pt x="2620899" y="459232"/>
                  </a:lnTo>
                  <a:lnTo>
                    <a:pt x="2628645" y="466978"/>
                  </a:lnTo>
                  <a:lnTo>
                    <a:pt x="2647950" y="466978"/>
                  </a:lnTo>
                  <a:lnTo>
                    <a:pt x="2655696" y="459232"/>
                  </a:lnTo>
                  <a:lnTo>
                    <a:pt x="2655696" y="440054"/>
                  </a:lnTo>
                  <a:lnTo>
                    <a:pt x="2647950" y="432308"/>
                  </a:lnTo>
                  <a:close/>
                </a:path>
                <a:path w="6177280" h="1779270">
                  <a:moveTo>
                    <a:pt x="2531617" y="432308"/>
                  </a:moveTo>
                  <a:lnTo>
                    <a:pt x="2512441" y="432308"/>
                  </a:lnTo>
                  <a:lnTo>
                    <a:pt x="2504566" y="440054"/>
                  </a:lnTo>
                  <a:lnTo>
                    <a:pt x="2504566" y="459232"/>
                  </a:lnTo>
                  <a:lnTo>
                    <a:pt x="2512441" y="466978"/>
                  </a:lnTo>
                  <a:lnTo>
                    <a:pt x="2531617" y="466978"/>
                  </a:lnTo>
                  <a:lnTo>
                    <a:pt x="2539491" y="459232"/>
                  </a:lnTo>
                  <a:lnTo>
                    <a:pt x="2539491" y="440054"/>
                  </a:lnTo>
                  <a:lnTo>
                    <a:pt x="2531617" y="432308"/>
                  </a:lnTo>
                  <a:close/>
                </a:path>
                <a:path w="6177280" h="1779270">
                  <a:moveTo>
                    <a:pt x="5617463" y="426592"/>
                  </a:moveTo>
                  <a:lnTo>
                    <a:pt x="5598159" y="426592"/>
                  </a:lnTo>
                  <a:lnTo>
                    <a:pt x="5590412" y="434339"/>
                  </a:lnTo>
                  <a:lnTo>
                    <a:pt x="5590412" y="453516"/>
                  </a:lnTo>
                  <a:lnTo>
                    <a:pt x="5598159" y="461263"/>
                  </a:lnTo>
                  <a:lnTo>
                    <a:pt x="5617463" y="461263"/>
                  </a:lnTo>
                  <a:lnTo>
                    <a:pt x="5625210" y="453516"/>
                  </a:lnTo>
                  <a:lnTo>
                    <a:pt x="5625210" y="434339"/>
                  </a:lnTo>
                  <a:lnTo>
                    <a:pt x="5617463" y="426592"/>
                  </a:lnTo>
                  <a:close/>
                </a:path>
                <a:path w="6177280" h="1779270">
                  <a:moveTo>
                    <a:pt x="5477890" y="426592"/>
                  </a:moveTo>
                  <a:lnTo>
                    <a:pt x="5458713" y="426592"/>
                  </a:lnTo>
                  <a:lnTo>
                    <a:pt x="5450839" y="434339"/>
                  </a:lnTo>
                  <a:lnTo>
                    <a:pt x="5450839" y="453516"/>
                  </a:lnTo>
                  <a:lnTo>
                    <a:pt x="5458713" y="461263"/>
                  </a:lnTo>
                  <a:lnTo>
                    <a:pt x="5477890" y="461263"/>
                  </a:lnTo>
                  <a:lnTo>
                    <a:pt x="5485764" y="453516"/>
                  </a:lnTo>
                  <a:lnTo>
                    <a:pt x="5485764" y="434339"/>
                  </a:lnTo>
                  <a:lnTo>
                    <a:pt x="5477890" y="426592"/>
                  </a:lnTo>
                  <a:close/>
                </a:path>
                <a:path w="6177280" h="1779270">
                  <a:moveTo>
                    <a:pt x="102615" y="420750"/>
                  </a:moveTo>
                  <a:lnTo>
                    <a:pt x="83312" y="420750"/>
                  </a:lnTo>
                  <a:lnTo>
                    <a:pt x="75564" y="428498"/>
                  </a:lnTo>
                  <a:lnTo>
                    <a:pt x="75564" y="447675"/>
                  </a:lnTo>
                  <a:lnTo>
                    <a:pt x="83312" y="455422"/>
                  </a:lnTo>
                  <a:lnTo>
                    <a:pt x="102615" y="455422"/>
                  </a:lnTo>
                  <a:lnTo>
                    <a:pt x="110362" y="447675"/>
                  </a:lnTo>
                  <a:lnTo>
                    <a:pt x="110362" y="428498"/>
                  </a:lnTo>
                  <a:lnTo>
                    <a:pt x="102615" y="420750"/>
                  </a:lnTo>
                  <a:close/>
                </a:path>
                <a:path w="6177280" h="1779270">
                  <a:moveTo>
                    <a:pt x="2967481" y="415036"/>
                  </a:moveTo>
                  <a:lnTo>
                    <a:pt x="2948304" y="415036"/>
                  </a:lnTo>
                  <a:lnTo>
                    <a:pt x="2940430" y="422783"/>
                  </a:lnTo>
                  <a:lnTo>
                    <a:pt x="2940430" y="441960"/>
                  </a:lnTo>
                  <a:lnTo>
                    <a:pt x="2948304" y="449707"/>
                  </a:lnTo>
                  <a:lnTo>
                    <a:pt x="2967481" y="449707"/>
                  </a:lnTo>
                  <a:lnTo>
                    <a:pt x="2975355" y="441960"/>
                  </a:lnTo>
                  <a:lnTo>
                    <a:pt x="2975355" y="422783"/>
                  </a:lnTo>
                  <a:lnTo>
                    <a:pt x="2967481" y="415036"/>
                  </a:lnTo>
                  <a:close/>
                </a:path>
                <a:path w="6177280" h="1779270">
                  <a:moveTo>
                    <a:pt x="2421254" y="415036"/>
                  </a:moveTo>
                  <a:lnTo>
                    <a:pt x="2401951" y="415036"/>
                  </a:lnTo>
                  <a:lnTo>
                    <a:pt x="2394204" y="422783"/>
                  </a:lnTo>
                  <a:lnTo>
                    <a:pt x="2394204" y="441960"/>
                  </a:lnTo>
                  <a:lnTo>
                    <a:pt x="2401951" y="449707"/>
                  </a:lnTo>
                  <a:lnTo>
                    <a:pt x="2421254" y="449707"/>
                  </a:lnTo>
                  <a:lnTo>
                    <a:pt x="2429129" y="441960"/>
                  </a:lnTo>
                  <a:lnTo>
                    <a:pt x="2429129" y="422783"/>
                  </a:lnTo>
                  <a:lnTo>
                    <a:pt x="2421254" y="415036"/>
                  </a:lnTo>
                  <a:close/>
                </a:path>
                <a:path w="6177280" h="1779270">
                  <a:moveTo>
                    <a:pt x="218820" y="415036"/>
                  </a:moveTo>
                  <a:lnTo>
                    <a:pt x="199516" y="415036"/>
                  </a:lnTo>
                  <a:lnTo>
                    <a:pt x="191769" y="422783"/>
                  </a:lnTo>
                  <a:lnTo>
                    <a:pt x="191769" y="441960"/>
                  </a:lnTo>
                  <a:lnTo>
                    <a:pt x="199516" y="449707"/>
                  </a:lnTo>
                  <a:lnTo>
                    <a:pt x="218820" y="449707"/>
                  </a:lnTo>
                  <a:lnTo>
                    <a:pt x="226694" y="441960"/>
                  </a:lnTo>
                  <a:lnTo>
                    <a:pt x="226694" y="422783"/>
                  </a:lnTo>
                  <a:lnTo>
                    <a:pt x="218820" y="415036"/>
                  </a:lnTo>
                  <a:close/>
                </a:path>
                <a:path w="6177280" h="1779270">
                  <a:moveTo>
                    <a:pt x="4612132" y="409194"/>
                  </a:moveTo>
                  <a:lnTo>
                    <a:pt x="4592828" y="409194"/>
                  </a:lnTo>
                  <a:lnTo>
                    <a:pt x="4584954" y="416940"/>
                  </a:lnTo>
                  <a:lnTo>
                    <a:pt x="4584954" y="436117"/>
                  </a:lnTo>
                  <a:lnTo>
                    <a:pt x="4592828" y="443864"/>
                  </a:lnTo>
                  <a:lnTo>
                    <a:pt x="4612132" y="443864"/>
                  </a:lnTo>
                  <a:lnTo>
                    <a:pt x="4619879" y="436117"/>
                  </a:lnTo>
                  <a:lnTo>
                    <a:pt x="4619879" y="416940"/>
                  </a:lnTo>
                  <a:lnTo>
                    <a:pt x="4612132" y="409194"/>
                  </a:lnTo>
                  <a:close/>
                </a:path>
                <a:path w="6177280" h="1779270">
                  <a:moveTo>
                    <a:pt x="1415922" y="409194"/>
                  </a:moveTo>
                  <a:lnTo>
                    <a:pt x="1396618" y="409194"/>
                  </a:lnTo>
                  <a:lnTo>
                    <a:pt x="1388871" y="416940"/>
                  </a:lnTo>
                  <a:lnTo>
                    <a:pt x="1388871" y="436117"/>
                  </a:lnTo>
                  <a:lnTo>
                    <a:pt x="1396618" y="443864"/>
                  </a:lnTo>
                  <a:lnTo>
                    <a:pt x="1415922" y="443864"/>
                  </a:lnTo>
                  <a:lnTo>
                    <a:pt x="1423796" y="436117"/>
                  </a:lnTo>
                  <a:lnTo>
                    <a:pt x="1423796" y="416940"/>
                  </a:lnTo>
                  <a:lnTo>
                    <a:pt x="1415922" y="409194"/>
                  </a:lnTo>
                  <a:close/>
                </a:path>
                <a:path w="6177280" h="1779270">
                  <a:moveTo>
                    <a:pt x="544194" y="409194"/>
                  </a:moveTo>
                  <a:lnTo>
                    <a:pt x="525017" y="409194"/>
                  </a:lnTo>
                  <a:lnTo>
                    <a:pt x="517143" y="416940"/>
                  </a:lnTo>
                  <a:lnTo>
                    <a:pt x="517143" y="436117"/>
                  </a:lnTo>
                  <a:lnTo>
                    <a:pt x="525017" y="443864"/>
                  </a:lnTo>
                  <a:lnTo>
                    <a:pt x="544194" y="443864"/>
                  </a:lnTo>
                  <a:lnTo>
                    <a:pt x="552068" y="436117"/>
                  </a:lnTo>
                  <a:lnTo>
                    <a:pt x="552068" y="416940"/>
                  </a:lnTo>
                  <a:lnTo>
                    <a:pt x="544194" y="409194"/>
                  </a:lnTo>
                  <a:close/>
                </a:path>
                <a:path w="6177280" h="1779270">
                  <a:moveTo>
                    <a:pt x="1694814" y="403478"/>
                  </a:moveTo>
                  <a:lnTo>
                    <a:pt x="1675638" y="403478"/>
                  </a:lnTo>
                  <a:lnTo>
                    <a:pt x="1667764" y="411225"/>
                  </a:lnTo>
                  <a:lnTo>
                    <a:pt x="1667764" y="430402"/>
                  </a:lnTo>
                  <a:lnTo>
                    <a:pt x="1675638" y="438150"/>
                  </a:lnTo>
                  <a:lnTo>
                    <a:pt x="1694814" y="438150"/>
                  </a:lnTo>
                  <a:lnTo>
                    <a:pt x="1702689" y="430402"/>
                  </a:lnTo>
                  <a:lnTo>
                    <a:pt x="1702689" y="411225"/>
                  </a:lnTo>
                  <a:lnTo>
                    <a:pt x="1694814" y="403478"/>
                  </a:lnTo>
                  <a:close/>
                </a:path>
                <a:path w="6177280" h="1779270">
                  <a:moveTo>
                    <a:pt x="1154429" y="397637"/>
                  </a:moveTo>
                  <a:lnTo>
                    <a:pt x="1135126" y="397637"/>
                  </a:lnTo>
                  <a:lnTo>
                    <a:pt x="1127378" y="405384"/>
                  </a:lnTo>
                  <a:lnTo>
                    <a:pt x="1127378" y="424561"/>
                  </a:lnTo>
                  <a:lnTo>
                    <a:pt x="1135126" y="432308"/>
                  </a:lnTo>
                  <a:lnTo>
                    <a:pt x="1154429" y="432308"/>
                  </a:lnTo>
                  <a:lnTo>
                    <a:pt x="1162177" y="424561"/>
                  </a:lnTo>
                  <a:lnTo>
                    <a:pt x="1162177" y="405384"/>
                  </a:lnTo>
                  <a:lnTo>
                    <a:pt x="1154429" y="397637"/>
                  </a:lnTo>
                  <a:close/>
                </a:path>
                <a:path w="6177280" h="1779270">
                  <a:moveTo>
                    <a:pt x="875538" y="397637"/>
                  </a:moveTo>
                  <a:lnTo>
                    <a:pt x="856233" y="397637"/>
                  </a:lnTo>
                  <a:lnTo>
                    <a:pt x="848487" y="405384"/>
                  </a:lnTo>
                  <a:lnTo>
                    <a:pt x="848487" y="424561"/>
                  </a:lnTo>
                  <a:lnTo>
                    <a:pt x="856233" y="432308"/>
                  </a:lnTo>
                  <a:lnTo>
                    <a:pt x="875538" y="432308"/>
                  </a:lnTo>
                  <a:lnTo>
                    <a:pt x="883284" y="424561"/>
                  </a:lnTo>
                  <a:lnTo>
                    <a:pt x="883284" y="405384"/>
                  </a:lnTo>
                  <a:lnTo>
                    <a:pt x="875538" y="397637"/>
                  </a:lnTo>
                  <a:close/>
                </a:path>
                <a:path w="6177280" h="1779270">
                  <a:moveTo>
                    <a:pt x="660526" y="397637"/>
                  </a:moveTo>
                  <a:lnTo>
                    <a:pt x="641222" y="397637"/>
                  </a:lnTo>
                  <a:lnTo>
                    <a:pt x="633476" y="405384"/>
                  </a:lnTo>
                  <a:lnTo>
                    <a:pt x="633476" y="424561"/>
                  </a:lnTo>
                  <a:lnTo>
                    <a:pt x="641222" y="432308"/>
                  </a:lnTo>
                  <a:lnTo>
                    <a:pt x="660526" y="432308"/>
                  </a:lnTo>
                  <a:lnTo>
                    <a:pt x="668274" y="424561"/>
                  </a:lnTo>
                  <a:lnTo>
                    <a:pt x="668274" y="405384"/>
                  </a:lnTo>
                  <a:lnTo>
                    <a:pt x="660526" y="397637"/>
                  </a:lnTo>
                  <a:close/>
                </a:path>
                <a:path w="6177280" h="1779270">
                  <a:moveTo>
                    <a:pt x="3606800" y="391922"/>
                  </a:moveTo>
                  <a:lnTo>
                    <a:pt x="3587496" y="391922"/>
                  </a:lnTo>
                  <a:lnTo>
                    <a:pt x="3579622" y="399669"/>
                  </a:lnTo>
                  <a:lnTo>
                    <a:pt x="3579622" y="418846"/>
                  </a:lnTo>
                  <a:lnTo>
                    <a:pt x="3587496" y="426592"/>
                  </a:lnTo>
                  <a:lnTo>
                    <a:pt x="3606800" y="426592"/>
                  </a:lnTo>
                  <a:lnTo>
                    <a:pt x="3614547" y="418846"/>
                  </a:lnTo>
                  <a:lnTo>
                    <a:pt x="3614547" y="399669"/>
                  </a:lnTo>
                  <a:lnTo>
                    <a:pt x="3606800" y="391922"/>
                  </a:lnTo>
                  <a:close/>
                </a:path>
                <a:path w="6177280" h="1779270">
                  <a:moveTo>
                    <a:pt x="5814949" y="386079"/>
                  </a:moveTo>
                  <a:lnTo>
                    <a:pt x="5795772" y="386079"/>
                  </a:lnTo>
                  <a:lnTo>
                    <a:pt x="5787898" y="393826"/>
                  </a:lnTo>
                  <a:lnTo>
                    <a:pt x="5787898" y="413003"/>
                  </a:lnTo>
                  <a:lnTo>
                    <a:pt x="5795772" y="420750"/>
                  </a:lnTo>
                  <a:lnTo>
                    <a:pt x="5814949" y="420750"/>
                  </a:lnTo>
                  <a:lnTo>
                    <a:pt x="5822823" y="413003"/>
                  </a:lnTo>
                  <a:lnTo>
                    <a:pt x="5822823" y="393826"/>
                  </a:lnTo>
                  <a:lnTo>
                    <a:pt x="5814949" y="386079"/>
                  </a:lnTo>
                  <a:close/>
                </a:path>
                <a:path w="6177280" h="1779270">
                  <a:moveTo>
                    <a:pt x="1915667" y="386079"/>
                  </a:moveTo>
                  <a:lnTo>
                    <a:pt x="1896490" y="386079"/>
                  </a:lnTo>
                  <a:lnTo>
                    <a:pt x="1888616" y="393826"/>
                  </a:lnTo>
                  <a:lnTo>
                    <a:pt x="1888616" y="413003"/>
                  </a:lnTo>
                  <a:lnTo>
                    <a:pt x="1896490" y="420750"/>
                  </a:lnTo>
                  <a:lnTo>
                    <a:pt x="1915667" y="420750"/>
                  </a:lnTo>
                  <a:lnTo>
                    <a:pt x="1923541" y="413003"/>
                  </a:lnTo>
                  <a:lnTo>
                    <a:pt x="1923541" y="393826"/>
                  </a:lnTo>
                  <a:lnTo>
                    <a:pt x="1915667" y="386079"/>
                  </a:lnTo>
                  <a:close/>
                </a:path>
                <a:path w="6177280" h="1779270">
                  <a:moveTo>
                    <a:pt x="5361685" y="380364"/>
                  </a:moveTo>
                  <a:lnTo>
                    <a:pt x="5342508" y="380364"/>
                  </a:lnTo>
                  <a:lnTo>
                    <a:pt x="5334634" y="388112"/>
                  </a:lnTo>
                  <a:lnTo>
                    <a:pt x="5334634" y="407288"/>
                  </a:lnTo>
                  <a:lnTo>
                    <a:pt x="5342508" y="415036"/>
                  </a:lnTo>
                  <a:lnTo>
                    <a:pt x="5361685" y="415036"/>
                  </a:lnTo>
                  <a:lnTo>
                    <a:pt x="5369559" y="407288"/>
                  </a:lnTo>
                  <a:lnTo>
                    <a:pt x="5369559" y="388112"/>
                  </a:lnTo>
                  <a:lnTo>
                    <a:pt x="5361685" y="380364"/>
                  </a:lnTo>
                  <a:close/>
                </a:path>
                <a:path w="6177280" h="1779270">
                  <a:moveTo>
                    <a:pt x="3072129" y="380364"/>
                  </a:moveTo>
                  <a:lnTo>
                    <a:pt x="3052826" y="380364"/>
                  </a:lnTo>
                  <a:lnTo>
                    <a:pt x="3045079" y="388112"/>
                  </a:lnTo>
                  <a:lnTo>
                    <a:pt x="3045079" y="407288"/>
                  </a:lnTo>
                  <a:lnTo>
                    <a:pt x="3052826" y="415036"/>
                  </a:lnTo>
                  <a:lnTo>
                    <a:pt x="3072129" y="415036"/>
                  </a:lnTo>
                  <a:lnTo>
                    <a:pt x="3079877" y="407288"/>
                  </a:lnTo>
                  <a:lnTo>
                    <a:pt x="3079877" y="388112"/>
                  </a:lnTo>
                  <a:lnTo>
                    <a:pt x="3072129" y="380364"/>
                  </a:lnTo>
                  <a:close/>
                </a:path>
                <a:path w="6177280" h="1779270">
                  <a:moveTo>
                    <a:pt x="2305050" y="380364"/>
                  </a:moveTo>
                  <a:lnTo>
                    <a:pt x="2285745" y="380364"/>
                  </a:lnTo>
                  <a:lnTo>
                    <a:pt x="2277999" y="388112"/>
                  </a:lnTo>
                  <a:lnTo>
                    <a:pt x="2277999" y="407288"/>
                  </a:lnTo>
                  <a:lnTo>
                    <a:pt x="2285745" y="415036"/>
                  </a:lnTo>
                  <a:lnTo>
                    <a:pt x="2305050" y="415036"/>
                  </a:lnTo>
                  <a:lnTo>
                    <a:pt x="2312796" y="407288"/>
                  </a:lnTo>
                  <a:lnTo>
                    <a:pt x="2312796" y="388112"/>
                  </a:lnTo>
                  <a:lnTo>
                    <a:pt x="2305050" y="380364"/>
                  </a:lnTo>
                  <a:close/>
                </a:path>
                <a:path w="6177280" h="1779270">
                  <a:moveTo>
                    <a:pt x="770889" y="380364"/>
                  </a:moveTo>
                  <a:lnTo>
                    <a:pt x="751585" y="380364"/>
                  </a:lnTo>
                  <a:lnTo>
                    <a:pt x="743838" y="388112"/>
                  </a:lnTo>
                  <a:lnTo>
                    <a:pt x="743838" y="407288"/>
                  </a:lnTo>
                  <a:lnTo>
                    <a:pt x="751585" y="415036"/>
                  </a:lnTo>
                  <a:lnTo>
                    <a:pt x="770889" y="415036"/>
                  </a:lnTo>
                  <a:lnTo>
                    <a:pt x="778637" y="407288"/>
                  </a:lnTo>
                  <a:lnTo>
                    <a:pt x="778637" y="388112"/>
                  </a:lnTo>
                  <a:lnTo>
                    <a:pt x="770889" y="380364"/>
                  </a:lnTo>
                  <a:close/>
                </a:path>
                <a:path w="6177280" h="1779270">
                  <a:moveTo>
                    <a:pt x="6146291" y="374523"/>
                  </a:moveTo>
                  <a:lnTo>
                    <a:pt x="6126987" y="374523"/>
                  </a:lnTo>
                  <a:lnTo>
                    <a:pt x="6119113" y="382270"/>
                  </a:lnTo>
                  <a:lnTo>
                    <a:pt x="6119113" y="401447"/>
                  </a:lnTo>
                  <a:lnTo>
                    <a:pt x="6126987" y="409194"/>
                  </a:lnTo>
                  <a:lnTo>
                    <a:pt x="6146291" y="409194"/>
                  </a:lnTo>
                  <a:lnTo>
                    <a:pt x="6154038" y="401447"/>
                  </a:lnTo>
                  <a:lnTo>
                    <a:pt x="6154038" y="382270"/>
                  </a:lnTo>
                  <a:lnTo>
                    <a:pt x="6146291" y="374523"/>
                  </a:lnTo>
                  <a:close/>
                </a:path>
                <a:path w="6177280" h="1779270">
                  <a:moveTo>
                    <a:pt x="5239638" y="368808"/>
                  </a:moveTo>
                  <a:lnTo>
                    <a:pt x="5220461" y="368808"/>
                  </a:lnTo>
                  <a:lnTo>
                    <a:pt x="5212587" y="376554"/>
                  </a:lnTo>
                  <a:lnTo>
                    <a:pt x="5212587" y="395732"/>
                  </a:lnTo>
                  <a:lnTo>
                    <a:pt x="5220461" y="403478"/>
                  </a:lnTo>
                  <a:lnTo>
                    <a:pt x="5239638" y="403478"/>
                  </a:lnTo>
                  <a:lnTo>
                    <a:pt x="5247512" y="395732"/>
                  </a:lnTo>
                  <a:lnTo>
                    <a:pt x="5247512" y="376554"/>
                  </a:lnTo>
                  <a:lnTo>
                    <a:pt x="5239638" y="368808"/>
                  </a:lnTo>
                  <a:close/>
                </a:path>
                <a:path w="6177280" h="1779270">
                  <a:moveTo>
                    <a:pt x="5071109" y="368808"/>
                  </a:moveTo>
                  <a:lnTo>
                    <a:pt x="5051933" y="368808"/>
                  </a:lnTo>
                  <a:lnTo>
                    <a:pt x="5044058" y="376554"/>
                  </a:lnTo>
                  <a:lnTo>
                    <a:pt x="5044058" y="395732"/>
                  </a:lnTo>
                  <a:lnTo>
                    <a:pt x="5051933" y="403478"/>
                  </a:lnTo>
                  <a:lnTo>
                    <a:pt x="5071109" y="403478"/>
                  </a:lnTo>
                  <a:lnTo>
                    <a:pt x="5078983" y="395732"/>
                  </a:lnTo>
                  <a:lnTo>
                    <a:pt x="5078983" y="376554"/>
                  </a:lnTo>
                  <a:lnTo>
                    <a:pt x="5071109" y="368808"/>
                  </a:lnTo>
                  <a:close/>
                </a:path>
                <a:path w="6177280" h="1779270">
                  <a:moveTo>
                    <a:pt x="4803902" y="368808"/>
                  </a:moveTo>
                  <a:lnTo>
                    <a:pt x="4784598" y="368808"/>
                  </a:lnTo>
                  <a:lnTo>
                    <a:pt x="4776724" y="376554"/>
                  </a:lnTo>
                  <a:lnTo>
                    <a:pt x="4776724" y="395732"/>
                  </a:lnTo>
                  <a:lnTo>
                    <a:pt x="4784598" y="403478"/>
                  </a:lnTo>
                  <a:lnTo>
                    <a:pt x="4803902" y="403478"/>
                  </a:lnTo>
                  <a:lnTo>
                    <a:pt x="4811649" y="395732"/>
                  </a:lnTo>
                  <a:lnTo>
                    <a:pt x="4811649" y="376554"/>
                  </a:lnTo>
                  <a:lnTo>
                    <a:pt x="4803902" y="368808"/>
                  </a:lnTo>
                  <a:close/>
                </a:path>
                <a:path w="6177280" h="1779270">
                  <a:moveTo>
                    <a:pt x="3496309" y="362965"/>
                  </a:moveTo>
                  <a:lnTo>
                    <a:pt x="3477132" y="362965"/>
                  </a:lnTo>
                  <a:lnTo>
                    <a:pt x="3469258" y="370713"/>
                  </a:lnTo>
                  <a:lnTo>
                    <a:pt x="3469258" y="389889"/>
                  </a:lnTo>
                  <a:lnTo>
                    <a:pt x="3477132" y="397637"/>
                  </a:lnTo>
                  <a:lnTo>
                    <a:pt x="3496309" y="397637"/>
                  </a:lnTo>
                  <a:lnTo>
                    <a:pt x="3504183" y="389889"/>
                  </a:lnTo>
                  <a:lnTo>
                    <a:pt x="3504183" y="370713"/>
                  </a:lnTo>
                  <a:lnTo>
                    <a:pt x="3496309" y="362965"/>
                  </a:lnTo>
                  <a:close/>
                </a:path>
                <a:path w="6177280" h="1779270">
                  <a:moveTo>
                    <a:pt x="4925822" y="357250"/>
                  </a:moveTo>
                  <a:lnTo>
                    <a:pt x="4906645" y="357250"/>
                  </a:lnTo>
                  <a:lnTo>
                    <a:pt x="4898771" y="364998"/>
                  </a:lnTo>
                  <a:lnTo>
                    <a:pt x="4898771" y="384175"/>
                  </a:lnTo>
                  <a:lnTo>
                    <a:pt x="4906645" y="391922"/>
                  </a:lnTo>
                  <a:lnTo>
                    <a:pt x="4925822" y="391922"/>
                  </a:lnTo>
                  <a:lnTo>
                    <a:pt x="4933696" y="384175"/>
                  </a:lnTo>
                  <a:lnTo>
                    <a:pt x="4933696" y="364998"/>
                  </a:lnTo>
                  <a:lnTo>
                    <a:pt x="4925822" y="357250"/>
                  </a:lnTo>
                  <a:close/>
                </a:path>
                <a:path w="6177280" h="1779270">
                  <a:moveTo>
                    <a:pt x="4495800" y="357250"/>
                  </a:moveTo>
                  <a:lnTo>
                    <a:pt x="4476623" y="357250"/>
                  </a:lnTo>
                  <a:lnTo>
                    <a:pt x="4468749" y="364998"/>
                  </a:lnTo>
                  <a:lnTo>
                    <a:pt x="4468749" y="384175"/>
                  </a:lnTo>
                  <a:lnTo>
                    <a:pt x="4476623" y="391922"/>
                  </a:lnTo>
                  <a:lnTo>
                    <a:pt x="4495800" y="391922"/>
                  </a:lnTo>
                  <a:lnTo>
                    <a:pt x="4503674" y="384175"/>
                  </a:lnTo>
                  <a:lnTo>
                    <a:pt x="4503674" y="364998"/>
                  </a:lnTo>
                  <a:lnTo>
                    <a:pt x="4495800" y="357250"/>
                  </a:lnTo>
                  <a:close/>
                </a:path>
                <a:path w="6177280" h="1779270">
                  <a:moveTo>
                    <a:pt x="4158869" y="357250"/>
                  </a:moveTo>
                  <a:lnTo>
                    <a:pt x="4139564" y="357250"/>
                  </a:lnTo>
                  <a:lnTo>
                    <a:pt x="4131690" y="364998"/>
                  </a:lnTo>
                  <a:lnTo>
                    <a:pt x="4131690" y="384175"/>
                  </a:lnTo>
                  <a:lnTo>
                    <a:pt x="4139564" y="391922"/>
                  </a:lnTo>
                  <a:lnTo>
                    <a:pt x="4158869" y="391922"/>
                  </a:lnTo>
                  <a:lnTo>
                    <a:pt x="4166615" y="384175"/>
                  </a:lnTo>
                  <a:lnTo>
                    <a:pt x="4166615" y="364998"/>
                  </a:lnTo>
                  <a:lnTo>
                    <a:pt x="4158869" y="357250"/>
                  </a:lnTo>
                  <a:close/>
                </a:path>
                <a:path w="6177280" h="1779270">
                  <a:moveTo>
                    <a:pt x="3310381" y="357250"/>
                  </a:moveTo>
                  <a:lnTo>
                    <a:pt x="3291078" y="357250"/>
                  </a:lnTo>
                  <a:lnTo>
                    <a:pt x="3283330" y="364998"/>
                  </a:lnTo>
                  <a:lnTo>
                    <a:pt x="3283330" y="384175"/>
                  </a:lnTo>
                  <a:lnTo>
                    <a:pt x="3291078" y="391922"/>
                  </a:lnTo>
                  <a:lnTo>
                    <a:pt x="3310381" y="391922"/>
                  </a:lnTo>
                  <a:lnTo>
                    <a:pt x="3318129" y="384175"/>
                  </a:lnTo>
                  <a:lnTo>
                    <a:pt x="3318129" y="364998"/>
                  </a:lnTo>
                  <a:lnTo>
                    <a:pt x="3310381" y="357250"/>
                  </a:lnTo>
                  <a:close/>
                </a:path>
                <a:path w="6177280" h="1779270">
                  <a:moveTo>
                    <a:pt x="3188334" y="357250"/>
                  </a:moveTo>
                  <a:lnTo>
                    <a:pt x="3169030" y="357250"/>
                  </a:lnTo>
                  <a:lnTo>
                    <a:pt x="3161283" y="364998"/>
                  </a:lnTo>
                  <a:lnTo>
                    <a:pt x="3161283" y="384175"/>
                  </a:lnTo>
                  <a:lnTo>
                    <a:pt x="3169030" y="391922"/>
                  </a:lnTo>
                  <a:lnTo>
                    <a:pt x="3188334" y="391922"/>
                  </a:lnTo>
                  <a:lnTo>
                    <a:pt x="3196208" y="384175"/>
                  </a:lnTo>
                  <a:lnTo>
                    <a:pt x="3196208" y="364998"/>
                  </a:lnTo>
                  <a:lnTo>
                    <a:pt x="3188334" y="357250"/>
                  </a:lnTo>
                  <a:close/>
                </a:path>
                <a:path w="6177280" h="1779270">
                  <a:moveTo>
                    <a:pt x="2142363" y="357250"/>
                  </a:moveTo>
                  <a:lnTo>
                    <a:pt x="2123058" y="357250"/>
                  </a:lnTo>
                  <a:lnTo>
                    <a:pt x="2115312" y="364998"/>
                  </a:lnTo>
                  <a:lnTo>
                    <a:pt x="2115312" y="384175"/>
                  </a:lnTo>
                  <a:lnTo>
                    <a:pt x="2123058" y="391922"/>
                  </a:lnTo>
                  <a:lnTo>
                    <a:pt x="2142363" y="391922"/>
                  </a:lnTo>
                  <a:lnTo>
                    <a:pt x="2150109" y="384175"/>
                  </a:lnTo>
                  <a:lnTo>
                    <a:pt x="2150109" y="364998"/>
                  </a:lnTo>
                  <a:lnTo>
                    <a:pt x="2142363" y="357250"/>
                  </a:lnTo>
                  <a:close/>
                </a:path>
                <a:path w="6177280" h="1779270">
                  <a:moveTo>
                    <a:pt x="1009141" y="357250"/>
                  </a:moveTo>
                  <a:lnTo>
                    <a:pt x="989838" y="357250"/>
                  </a:lnTo>
                  <a:lnTo>
                    <a:pt x="982090" y="364998"/>
                  </a:lnTo>
                  <a:lnTo>
                    <a:pt x="982090" y="384175"/>
                  </a:lnTo>
                  <a:lnTo>
                    <a:pt x="989838" y="391922"/>
                  </a:lnTo>
                  <a:lnTo>
                    <a:pt x="1009141" y="391922"/>
                  </a:lnTo>
                  <a:lnTo>
                    <a:pt x="1017015" y="384175"/>
                  </a:lnTo>
                  <a:lnTo>
                    <a:pt x="1017015" y="364998"/>
                  </a:lnTo>
                  <a:lnTo>
                    <a:pt x="1009141" y="357250"/>
                  </a:lnTo>
                  <a:close/>
                </a:path>
                <a:path w="6177280" h="1779270">
                  <a:moveTo>
                    <a:pt x="427989" y="357250"/>
                  </a:moveTo>
                  <a:lnTo>
                    <a:pt x="408813" y="357250"/>
                  </a:lnTo>
                  <a:lnTo>
                    <a:pt x="400938" y="364998"/>
                  </a:lnTo>
                  <a:lnTo>
                    <a:pt x="400938" y="384175"/>
                  </a:lnTo>
                  <a:lnTo>
                    <a:pt x="408813" y="391922"/>
                  </a:lnTo>
                  <a:lnTo>
                    <a:pt x="427989" y="391922"/>
                  </a:lnTo>
                  <a:lnTo>
                    <a:pt x="435863" y="384175"/>
                  </a:lnTo>
                  <a:lnTo>
                    <a:pt x="435863" y="364998"/>
                  </a:lnTo>
                  <a:lnTo>
                    <a:pt x="427989" y="357250"/>
                  </a:lnTo>
                  <a:close/>
                </a:path>
                <a:path w="6177280" h="1779270">
                  <a:moveTo>
                    <a:pt x="3914775" y="351408"/>
                  </a:moveTo>
                  <a:lnTo>
                    <a:pt x="3895471" y="351408"/>
                  </a:lnTo>
                  <a:lnTo>
                    <a:pt x="3887724" y="359155"/>
                  </a:lnTo>
                  <a:lnTo>
                    <a:pt x="3887724" y="378333"/>
                  </a:lnTo>
                  <a:lnTo>
                    <a:pt x="3895471" y="386079"/>
                  </a:lnTo>
                  <a:lnTo>
                    <a:pt x="3914775" y="386079"/>
                  </a:lnTo>
                  <a:lnTo>
                    <a:pt x="3922522" y="378333"/>
                  </a:lnTo>
                  <a:lnTo>
                    <a:pt x="3922522" y="359155"/>
                  </a:lnTo>
                  <a:lnTo>
                    <a:pt x="3914775" y="351408"/>
                  </a:lnTo>
                  <a:close/>
                </a:path>
                <a:path w="6177280" h="1779270">
                  <a:moveTo>
                    <a:pt x="2857118" y="351408"/>
                  </a:moveTo>
                  <a:lnTo>
                    <a:pt x="2837815" y="351408"/>
                  </a:lnTo>
                  <a:lnTo>
                    <a:pt x="2830067" y="359155"/>
                  </a:lnTo>
                  <a:lnTo>
                    <a:pt x="2830067" y="378333"/>
                  </a:lnTo>
                  <a:lnTo>
                    <a:pt x="2837815" y="386079"/>
                  </a:lnTo>
                  <a:lnTo>
                    <a:pt x="2857118" y="386079"/>
                  </a:lnTo>
                  <a:lnTo>
                    <a:pt x="2864866" y="378333"/>
                  </a:lnTo>
                  <a:lnTo>
                    <a:pt x="2864866" y="359155"/>
                  </a:lnTo>
                  <a:lnTo>
                    <a:pt x="2857118" y="351408"/>
                  </a:lnTo>
                  <a:close/>
                </a:path>
                <a:path w="6177280" h="1779270">
                  <a:moveTo>
                    <a:pt x="2729229" y="351408"/>
                  </a:moveTo>
                  <a:lnTo>
                    <a:pt x="2710053" y="351408"/>
                  </a:lnTo>
                  <a:lnTo>
                    <a:pt x="2702179" y="359155"/>
                  </a:lnTo>
                  <a:lnTo>
                    <a:pt x="2702179" y="378333"/>
                  </a:lnTo>
                  <a:lnTo>
                    <a:pt x="2710053" y="386079"/>
                  </a:lnTo>
                  <a:lnTo>
                    <a:pt x="2729229" y="386079"/>
                  </a:lnTo>
                  <a:lnTo>
                    <a:pt x="2737104" y="378333"/>
                  </a:lnTo>
                  <a:lnTo>
                    <a:pt x="2737104" y="359155"/>
                  </a:lnTo>
                  <a:lnTo>
                    <a:pt x="2729229" y="351408"/>
                  </a:lnTo>
                  <a:close/>
                </a:path>
                <a:path w="6177280" h="1779270">
                  <a:moveTo>
                    <a:pt x="5716143" y="339851"/>
                  </a:moveTo>
                  <a:lnTo>
                    <a:pt x="5696965" y="339851"/>
                  </a:lnTo>
                  <a:lnTo>
                    <a:pt x="5689091" y="347599"/>
                  </a:lnTo>
                  <a:lnTo>
                    <a:pt x="5689091" y="366775"/>
                  </a:lnTo>
                  <a:lnTo>
                    <a:pt x="5696965" y="374523"/>
                  </a:lnTo>
                  <a:lnTo>
                    <a:pt x="5716143" y="374523"/>
                  </a:lnTo>
                  <a:lnTo>
                    <a:pt x="5724016" y="366775"/>
                  </a:lnTo>
                  <a:lnTo>
                    <a:pt x="5724016" y="347599"/>
                  </a:lnTo>
                  <a:lnTo>
                    <a:pt x="5716143" y="339851"/>
                  </a:lnTo>
                  <a:close/>
                </a:path>
                <a:path w="6177280" h="1779270">
                  <a:moveTo>
                    <a:pt x="4693411" y="339851"/>
                  </a:moveTo>
                  <a:lnTo>
                    <a:pt x="4674234" y="339851"/>
                  </a:lnTo>
                  <a:lnTo>
                    <a:pt x="4666360" y="347599"/>
                  </a:lnTo>
                  <a:lnTo>
                    <a:pt x="4666360" y="366775"/>
                  </a:lnTo>
                  <a:lnTo>
                    <a:pt x="4674234" y="374523"/>
                  </a:lnTo>
                  <a:lnTo>
                    <a:pt x="4693411" y="374523"/>
                  </a:lnTo>
                  <a:lnTo>
                    <a:pt x="4701285" y="366775"/>
                  </a:lnTo>
                  <a:lnTo>
                    <a:pt x="4701285" y="347599"/>
                  </a:lnTo>
                  <a:lnTo>
                    <a:pt x="4693411" y="339851"/>
                  </a:lnTo>
                  <a:close/>
                </a:path>
                <a:path w="6177280" h="1779270">
                  <a:moveTo>
                    <a:pt x="4379595" y="339851"/>
                  </a:moveTo>
                  <a:lnTo>
                    <a:pt x="4360418" y="339851"/>
                  </a:lnTo>
                  <a:lnTo>
                    <a:pt x="4352544" y="347599"/>
                  </a:lnTo>
                  <a:lnTo>
                    <a:pt x="4352544" y="366775"/>
                  </a:lnTo>
                  <a:lnTo>
                    <a:pt x="4360418" y="374523"/>
                  </a:lnTo>
                  <a:lnTo>
                    <a:pt x="4379595" y="374523"/>
                  </a:lnTo>
                  <a:lnTo>
                    <a:pt x="4387469" y="366775"/>
                  </a:lnTo>
                  <a:lnTo>
                    <a:pt x="4387469" y="347599"/>
                  </a:lnTo>
                  <a:lnTo>
                    <a:pt x="4379595" y="339851"/>
                  </a:lnTo>
                  <a:close/>
                </a:path>
                <a:path w="6177280" h="1779270">
                  <a:moveTo>
                    <a:pt x="4269232" y="339851"/>
                  </a:moveTo>
                  <a:lnTo>
                    <a:pt x="4249928" y="339851"/>
                  </a:lnTo>
                  <a:lnTo>
                    <a:pt x="4242181" y="347599"/>
                  </a:lnTo>
                  <a:lnTo>
                    <a:pt x="4242181" y="366775"/>
                  </a:lnTo>
                  <a:lnTo>
                    <a:pt x="4249928" y="374523"/>
                  </a:lnTo>
                  <a:lnTo>
                    <a:pt x="4269232" y="374523"/>
                  </a:lnTo>
                  <a:lnTo>
                    <a:pt x="4276979" y="366775"/>
                  </a:lnTo>
                  <a:lnTo>
                    <a:pt x="4276979" y="347599"/>
                  </a:lnTo>
                  <a:lnTo>
                    <a:pt x="4269232" y="339851"/>
                  </a:lnTo>
                  <a:close/>
                </a:path>
                <a:path w="6177280" h="1779270">
                  <a:moveTo>
                    <a:pt x="4025137" y="339851"/>
                  </a:moveTo>
                  <a:lnTo>
                    <a:pt x="4005833" y="339851"/>
                  </a:lnTo>
                  <a:lnTo>
                    <a:pt x="3998086" y="347599"/>
                  </a:lnTo>
                  <a:lnTo>
                    <a:pt x="3998086" y="366775"/>
                  </a:lnTo>
                  <a:lnTo>
                    <a:pt x="4005833" y="374523"/>
                  </a:lnTo>
                  <a:lnTo>
                    <a:pt x="4025137" y="374523"/>
                  </a:lnTo>
                  <a:lnTo>
                    <a:pt x="4033011" y="366775"/>
                  </a:lnTo>
                  <a:lnTo>
                    <a:pt x="4033011" y="347599"/>
                  </a:lnTo>
                  <a:lnTo>
                    <a:pt x="4025137" y="339851"/>
                  </a:lnTo>
                  <a:close/>
                </a:path>
                <a:path w="6177280" h="1779270">
                  <a:moveTo>
                    <a:pt x="3792728" y="334136"/>
                  </a:moveTo>
                  <a:lnTo>
                    <a:pt x="3773424" y="334136"/>
                  </a:lnTo>
                  <a:lnTo>
                    <a:pt x="3765677" y="341883"/>
                  </a:lnTo>
                  <a:lnTo>
                    <a:pt x="3765677" y="361061"/>
                  </a:lnTo>
                  <a:lnTo>
                    <a:pt x="3773424" y="368808"/>
                  </a:lnTo>
                  <a:lnTo>
                    <a:pt x="3792728" y="368808"/>
                  </a:lnTo>
                  <a:lnTo>
                    <a:pt x="3800475" y="361061"/>
                  </a:lnTo>
                  <a:lnTo>
                    <a:pt x="3800475" y="341883"/>
                  </a:lnTo>
                  <a:lnTo>
                    <a:pt x="3792728" y="334136"/>
                  </a:lnTo>
                  <a:close/>
                </a:path>
                <a:path w="6177280" h="1779270">
                  <a:moveTo>
                    <a:pt x="2020315" y="334136"/>
                  </a:moveTo>
                  <a:lnTo>
                    <a:pt x="2001012" y="334136"/>
                  </a:lnTo>
                  <a:lnTo>
                    <a:pt x="1993264" y="341883"/>
                  </a:lnTo>
                  <a:lnTo>
                    <a:pt x="1993264" y="361061"/>
                  </a:lnTo>
                  <a:lnTo>
                    <a:pt x="2001012" y="368808"/>
                  </a:lnTo>
                  <a:lnTo>
                    <a:pt x="2020315" y="368808"/>
                  </a:lnTo>
                  <a:lnTo>
                    <a:pt x="2028063" y="361061"/>
                  </a:lnTo>
                  <a:lnTo>
                    <a:pt x="2028063" y="341883"/>
                  </a:lnTo>
                  <a:lnTo>
                    <a:pt x="2020315" y="334136"/>
                  </a:lnTo>
                  <a:close/>
                </a:path>
                <a:path w="6177280" h="1779270">
                  <a:moveTo>
                    <a:pt x="1311275" y="334136"/>
                  </a:moveTo>
                  <a:lnTo>
                    <a:pt x="1292097" y="334136"/>
                  </a:lnTo>
                  <a:lnTo>
                    <a:pt x="1284224" y="341883"/>
                  </a:lnTo>
                  <a:lnTo>
                    <a:pt x="1284224" y="361061"/>
                  </a:lnTo>
                  <a:lnTo>
                    <a:pt x="1292097" y="368808"/>
                  </a:lnTo>
                  <a:lnTo>
                    <a:pt x="1311275" y="368808"/>
                  </a:lnTo>
                  <a:lnTo>
                    <a:pt x="1319149" y="361061"/>
                  </a:lnTo>
                  <a:lnTo>
                    <a:pt x="1319149" y="341883"/>
                  </a:lnTo>
                  <a:lnTo>
                    <a:pt x="1311275" y="334136"/>
                  </a:lnTo>
                  <a:close/>
                </a:path>
                <a:path w="6177280" h="1779270">
                  <a:moveTo>
                    <a:pt x="1514728" y="328295"/>
                  </a:moveTo>
                  <a:lnTo>
                    <a:pt x="1495425" y="328295"/>
                  </a:lnTo>
                  <a:lnTo>
                    <a:pt x="1487677" y="336042"/>
                  </a:lnTo>
                  <a:lnTo>
                    <a:pt x="1487677" y="355219"/>
                  </a:lnTo>
                  <a:lnTo>
                    <a:pt x="1495425" y="362965"/>
                  </a:lnTo>
                  <a:lnTo>
                    <a:pt x="1514728" y="362965"/>
                  </a:lnTo>
                  <a:lnTo>
                    <a:pt x="1522476" y="355219"/>
                  </a:lnTo>
                  <a:lnTo>
                    <a:pt x="1522476" y="336042"/>
                  </a:lnTo>
                  <a:lnTo>
                    <a:pt x="1514728" y="328295"/>
                  </a:lnTo>
                  <a:close/>
                </a:path>
                <a:path w="6177280" h="1779270">
                  <a:moveTo>
                    <a:pt x="305942" y="328295"/>
                  </a:moveTo>
                  <a:lnTo>
                    <a:pt x="286765" y="328295"/>
                  </a:lnTo>
                  <a:lnTo>
                    <a:pt x="278891" y="336042"/>
                  </a:lnTo>
                  <a:lnTo>
                    <a:pt x="278891" y="355219"/>
                  </a:lnTo>
                  <a:lnTo>
                    <a:pt x="286765" y="362965"/>
                  </a:lnTo>
                  <a:lnTo>
                    <a:pt x="305942" y="362965"/>
                  </a:lnTo>
                  <a:lnTo>
                    <a:pt x="313816" y="355219"/>
                  </a:lnTo>
                  <a:lnTo>
                    <a:pt x="313816" y="336042"/>
                  </a:lnTo>
                  <a:lnTo>
                    <a:pt x="305942" y="328295"/>
                  </a:lnTo>
                  <a:close/>
                </a:path>
                <a:path w="6177280" h="1779270">
                  <a:moveTo>
                    <a:pt x="6012560" y="322579"/>
                  </a:moveTo>
                  <a:lnTo>
                    <a:pt x="5993257" y="322579"/>
                  </a:lnTo>
                  <a:lnTo>
                    <a:pt x="5985509" y="330326"/>
                  </a:lnTo>
                  <a:lnTo>
                    <a:pt x="5985509" y="349503"/>
                  </a:lnTo>
                  <a:lnTo>
                    <a:pt x="5993257" y="357250"/>
                  </a:lnTo>
                  <a:lnTo>
                    <a:pt x="6012560" y="357250"/>
                  </a:lnTo>
                  <a:lnTo>
                    <a:pt x="6020434" y="349503"/>
                  </a:lnTo>
                  <a:lnTo>
                    <a:pt x="6020434" y="330326"/>
                  </a:lnTo>
                  <a:lnTo>
                    <a:pt x="6012560" y="322579"/>
                  </a:lnTo>
                  <a:close/>
                </a:path>
                <a:path w="6177280" h="1779270">
                  <a:moveTo>
                    <a:pt x="1625091" y="322579"/>
                  </a:moveTo>
                  <a:lnTo>
                    <a:pt x="1605914" y="322579"/>
                  </a:lnTo>
                  <a:lnTo>
                    <a:pt x="1598040" y="330326"/>
                  </a:lnTo>
                  <a:lnTo>
                    <a:pt x="1598040" y="349503"/>
                  </a:lnTo>
                  <a:lnTo>
                    <a:pt x="1605914" y="357250"/>
                  </a:lnTo>
                  <a:lnTo>
                    <a:pt x="1625091" y="357250"/>
                  </a:lnTo>
                  <a:lnTo>
                    <a:pt x="1632965" y="349503"/>
                  </a:lnTo>
                  <a:lnTo>
                    <a:pt x="1632965" y="330326"/>
                  </a:lnTo>
                  <a:lnTo>
                    <a:pt x="1625091" y="322579"/>
                  </a:lnTo>
                  <a:close/>
                </a:path>
                <a:path w="6177280" h="1779270">
                  <a:moveTo>
                    <a:pt x="5588381" y="316738"/>
                  </a:moveTo>
                  <a:lnTo>
                    <a:pt x="5569077" y="316738"/>
                  </a:lnTo>
                  <a:lnTo>
                    <a:pt x="5561330" y="324484"/>
                  </a:lnTo>
                  <a:lnTo>
                    <a:pt x="5561330" y="343661"/>
                  </a:lnTo>
                  <a:lnTo>
                    <a:pt x="5569077" y="351408"/>
                  </a:lnTo>
                  <a:lnTo>
                    <a:pt x="5588381" y="351408"/>
                  </a:lnTo>
                  <a:lnTo>
                    <a:pt x="5596128" y="343661"/>
                  </a:lnTo>
                  <a:lnTo>
                    <a:pt x="5596128" y="324484"/>
                  </a:lnTo>
                  <a:lnTo>
                    <a:pt x="5588381" y="316738"/>
                  </a:lnTo>
                  <a:close/>
                </a:path>
                <a:path w="6177280" h="1779270">
                  <a:moveTo>
                    <a:pt x="3682237" y="316738"/>
                  </a:moveTo>
                  <a:lnTo>
                    <a:pt x="3663060" y="316738"/>
                  </a:lnTo>
                  <a:lnTo>
                    <a:pt x="3655186" y="324484"/>
                  </a:lnTo>
                  <a:lnTo>
                    <a:pt x="3655186" y="343661"/>
                  </a:lnTo>
                  <a:lnTo>
                    <a:pt x="3663060" y="351408"/>
                  </a:lnTo>
                  <a:lnTo>
                    <a:pt x="3682237" y="351408"/>
                  </a:lnTo>
                  <a:lnTo>
                    <a:pt x="3690111" y="343661"/>
                  </a:lnTo>
                  <a:lnTo>
                    <a:pt x="3690111" y="324484"/>
                  </a:lnTo>
                  <a:lnTo>
                    <a:pt x="3682237" y="316738"/>
                  </a:lnTo>
                  <a:close/>
                </a:path>
                <a:path w="6177280" h="1779270">
                  <a:moveTo>
                    <a:pt x="2595626" y="316738"/>
                  </a:moveTo>
                  <a:lnTo>
                    <a:pt x="2576321" y="316738"/>
                  </a:lnTo>
                  <a:lnTo>
                    <a:pt x="2568575" y="324484"/>
                  </a:lnTo>
                  <a:lnTo>
                    <a:pt x="2568575" y="343661"/>
                  </a:lnTo>
                  <a:lnTo>
                    <a:pt x="2576321" y="351408"/>
                  </a:lnTo>
                  <a:lnTo>
                    <a:pt x="2595626" y="351408"/>
                  </a:lnTo>
                  <a:lnTo>
                    <a:pt x="2603372" y="343661"/>
                  </a:lnTo>
                  <a:lnTo>
                    <a:pt x="2603372" y="324484"/>
                  </a:lnTo>
                  <a:lnTo>
                    <a:pt x="2595626" y="316738"/>
                  </a:lnTo>
                  <a:close/>
                </a:path>
                <a:path w="6177280" h="1779270">
                  <a:moveTo>
                    <a:pt x="1845944" y="316738"/>
                  </a:moveTo>
                  <a:lnTo>
                    <a:pt x="1826640" y="316738"/>
                  </a:lnTo>
                  <a:lnTo>
                    <a:pt x="1818893" y="324484"/>
                  </a:lnTo>
                  <a:lnTo>
                    <a:pt x="1818893" y="343661"/>
                  </a:lnTo>
                  <a:lnTo>
                    <a:pt x="1826640" y="351408"/>
                  </a:lnTo>
                  <a:lnTo>
                    <a:pt x="1845944" y="351408"/>
                  </a:lnTo>
                  <a:lnTo>
                    <a:pt x="1853818" y="343661"/>
                  </a:lnTo>
                  <a:lnTo>
                    <a:pt x="1853818" y="324484"/>
                  </a:lnTo>
                  <a:lnTo>
                    <a:pt x="1845944" y="316738"/>
                  </a:lnTo>
                  <a:close/>
                </a:path>
                <a:path w="6177280" h="1779270">
                  <a:moveTo>
                    <a:pt x="73532" y="311023"/>
                  </a:moveTo>
                  <a:lnTo>
                    <a:pt x="54355" y="311023"/>
                  </a:lnTo>
                  <a:lnTo>
                    <a:pt x="46481" y="318770"/>
                  </a:lnTo>
                  <a:lnTo>
                    <a:pt x="46481" y="337947"/>
                  </a:lnTo>
                  <a:lnTo>
                    <a:pt x="54355" y="345694"/>
                  </a:lnTo>
                  <a:lnTo>
                    <a:pt x="73532" y="345694"/>
                  </a:lnTo>
                  <a:lnTo>
                    <a:pt x="81406" y="337947"/>
                  </a:lnTo>
                  <a:lnTo>
                    <a:pt x="81406" y="318770"/>
                  </a:lnTo>
                  <a:lnTo>
                    <a:pt x="73532" y="311023"/>
                  </a:lnTo>
                  <a:close/>
                </a:path>
                <a:path w="6177280" h="1779270">
                  <a:moveTo>
                    <a:pt x="5472176" y="305180"/>
                  </a:moveTo>
                  <a:lnTo>
                    <a:pt x="5452872" y="305180"/>
                  </a:lnTo>
                  <a:lnTo>
                    <a:pt x="5445125" y="312927"/>
                  </a:lnTo>
                  <a:lnTo>
                    <a:pt x="5445125" y="332104"/>
                  </a:lnTo>
                  <a:lnTo>
                    <a:pt x="5452872" y="339851"/>
                  </a:lnTo>
                  <a:lnTo>
                    <a:pt x="5472176" y="339851"/>
                  </a:lnTo>
                  <a:lnTo>
                    <a:pt x="5479923" y="332104"/>
                  </a:lnTo>
                  <a:lnTo>
                    <a:pt x="5479923" y="312927"/>
                  </a:lnTo>
                  <a:lnTo>
                    <a:pt x="5472176" y="305180"/>
                  </a:lnTo>
                  <a:close/>
                </a:path>
                <a:path w="6177280" h="1779270">
                  <a:moveTo>
                    <a:pt x="2973324" y="299466"/>
                  </a:moveTo>
                  <a:lnTo>
                    <a:pt x="2954019" y="299466"/>
                  </a:lnTo>
                  <a:lnTo>
                    <a:pt x="2946272" y="307213"/>
                  </a:lnTo>
                  <a:lnTo>
                    <a:pt x="2946272" y="326390"/>
                  </a:lnTo>
                  <a:lnTo>
                    <a:pt x="2954019" y="334136"/>
                  </a:lnTo>
                  <a:lnTo>
                    <a:pt x="2973324" y="334136"/>
                  </a:lnTo>
                  <a:lnTo>
                    <a:pt x="2981070" y="326390"/>
                  </a:lnTo>
                  <a:lnTo>
                    <a:pt x="2981070" y="307213"/>
                  </a:lnTo>
                  <a:lnTo>
                    <a:pt x="2973324" y="299466"/>
                  </a:lnTo>
                  <a:close/>
                </a:path>
                <a:path w="6177280" h="1779270">
                  <a:moveTo>
                    <a:pt x="2479420" y="299466"/>
                  </a:moveTo>
                  <a:lnTo>
                    <a:pt x="2460116" y="299466"/>
                  </a:lnTo>
                  <a:lnTo>
                    <a:pt x="2452369" y="307213"/>
                  </a:lnTo>
                  <a:lnTo>
                    <a:pt x="2452369" y="326390"/>
                  </a:lnTo>
                  <a:lnTo>
                    <a:pt x="2460116" y="334136"/>
                  </a:lnTo>
                  <a:lnTo>
                    <a:pt x="2479420" y="334136"/>
                  </a:lnTo>
                  <a:lnTo>
                    <a:pt x="2487167" y="326390"/>
                  </a:lnTo>
                  <a:lnTo>
                    <a:pt x="2487167" y="307213"/>
                  </a:lnTo>
                  <a:lnTo>
                    <a:pt x="2479420" y="299466"/>
                  </a:lnTo>
                  <a:close/>
                </a:path>
                <a:path w="6177280" h="1779270">
                  <a:moveTo>
                    <a:pt x="5907912" y="293624"/>
                  </a:moveTo>
                  <a:lnTo>
                    <a:pt x="5888735" y="293624"/>
                  </a:lnTo>
                  <a:lnTo>
                    <a:pt x="5880861" y="301371"/>
                  </a:lnTo>
                  <a:lnTo>
                    <a:pt x="5880861" y="320548"/>
                  </a:lnTo>
                  <a:lnTo>
                    <a:pt x="5888735" y="328295"/>
                  </a:lnTo>
                  <a:lnTo>
                    <a:pt x="5907912" y="328295"/>
                  </a:lnTo>
                  <a:lnTo>
                    <a:pt x="5915786" y="320548"/>
                  </a:lnTo>
                  <a:lnTo>
                    <a:pt x="5915786" y="301371"/>
                  </a:lnTo>
                  <a:lnTo>
                    <a:pt x="5907912" y="293624"/>
                  </a:lnTo>
                  <a:close/>
                </a:path>
                <a:path w="6177280" h="1779270">
                  <a:moveTo>
                    <a:pt x="1200912" y="293624"/>
                  </a:moveTo>
                  <a:lnTo>
                    <a:pt x="1181607" y="293624"/>
                  </a:lnTo>
                  <a:lnTo>
                    <a:pt x="1173860" y="301371"/>
                  </a:lnTo>
                  <a:lnTo>
                    <a:pt x="1173860" y="320548"/>
                  </a:lnTo>
                  <a:lnTo>
                    <a:pt x="1181607" y="328295"/>
                  </a:lnTo>
                  <a:lnTo>
                    <a:pt x="1200912" y="328295"/>
                  </a:lnTo>
                  <a:lnTo>
                    <a:pt x="1208785" y="320548"/>
                  </a:lnTo>
                  <a:lnTo>
                    <a:pt x="1208785" y="301371"/>
                  </a:lnTo>
                  <a:lnTo>
                    <a:pt x="1200912" y="293624"/>
                  </a:lnTo>
                  <a:close/>
                </a:path>
                <a:path w="6177280" h="1779270">
                  <a:moveTo>
                    <a:pt x="178180" y="293624"/>
                  </a:moveTo>
                  <a:lnTo>
                    <a:pt x="158876" y="293624"/>
                  </a:lnTo>
                  <a:lnTo>
                    <a:pt x="151129" y="301371"/>
                  </a:lnTo>
                  <a:lnTo>
                    <a:pt x="151129" y="320548"/>
                  </a:lnTo>
                  <a:lnTo>
                    <a:pt x="158876" y="328295"/>
                  </a:lnTo>
                  <a:lnTo>
                    <a:pt x="178180" y="328295"/>
                  </a:lnTo>
                  <a:lnTo>
                    <a:pt x="185927" y="320548"/>
                  </a:lnTo>
                  <a:lnTo>
                    <a:pt x="185927" y="301371"/>
                  </a:lnTo>
                  <a:lnTo>
                    <a:pt x="178180" y="293624"/>
                  </a:lnTo>
                  <a:close/>
                </a:path>
                <a:path w="6177280" h="1779270">
                  <a:moveTo>
                    <a:pt x="3415029" y="287908"/>
                  </a:moveTo>
                  <a:lnTo>
                    <a:pt x="3395726" y="287908"/>
                  </a:lnTo>
                  <a:lnTo>
                    <a:pt x="3387979" y="295655"/>
                  </a:lnTo>
                  <a:lnTo>
                    <a:pt x="3387979" y="314832"/>
                  </a:lnTo>
                  <a:lnTo>
                    <a:pt x="3395726" y="322579"/>
                  </a:lnTo>
                  <a:lnTo>
                    <a:pt x="3415029" y="322579"/>
                  </a:lnTo>
                  <a:lnTo>
                    <a:pt x="3422777" y="314832"/>
                  </a:lnTo>
                  <a:lnTo>
                    <a:pt x="3422777" y="295655"/>
                  </a:lnTo>
                  <a:lnTo>
                    <a:pt x="3415029" y="287908"/>
                  </a:lnTo>
                  <a:close/>
                </a:path>
                <a:path w="6177280" h="1779270">
                  <a:moveTo>
                    <a:pt x="5181600" y="282067"/>
                  </a:moveTo>
                  <a:lnTo>
                    <a:pt x="5162296" y="282067"/>
                  </a:lnTo>
                  <a:lnTo>
                    <a:pt x="5154549" y="289814"/>
                  </a:lnTo>
                  <a:lnTo>
                    <a:pt x="5154549" y="308991"/>
                  </a:lnTo>
                  <a:lnTo>
                    <a:pt x="5162296" y="316738"/>
                  </a:lnTo>
                  <a:lnTo>
                    <a:pt x="5181600" y="316738"/>
                  </a:lnTo>
                  <a:lnTo>
                    <a:pt x="5189347" y="308991"/>
                  </a:lnTo>
                  <a:lnTo>
                    <a:pt x="5189347" y="289814"/>
                  </a:lnTo>
                  <a:lnTo>
                    <a:pt x="5181600" y="282067"/>
                  </a:lnTo>
                  <a:close/>
                </a:path>
                <a:path w="6177280" h="1779270">
                  <a:moveTo>
                    <a:pt x="2368930" y="282067"/>
                  </a:moveTo>
                  <a:lnTo>
                    <a:pt x="2349754" y="282067"/>
                  </a:lnTo>
                  <a:lnTo>
                    <a:pt x="2341879" y="289814"/>
                  </a:lnTo>
                  <a:lnTo>
                    <a:pt x="2341879" y="308991"/>
                  </a:lnTo>
                  <a:lnTo>
                    <a:pt x="2349754" y="316738"/>
                  </a:lnTo>
                  <a:lnTo>
                    <a:pt x="2368930" y="316738"/>
                  </a:lnTo>
                  <a:lnTo>
                    <a:pt x="2376804" y="308991"/>
                  </a:lnTo>
                  <a:lnTo>
                    <a:pt x="2376804" y="289814"/>
                  </a:lnTo>
                  <a:lnTo>
                    <a:pt x="2368930" y="282067"/>
                  </a:lnTo>
                  <a:close/>
                </a:path>
                <a:path w="6177280" h="1779270">
                  <a:moveTo>
                    <a:pt x="2235327" y="282067"/>
                  </a:moveTo>
                  <a:lnTo>
                    <a:pt x="2216022" y="282067"/>
                  </a:lnTo>
                  <a:lnTo>
                    <a:pt x="2208276" y="289814"/>
                  </a:lnTo>
                  <a:lnTo>
                    <a:pt x="2208276" y="308991"/>
                  </a:lnTo>
                  <a:lnTo>
                    <a:pt x="2216022" y="316738"/>
                  </a:lnTo>
                  <a:lnTo>
                    <a:pt x="2235327" y="316738"/>
                  </a:lnTo>
                  <a:lnTo>
                    <a:pt x="2243074" y="308991"/>
                  </a:lnTo>
                  <a:lnTo>
                    <a:pt x="2243074" y="289814"/>
                  </a:lnTo>
                  <a:lnTo>
                    <a:pt x="2235327" y="282067"/>
                  </a:lnTo>
                  <a:close/>
                </a:path>
                <a:path w="6177280" h="1779270">
                  <a:moveTo>
                    <a:pt x="1410080" y="282067"/>
                  </a:moveTo>
                  <a:lnTo>
                    <a:pt x="1390903" y="282067"/>
                  </a:lnTo>
                  <a:lnTo>
                    <a:pt x="1383029" y="289814"/>
                  </a:lnTo>
                  <a:lnTo>
                    <a:pt x="1383029" y="308991"/>
                  </a:lnTo>
                  <a:lnTo>
                    <a:pt x="1390903" y="316738"/>
                  </a:lnTo>
                  <a:lnTo>
                    <a:pt x="1410080" y="316738"/>
                  </a:lnTo>
                  <a:lnTo>
                    <a:pt x="1417954" y="308991"/>
                  </a:lnTo>
                  <a:lnTo>
                    <a:pt x="1417954" y="289814"/>
                  </a:lnTo>
                  <a:lnTo>
                    <a:pt x="1410080" y="282067"/>
                  </a:lnTo>
                  <a:close/>
                </a:path>
                <a:path w="6177280" h="1779270">
                  <a:moveTo>
                    <a:pt x="881252" y="282067"/>
                  </a:moveTo>
                  <a:lnTo>
                    <a:pt x="862076" y="282067"/>
                  </a:lnTo>
                  <a:lnTo>
                    <a:pt x="854201" y="289814"/>
                  </a:lnTo>
                  <a:lnTo>
                    <a:pt x="854201" y="308991"/>
                  </a:lnTo>
                  <a:lnTo>
                    <a:pt x="862076" y="316738"/>
                  </a:lnTo>
                  <a:lnTo>
                    <a:pt x="881252" y="316738"/>
                  </a:lnTo>
                  <a:lnTo>
                    <a:pt x="889126" y="308991"/>
                  </a:lnTo>
                  <a:lnTo>
                    <a:pt x="889126" y="289814"/>
                  </a:lnTo>
                  <a:lnTo>
                    <a:pt x="881252" y="282067"/>
                  </a:lnTo>
                  <a:close/>
                </a:path>
                <a:path w="6177280" h="1779270">
                  <a:moveTo>
                    <a:pt x="544194" y="282067"/>
                  </a:moveTo>
                  <a:lnTo>
                    <a:pt x="525017" y="282067"/>
                  </a:lnTo>
                  <a:lnTo>
                    <a:pt x="517143" y="289814"/>
                  </a:lnTo>
                  <a:lnTo>
                    <a:pt x="517143" y="308991"/>
                  </a:lnTo>
                  <a:lnTo>
                    <a:pt x="525017" y="316738"/>
                  </a:lnTo>
                  <a:lnTo>
                    <a:pt x="544194" y="316738"/>
                  </a:lnTo>
                  <a:lnTo>
                    <a:pt x="552068" y="308991"/>
                  </a:lnTo>
                  <a:lnTo>
                    <a:pt x="552068" y="289814"/>
                  </a:lnTo>
                  <a:lnTo>
                    <a:pt x="544194" y="282067"/>
                  </a:lnTo>
                  <a:close/>
                </a:path>
                <a:path w="6177280" h="1779270">
                  <a:moveTo>
                    <a:pt x="6128765" y="276351"/>
                  </a:moveTo>
                  <a:lnTo>
                    <a:pt x="6109588" y="276351"/>
                  </a:lnTo>
                  <a:lnTo>
                    <a:pt x="6101714" y="284099"/>
                  </a:lnTo>
                  <a:lnTo>
                    <a:pt x="6101714" y="303275"/>
                  </a:lnTo>
                  <a:lnTo>
                    <a:pt x="6109588" y="311023"/>
                  </a:lnTo>
                  <a:lnTo>
                    <a:pt x="6128765" y="311023"/>
                  </a:lnTo>
                  <a:lnTo>
                    <a:pt x="6136639" y="303275"/>
                  </a:lnTo>
                  <a:lnTo>
                    <a:pt x="6136639" y="284099"/>
                  </a:lnTo>
                  <a:lnTo>
                    <a:pt x="6128765" y="276351"/>
                  </a:lnTo>
                  <a:close/>
                </a:path>
                <a:path w="6177280" h="1779270">
                  <a:moveTo>
                    <a:pt x="5332603" y="276351"/>
                  </a:moveTo>
                  <a:lnTo>
                    <a:pt x="5313426" y="276351"/>
                  </a:lnTo>
                  <a:lnTo>
                    <a:pt x="5305552" y="284099"/>
                  </a:lnTo>
                  <a:lnTo>
                    <a:pt x="5305552" y="303275"/>
                  </a:lnTo>
                  <a:lnTo>
                    <a:pt x="5313426" y="311023"/>
                  </a:lnTo>
                  <a:lnTo>
                    <a:pt x="5332603" y="311023"/>
                  </a:lnTo>
                  <a:lnTo>
                    <a:pt x="5340477" y="303275"/>
                  </a:lnTo>
                  <a:lnTo>
                    <a:pt x="5340477" y="284099"/>
                  </a:lnTo>
                  <a:lnTo>
                    <a:pt x="5332603" y="276351"/>
                  </a:lnTo>
                  <a:close/>
                </a:path>
                <a:path w="6177280" h="1779270">
                  <a:moveTo>
                    <a:pt x="1758822" y="276351"/>
                  </a:moveTo>
                  <a:lnTo>
                    <a:pt x="1739518" y="276351"/>
                  </a:lnTo>
                  <a:lnTo>
                    <a:pt x="1731771" y="284099"/>
                  </a:lnTo>
                  <a:lnTo>
                    <a:pt x="1731771" y="303275"/>
                  </a:lnTo>
                  <a:lnTo>
                    <a:pt x="1739518" y="311023"/>
                  </a:lnTo>
                  <a:lnTo>
                    <a:pt x="1758822" y="311023"/>
                  </a:lnTo>
                  <a:lnTo>
                    <a:pt x="1766569" y="303275"/>
                  </a:lnTo>
                  <a:lnTo>
                    <a:pt x="1766569" y="284099"/>
                  </a:lnTo>
                  <a:lnTo>
                    <a:pt x="1758822" y="276351"/>
                  </a:lnTo>
                  <a:close/>
                </a:path>
                <a:path w="6177280" h="1779270">
                  <a:moveTo>
                    <a:pt x="660526" y="276351"/>
                  </a:moveTo>
                  <a:lnTo>
                    <a:pt x="641222" y="276351"/>
                  </a:lnTo>
                  <a:lnTo>
                    <a:pt x="633476" y="284099"/>
                  </a:lnTo>
                  <a:lnTo>
                    <a:pt x="633476" y="303275"/>
                  </a:lnTo>
                  <a:lnTo>
                    <a:pt x="641222" y="311023"/>
                  </a:lnTo>
                  <a:lnTo>
                    <a:pt x="660526" y="311023"/>
                  </a:lnTo>
                  <a:lnTo>
                    <a:pt x="668274" y="303275"/>
                  </a:lnTo>
                  <a:lnTo>
                    <a:pt x="668274" y="284099"/>
                  </a:lnTo>
                  <a:lnTo>
                    <a:pt x="660526" y="276351"/>
                  </a:lnTo>
                  <a:close/>
                </a:path>
                <a:path w="6177280" h="1779270">
                  <a:moveTo>
                    <a:pt x="4565650" y="264795"/>
                  </a:moveTo>
                  <a:lnTo>
                    <a:pt x="4546346" y="264795"/>
                  </a:lnTo>
                  <a:lnTo>
                    <a:pt x="4538472" y="272542"/>
                  </a:lnTo>
                  <a:lnTo>
                    <a:pt x="4538472" y="291719"/>
                  </a:lnTo>
                  <a:lnTo>
                    <a:pt x="4546346" y="299466"/>
                  </a:lnTo>
                  <a:lnTo>
                    <a:pt x="4565650" y="299466"/>
                  </a:lnTo>
                  <a:lnTo>
                    <a:pt x="4573397" y="291719"/>
                  </a:lnTo>
                  <a:lnTo>
                    <a:pt x="4573397" y="272542"/>
                  </a:lnTo>
                  <a:lnTo>
                    <a:pt x="4565650" y="264795"/>
                  </a:lnTo>
                  <a:close/>
                </a:path>
                <a:path w="6177280" h="1779270">
                  <a:moveTo>
                    <a:pt x="4809616" y="258952"/>
                  </a:moveTo>
                  <a:lnTo>
                    <a:pt x="4790439" y="258952"/>
                  </a:lnTo>
                  <a:lnTo>
                    <a:pt x="4782565" y="266700"/>
                  </a:lnTo>
                  <a:lnTo>
                    <a:pt x="4782565" y="285876"/>
                  </a:lnTo>
                  <a:lnTo>
                    <a:pt x="4790439" y="293624"/>
                  </a:lnTo>
                  <a:lnTo>
                    <a:pt x="4809616" y="293624"/>
                  </a:lnTo>
                  <a:lnTo>
                    <a:pt x="4817490" y="285876"/>
                  </a:lnTo>
                  <a:lnTo>
                    <a:pt x="4817490" y="266700"/>
                  </a:lnTo>
                  <a:lnTo>
                    <a:pt x="4809616" y="258952"/>
                  </a:lnTo>
                  <a:close/>
                </a:path>
                <a:path w="6177280" h="1779270">
                  <a:moveTo>
                    <a:pt x="3542791" y="258952"/>
                  </a:moveTo>
                  <a:lnTo>
                    <a:pt x="3523614" y="258952"/>
                  </a:lnTo>
                  <a:lnTo>
                    <a:pt x="3515740" y="266700"/>
                  </a:lnTo>
                  <a:lnTo>
                    <a:pt x="3515740" y="285876"/>
                  </a:lnTo>
                  <a:lnTo>
                    <a:pt x="3523614" y="293624"/>
                  </a:lnTo>
                  <a:lnTo>
                    <a:pt x="3542791" y="293624"/>
                  </a:lnTo>
                  <a:lnTo>
                    <a:pt x="3550665" y="285876"/>
                  </a:lnTo>
                  <a:lnTo>
                    <a:pt x="3550665" y="266700"/>
                  </a:lnTo>
                  <a:lnTo>
                    <a:pt x="3542791" y="258952"/>
                  </a:lnTo>
                  <a:close/>
                </a:path>
                <a:path w="6177280" h="1779270">
                  <a:moveTo>
                    <a:pt x="1096264" y="258952"/>
                  </a:moveTo>
                  <a:lnTo>
                    <a:pt x="1077087" y="258952"/>
                  </a:lnTo>
                  <a:lnTo>
                    <a:pt x="1069213" y="266700"/>
                  </a:lnTo>
                  <a:lnTo>
                    <a:pt x="1069213" y="285876"/>
                  </a:lnTo>
                  <a:lnTo>
                    <a:pt x="1077087" y="293624"/>
                  </a:lnTo>
                  <a:lnTo>
                    <a:pt x="1096264" y="293624"/>
                  </a:lnTo>
                  <a:lnTo>
                    <a:pt x="1104138" y="285876"/>
                  </a:lnTo>
                  <a:lnTo>
                    <a:pt x="1104138" y="266700"/>
                  </a:lnTo>
                  <a:lnTo>
                    <a:pt x="1096264" y="258952"/>
                  </a:lnTo>
                  <a:close/>
                </a:path>
                <a:path w="6177280" h="1779270">
                  <a:moveTo>
                    <a:pt x="4954905" y="253238"/>
                  </a:moveTo>
                  <a:lnTo>
                    <a:pt x="4935728" y="253238"/>
                  </a:lnTo>
                  <a:lnTo>
                    <a:pt x="4927854" y="260984"/>
                  </a:lnTo>
                  <a:lnTo>
                    <a:pt x="4927854" y="280161"/>
                  </a:lnTo>
                  <a:lnTo>
                    <a:pt x="4935728" y="287908"/>
                  </a:lnTo>
                  <a:lnTo>
                    <a:pt x="4954905" y="287908"/>
                  </a:lnTo>
                  <a:lnTo>
                    <a:pt x="4962779" y="280161"/>
                  </a:lnTo>
                  <a:lnTo>
                    <a:pt x="4962779" y="260984"/>
                  </a:lnTo>
                  <a:lnTo>
                    <a:pt x="4954905" y="253238"/>
                  </a:lnTo>
                  <a:close/>
                </a:path>
                <a:path w="6177280" h="1779270">
                  <a:moveTo>
                    <a:pt x="4089019" y="253238"/>
                  </a:moveTo>
                  <a:lnTo>
                    <a:pt x="4069841" y="253238"/>
                  </a:lnTo>
                  <a:lnTo>
                    <a:pt x="4061968" y="260984"/>
                  </a:lnTo>
                  <a:lnTo>
                    <a:pt x="4061968" y="280161"/>
                  </a:lnTo>
                  <a:lnTo>
                    <a:pt x="4069841" y="287908"/>
                  </a:lnTo>
                  <a:lnTo>
                    <a:pt x="4089019" y="287908"/>
                  </a:lnTo>
                  <a:lnTo>
                    <a:pt x="4096893" y="280161"/>
                  </a:lnTo>
                  <a:lnTo>
                    <a:pt x="4096893" y="260984"/>
                  </a:lnTo>
                  <a:lnTo>
                    <a:pt x="4089019" y="253238"/>
                  </a:lnTo>
                  <a:close/>
                </a:path>
                <a:path w="6177280" h="1779270">
                  <a:moveTo>
                    <a:pt x="3095371" y="253238"/>
                  </a:moveTo>
                  <a:lnTo>
                    <a:pt x="3076066" y="253238"/>
                  </a:lnTo>
                  <a:lnTo>
                    <a:pt x="3068320" y="260984"/>
                  </a:lnTo>
                  <a:lnTo>
                    <a:pt x="3068320" y="280161"/>
                  </a:lnTo>
                  <a:lnTo>
                    <a:pt x="3076066" y="287908"/>
                  </a:lnTo>
                  <a:lnTo>
                    <a:pt x="3095371" y="287908"/>
                  </a:lnTo>
                  <a:lnTo>
                    <a:pt x="3103118" y="280161"/>
                  </a:lnTo>
                  <a:lnTo>
                    <a:pt x="3103118" y="260984"/>
                  </a:lnTo>
                  <a:lnTo>
                    <a:pt x="3095371" y="253238"/>
                  </a:lnTo>
                  <a:close/>
                </a:path>
                <a:path w="6177280" h="1779270">
                  <a:moveTo>
                    <a:pt x="5809233" y="247396"/>
                  </a:moveTo>
                  <a:lnTo>
                    <a:pt x="5789930" y="247396"/>
                  </a:lnTo>
                  <a:lnTo>
                    <a:pt x="5782183" y="255143"/>
                  </a:lnTo>
                  <a:lnTo>
                    <a:pt x="5782183" y="274320"/>
                  </a:lnTo>
                  <a:lnTo>
                    <a:pt x="5789930" y="282067"/>
                  </a:lnTo>
                  <a:lnTo>
                    <a:pt x="5809233" y="282067"/>
                  </a:lnTo>
                  <a:lnTo>
                    <a:pt x="5816981" y="274320"/>
                  </a:lnTo>
                  <a:lnTo>
                    <a:pt x="5816981" y="255143"/>
                  </a:lnTo>
                  <a:lnTo>
                    <a:pt x="5809233" y="247396"/>
                  </a:lnTo>
                  <a:close/>
                </a:path>
                <a:path w="6177280" h="1779270">
                  <a:moveTo>
                    <a:pt x="5071109" y="247396"/>
                  </a:moveTo>
                  <a:lnTo>
                    <a:pt x="5051933" y="247396"/>
                  </a:lnTo>
                  <a:lnTo>
                    <a:pt x="5044058" y="255143"/>
                  </a:lnTo>
                  <a:lnTo>
                    <a:pt x="5044058" y="274320"/>
                  </a:lnTo>
                  <a:lnTo>
                    <a:pt x="5051933" y="282067"/>
                  </a:lnTo>
                  <a:lnTo>
                    <a:pt x="5071109" y="282067"/>
                  </a:lnTo>
                  <a:lnTo>
                    <a:pt x="5078983" y="274320"/>
                  </a:lnTo>
                  <a:lnTo>
                    <a:pt x="5078983" y="255143"/>
                  </a:lnTo>
                  <a:lnTo>
                    <a:pt x="5071109" y="247396"/>
                  </a:lnTo>
                  <a:close/>
                </a:path>
                <a:path w="6177280" h="1779270">
                  <a:moveTo>
                    <a:pt x="4443603" y="247396"/>
                  </a:moveTo>
                  <a:lnTo>
                    <a:pt x="4424299" y="247396"/>
                  </a:lnTo>
                  <a:lnTo>
                    <a:pt x="4416552" y="255143"/>
                  </a:lnTo>
                  <a:lnTo>
                    <a:pt x="4416552" y="274320"/>
                  </a:lnTo>
                  <a:lnTo>
                    <a:pt x="4424299" y="282067"/>
                  </a:lnTo>
                  <a:lnTo>
                    <a:pt x="4443603" y="282067"/>
                  </a:lnTo>
                  <a:lnTo>
                    <a:pt x="4451350" y="274320"/>
                  </a:lnTo>
                  <a:lnTo>
                    <a:pt x="4451350" y="255143"/>
                  </a:lnTo>
                  <a:lnTo>
                    <a:pt x="4443603" y="247396"/>
                  </a:lnTo>
                  <a:close/>
                </a:path>
                <a:path w="6177280" h="1779270">
                  <a:moveTo>
                    <a:pt x="2095880" y="247396"/>
                  </a:moveTo>
                  <a:lnTo>
                    <a:pt x="2076577" y="247396"/>
                  </a:lnTo>
                  <a:lnTo>
                    <a:pt x="2068829" y="255143"/>
                  </a:lnTo>
                  <a:lnTo>
                    <a:pt x="2068829" y="274320"/>
                  </a:lnTo>
                  <a:lnTo>
                    <a:pt x="2076577" y="282067"/>
                  </a:lnTo>
                  <a:lnTo>
                    <a:pt x="2095880" y="282067"/>
                  </a:lnTo>
                  <a:lnTo>
                    <a:pt x="2103628" y="274320"/>
                  </a:lnTo>
                  <a:lnTo>
                    <a:pt x="2103628" y="255143"/>
                  </a:lnTo>
                  <a:lnTo>
                    <a:pt x="2095880" y="247396"/>
                  </a:lnTo>
                  <a:close/>
                </a:path>
                <a:path w="6177280" h="1779270">
                  <a:moveTo>
                    <a:pt x="765047" y="247396"/>
                  </a:moveTo>
                  <a:lnTo>
                    <a:pt x="745870" y="247396"/>
                  </a:lnTo>
                  <a:lnTo>
                    <a:pt x="737996" y="255143"/>
                  </a:lnTo>
                  <a:lnTo>
                    <a:pt x="737996" y="274320"/>
                  </a:lnTo>
                  <a:lnTo>
                    <a:pt x="745870" y="282067"/>
                  </a:lnTo>
                  <a:lnTo>
                    <a:pt x="765047" y="282067"/>
                  </a:lnTo>
                  <a:lnTo>
                    <a:pt x="772921" y="274320"/>
                  </a:lnTo>
                  <a:lnTo>
                    <a:pt x="772921" y="255143"/>
                  </a:lnTo>
                  <a:lnTo>
                    <a:pt x="765047" y="247396"/>
                  </a:lnTo>
                  <a:close/>
                </a:path>
                <a:path w="6177280" h="1779270">
                  <a:moveTo>
                    <a:pt x="416432" y="247396"/>
                  </a:moveTo>
                  <a:lnTo>
                    <a:pt x="397128" y="247396"/>
                  </a:lnTo>
                  <a:lnTo>
                    <a:pt x="389381" y="255143"/>
                  </a:lnTo>
                  <a:lnTo>
                    <a:pt x="389381" y="274320"/>
                  </a:lnTo>
                  <a:lnTo>
                    <a:pt x="397128" y="282067"/>
                  </a:lnTo>
                  <a:lnTo>
                    <a:pt x="416432" y="282067"/>
                  </a:lnTo>
                  <a:lnTo>
                    <a:pt x="424179" y="274320"/>
                  </a:lnTo>
                  <a:lnTo>
                    <a:pt x="424179" y="255143"/>
                  </a:lnTo>
                  <a:lnTo>
                    <a:pt x="416432" y="247396"/>
                  </a:lnTo>
                  <a:close/>
                </a:path>
                <a:path w="6177280" h="1779270">
                  <a:moveTo>
                    <a:pt x="5663946" y="235839"/>
                  </a:moveTo>
                  <a:lnTo>
                    <a:pt x="5644641" y="235839"/>
                  </a:lnTo>
                  <a:lnTo>
                    <a:pt x="5636895" y="243585"/>
                  </a:lnTo>
                  <a:lnTo>
                    <a:pt x="5636895" y="262763"/>
                  </a:lnTo>
                  <a:lnTo>
                    <a:pt x="5644641" y="270509"/>
                  </a:lnTo>
                  <a:lnTo>
                    <a:pt x="5663946" y="270509"/>
                  </a:lnTo>
                  <a:lnTo>
                    <a:pt x="5671693" y="262763"/>
                  </a:lnTo>
                  <a:lnTo>
                    <a:pt x="5671693" y="243585"/>
                  </a:lnTo>
                  <a:lnTo>
                    <a:pt x="5663946" y="235839"/>
                  </a:lnTo>
                  <a:close/>
                </a:path>
                <a:path w="6177280" h="1779270">
                  <a:moveTo>
                    <a:pt x="3891533" y="235839"/>
                  </a:moveTo>
                  <a:lnTo>
                    <a:pt x="3872229" y="235839"/>
                  </a:lnTo>
                  <a:lnTo>
                    <a:pt x="3864482" y="243585"/>
                  </a:lnTo>
                  <a:lnTo>
                    <a:pt x="3864482" y="262763"/>
                  </a:lnTo>
                  <a:lnTo>
                    <a:pt x="3872229" y="270509"/>
                  </a:lnTo>
                  <a:lnTo>
                    <a:pt x="3891533" y="270509"/>
                  </a:lnTo>
                  <a:lnTo>
                    <a:pt x="3899280" y="262763"/>
                  </a:lnTo>
                  <a:lnTo>
                    <a:pt x="3899280" y="243585"/>
                  </a:lnTo>
                  <a:lnTo>
                    <a:pt x="3891533" y="235839"/>
                  </a:lnTo>
                  <a:close/>
                </a:path>
                <a:path w="6177280" h="1779270">
                  <a:moveTo>
                    <a:pt x="2758313" y="235839"/>
                  </a:moveTo>
                  <a:lnTo>
                    <a:pt x="2739008" y="235839"/>
                  </a:lnTo>
                  <a:lnTo>
                    <a:pt x="2731262" y="243585"/>
                  </a:lnTo>
                  <a:lnTo>
                    <a:pt x="2731262" y="262763"/>
                  </a:lnTo>
                  <a:lnTo>
                    <a:pt x="2739008" y="270509"/>
                  </a:lnTo>
                  <a:lnTo>
                    <a:pt x="2758313" y="270509"/>
                  </a:lnTo>
                  <a:lnTo>
                    <a:pt x="2766059" y="262763"/>
                  </a:lnTo>
                  <a:lnTo>
                    <a:pt x="2766059" y="243585"/>
                  </a:lnTo>
                  <a:lnTo>
                    <a:pt x="2758313" y="235839"/>
                  </a:lnTo>
                  <a:close/>
                </a:path>
                <a:path w="6177280" h="1779270">
                  <a:moveTo>
                    <a:pt x="1950592" y="235839"/>
                  </a:moveTo>
                  <a:lnTo>
                    <a:pt x="1931289" y="235839"/>
                  </a:lnTo>
                  <a:lnTo>
                    <a:pt x="1923541" y="243585"/>
                  </a:lnTo>
                  <a:lnTo>
                    <a:pt x="1923541" y="262763"/>
                  </a:lnTo>
                  <a:lnTo>
                    <a:pt x="1931289" y="270509"/>
                  </a:lnTo>
                  <a:lnTo>
                    <a:pt x="1950592" y="270509"/>
                  </a:lnTo>
                  <a:lnTo>
                    <a:pt x="1958339" y="262763"/>
                  </a:lnTo>
                  <a:lnTo>
                    <a:pt x="1958339" y="243585"/>
                  </a:lnTo>
                  <a:lnTo>
                    <a:pt x="1950592" y="235839"/>
                  </a:lnTo>
                  <a:close/>
                </a:path>
                <a:path w="6177280" h="1779270">
                  <a:moveTo>
                    <a:pt x="985901" y="235839"/>
                  </a:moveTo>
                  <a:lnTo>
                    <a:pt x="966596" y="235839"/>
                  </a:lnTo>
                  <a:lnTo>
                    <a:pt x="958850" y="243585"/>
                  </a:lnTo>
                  <a:lnTo>
                    <a:pt x="958850" y="262763"/>
                  </a:lnTo>
                  <a:lnTo>
                    <a:pt x="966596" y="270509"/>
                  </a:lnTo>
                  <a:lnTo>
                    <a:pt x="985901" y="270509"/>
                  </a:lnTo>
                  <a:lnTo>
                    <a:pt x="993647" y="262763"/>
                  </a:lnTo>
                  <a:lnTo>
                    <a:pt x="993647" y="243585"/>
                  </a:lnTo>
                  <a:lnTo>
                    <a:pt x="985901" y="235839"/>
                  </a:lnTo>
                  <a:close/>
                </a:path>
                <a:path w="6177280" h="1779270">
                  <a:moveTo>
                    <a:pt x="4205351" y="230124"/>
                  </a:moveTo>
                  <a:lnTo>
                    <a:pt x="4186047" y="230124"/>
                  </a:lnTo>
                  <a:lnTo>
                    <a:pt x="4178173" y="237871"/>
                  </a:lnTo>
                  <a:lnTo>
                    <a:pt x="4178173" y="257048"/>
                  </a:lnTo>
                  <a:lnTo>
                    <a:pt x="4186047" y="264795"/>
                  </a:lnTo>
                  <a:lnTo>
                    <a:pt x="4205351" y="264795"/>
                  </a:lnTo>
                  <a:lnTo>
                    <a:pt x="4213098" y="257048"/>
                  </a:lnTo>
                  <a:lnTo>
                    <a:pt x="4213098" y="237871"/>
                  </a:lnTo>
                  <a:lnTo>
                    <a:pt x="4205351" y="230124"/>
                  </a:lnTo>
                  <a:close/>
                </a:path>
                <a:path w="6177280" h="1779270">
                  <a:moveTo>
                    <a:pt x="3211576" y="230124"/>
                  </a:moveTo>
                  <a:lnTo>
                    <a:pt x="3192272" y="230124"/>
                  </a:lnTo>
                  <a:lnTo>
                    <a:pt x="3184525" y="237871"/>
                  </a:lnTo>
                  <a:lnTo>
                    <a:pt x="3184525" y="257048"/>
                  </a:lnTo>
                  <a:lnTo>
                    <a:pt x="3192272" y="264795"/>
                  </a:lnTo>
                  <a:lnTo>
                    <a:pt x="3211576" y="264795"/>
                  </a:lnTo>
                  <a:lnTo>
                    <a:pt x="3219450" y="257048"/>
                  </a:lnTo>
                  <a:lnTo>
                    <a:pt x="3219450" y="237871"/>
                  </a:lnTo>
                  <a:lnTo>
                    <a:pt x="3211576" y="230124"/>
                  </a:lnTo>
                  <a:close/>
                </a:path>
                <a:path w="6177280" h="1779270">
                  <a:moveTo>
                    <a:pt x="3316224" y="224281"/>
                  </a:moveTo>
                  <a:lnTo>
                    <a:pt x="3296920" y="224281"/>
                  </a:lnTo>
                  <a:lnTo>
                    <a:pt x="3289173" y="232028"/>
                  </a:lnTo>
                  <a:lnTo>
                    <a:pt x="3289173" y="251205"/>
                  </a:lnTo>
                  <a:lnTo>
                    <a:pt x="3296920" y="258952"/>
                  </a:lnTo>
                  <a:lnTo>
                    <a:pt x="3316224" y="258952"/>
                  </a:lnTo>
                  <a:lnTo>
                    <a:pt x="3323971" y="251205"/>
                  </a:lnTo>
                  <a:lnTo>
                    <a:pt x="3323971" y="232028"/>
                  </a:lnTo>
                  <a:lnTo>
                    <a:pt x="3316224" y="224281"/>
                  </a:lnTo>
                  <a:close/>
                </a:path>
                <a:path w="6177280" h="1779270">
                  <a:moveTo>
                    <a:pt x="4687570" y="218567"/>
                  </a:moveTo>
                  <a:lnTo>
                    <a:pt x="4668393" y="218567"/>
                  </a:lnTo>
                  <a:lnTo>
                    <a:pt x="4660519" y="226314"/>
                  </a:lnTo>
                  <a:lnTo>
                    <a:pt x="4660519" y="245491"/>
                  </a:lnTo>
                  <a:lnTo>
                    <a:pt x="4668393" y="253238"/>
                  </a:lnTo>
                  <a:lnTo>
                    <a:pt x="4687570" y="253238"/>
                  </a:lnTo>
                  <a:lnTo>
                    <a:pt x="4695444" y="245491"/>
                  </a:lnTo>
                  <a:lnTo>
                    <a:pt x="4695444" y="226314"/>
                  </a:lnTo>
                  <a:lnTo>
                    <a:pt x="4687570" y="218567"/>
                  </a:lnTo>
                  <a:close/>
                </a:path>
                <a:path w="6177280" h="1779270">
                  <a:moveTo>
                    <a:pt x="2862960" y="218567"/>
                  </a:moveTo>
                  <a:lnTo>
                    <a:pt x="2843656" y="218567"/>
                  </a:lnTo>
                  <a:lnTo>
                    <a:pt x="2835909" y="226314"/>
                  </a:lnTo>
                  <a:lnTo>
                    <a:pt x="2835909" y="245491"/>
                  </a:lnTo>
                  <a:lnTo>
                    <a:pt x="2843656" y="253238"/>
                  </a:lnTo>
                  <a:lnTo>
                    <a:pt x="2862960" y="253238"/>
                  </a:lnTo>
                  <a:lnTo>
                    <a:pt x="2870707" y="245491"/>
                  </a:lnTo>
                  <a:lnTo>
                    <a:pt x="2870707" y="226314"/>
                  </a:lnTo>
                  <a:lnTo>
                    <a:pt x="2862960" y="218567"/>
                  </a:lnTo>
                  <a:close/>
                </a:path>
                <a:path w="6177280" h="1779270">
                  <a:moveTo>
                    <a:pt x="2647950" y="218567"/>
                  </a:moveTo>
                  <a:lnTo>
                    <a:pt x="2628645" y="218567"/>
                  </a:lnTo>
                  <a:lnTo>
                    <a:pt x="2620899" y="226314"/>
                  </a:lnTo>
                  <a:lnTo>
                    <a:pt x="2620899" y="245491"/>
                  </a:lnTo>
                  <a:lnTo>
                    <a:pt x="2628645" y="253238"/>
                  </a:lnTo>
                  <a:lnTo>
                    <a:pt x="2647950" y="253238"/>
                  </a:lnTo>
                  <a:lnTo>
                    <a:pt x="2655696" y="245491"/>
                  </a:lnTo>
                  <a:lnTo>
                    <a:pt x="2655696" y="226314"/>
                  </a:lnTo>
                  <a:lnTo>
                    <a:pt x="2647950" y="218567"/>
                  </a:lnTo>
                  <a:close/>
                </a:path>
                <a:path w="6177280" h="1779270">
                  <a:moveTo>
                    <a:pt x="271144" y="218567"/>
                  </a:moveTo>
                  <a:lnTo>
                    <a:pt x="251840" y="218567"/>
                  </a:lnTo>
                  <a:lnTo>
                    <a:pt x="244093" y="226314"/>
                  </a:lnTo>
                  <a:lnTo>
                    <a:pt x="244093" y="245491"/>
                  </a:lnTo>
                  <a:lnTo>
                    <a:pt x="251840" y="253238"/>
                  </a:lnTo>
                  <a:lnTo>
                    <a:pt x="271144" y="253238"/>
                  </a:lnTo>
                  <a:lnTo>
                    <a:pt x="278891" y="245491"/>
                  </a:lnTo>
                  <a:lnTo>
                    <a:pt x="278891" y="226314"/>
                  </a:lnTo>
                  <a:lnTo>
                    <a:pt x="271144" y="218567"/>
                  </a:lnTo>
                  <a:close/>
                </a:path>
                <a:path w="6177280" h="1779270">
                  <a:moveTo>
                    <a:pt x="3775329" y="212725"/>
                  </a:moveTo>
                  <a:lnTo>
                    <a:pt x="3756025" y="212725"/>
                  </a:lnTo>
                  <a:lnTo>
                    <a:pt x="3748151" y="220472"/>
                  </a:lnTo>
                  <a:lnTo>
                    <a:pt x="3748151" y="239649"/>
                  </a:lnTo>
                  <a:lnTo>
                    <a:pt x="3756025" y="247396"/>
                  </a:lnTo>
                  <a:lnTo>
                    <a:pt x="3775329" y="247396"/>
                  </a:lnTo>
                  <a:lnTo>
                    <a:pt x="3783076" y="239649"/>
                  </a:lnTo>
                  <a:lnTo>
                    <a:pt x="3783076" y="220472"/>
                  </a:lnTo>
                  <a:lnTo>
                    <a:pt x="3775329" y="212725"/>
                  </a:lnTo>
                  <a:close/>
                </a:path>
                <a:path w="6177280" h="1779270">
                  <a:moveTo>
                    <a:pt x="1636776" y="212725"/>
                  </a:moveTo>
                  <a:lnTo>
                    <a:pt x="1617471" y="212725"/>
                  </a:lnTo>
                  <a:lnTo>
                    <a:pt x="1609725" y="220472"/>
                  </a:lnTo>
                  <a:lnTo>
                    <a:pt x="1609725" y="239649"/>
                  </a:lnTo>
                  <a:lnTo>
                    <a:pt x="1617471" y="247396"/>
                  </a:lnTo>
                  <a:lnTo>
                    <a:pt x="1636776" y="247396"/>
                  </a:lnTo>
                  <a:lnTo>
                    <a:pt x="1644522" y="239649"/>
                  </a:lnTo>
                  <a:lnTo>
                    <a:pt x="1644522" y="220472"/>
                  </a:lnTo>
                  <a:lnTo>
                    <a:pt x="1636776" y="212725"/>
                  </a:lnTo>
                  <a:close/>
                </a:path>
                <a:path w="6177280" h="1779270">
                  <a:moveTo>
                    <a:pt x="4321556" y="207009"/>
                  </a:moveTo>
                  <a:lnTo>
                    <a:pt x="4302252" y="207009"/>
                  </a:lnTo>
                  <a:lnTo>
                    <a:pt x="4294505" y="214756"/>
                  </a:lnTo>
                  <a:lnTo>
                    <a:pt x="4294505" y="233933"/>
                  </a:lnTo>
                  <a:lnTo>
                    <a:pt x="4302252" y="241680"/>
                  </a:lnTo>
                  <a:lnTo>
                    <a:pt x="4321556" y="241680"/>
                  </a:lnTo>
                  <a:lnTo>
                    <a:pt x="4329303" y="233933"/>
                  </a:lnTo>
                  <a:lnTo>
                    <a:pt x="4329303" y="214756"/>
                  </a:lnTo>
                  <a:lnTo>
                    <a:pt x="4321556" y="207009"/>
                  </a:lnTo>
                  <a:close/>
                </a:path>
                <a:path w="6177280" h="1779270">
                  <a:moveTo>
                    <a:pt x="3653281" y="207009"/>
                  </a:moveTo>
                  <a:lnTo>
                    <a:pt x="3633978" y="207009"/>
                  </a:lnTo>
                  <a:lnTo>
                    <a:pt x="3626230" y="214756"/>
                  </a:lnTo>
                  <a:lnTo>
                    <a:pt x="3626230" y="233933"/>
                  </a:lnTo>
                  <a:lnTo>
                    <a:pt x="3633978" y="241680"/>
                  </a:lnTo>
                  <a:lnTo>
                    <a:pt x="3653281" y="241680"/>
                  </a:lnTo>
                  <a:lnTo>
                    <a:pt x="3661029" y="233933"/>
                  </a:lnTo>
                  <a:lnTo>
                    <a:pt x="3661029" y="214756"/>
                  </a:lnTo>
                  <a:lnTo>
                    <a:pt x="3653281" y="207009"/>
                  </a:lnTo>
                  <a:close/>
                </a:path>
                <a:path w="6177280" h="1779270">
                  <a:moveTo>
                    <a:pt x="6029959" y="201168"/>
                  </a:moveTo>
                  <a:lnTo>
                    <a:pt x="6010783" y="201168"/>
                  </a:lnTo>
                  <a:lnTo>
                    <a:pt x="6002908" y="208915"/>
                  </a:lnTo>
                  <a:lnTo>
                    <a:pt x="6002908" y="228092"/>
                  </a:lnTo>
                  <a:lnTo>
                    <a:pt x="6010783" y="235839"/>
                  </a:lnTo>
                  <a:lnTo>
                    <a:pt x="6029959" y="235839"/>
                  </a:lnTo>
                  <a:lnTo>
                    <a:pt x="6037833" y="228092"/>
                  </a:lnTo>
                  <a:lnTo>
                    <a:pt x="6037833" y="208915"/>
                  </a:lnTo>
                  <a:lnTo>
                    <a:pt x="6029959" y="201168"/>
                  </a:lnTo>
                  <a:close/>
                </a:path>
                <a:path w="6177280" h="1779270">
                  <a:moveTo>
                    <a:pt x="1282318" y="201168"/>
                  </a:moveTo>
                  <a:lnTo>
                    <a:pt x="1263014" y="201168"/>
                  </a:lnTo>
                  <a:lnTo>
                    <a:pt x="1255267" y="208915"/>
                  </a:lnTo>
                  <a:lnTo>
                    <a:pt x="1255267" y="228092"/>
                  </a:lnTo>
                  <a:lnTo>
                    <a:pt x="1263014" y="235839"/>
                  </a:lnTo>
                  <a:lnTo>
                    <a:pt x="1282318" y="235839"/>
                  </a:lnTo>
                  <a:lnTo>
                    <a:pt x="1290065" y="228092"/>
                  </a:lnTo>
                  <a:lnTo>
                    <a:pt x="1290065" y="208915"/>
                  </a:lnTo>
                  <a:lnTo>
                    <a:pt x="1282318" y="201168"/>
                  </a:lnTo>
                  <a:close/>
                </a:path>
                <a:path w="6177280" h="1779270">
                  <a:moveTo>
                    <a:pt x="5536057" y="195452"/>
                  </a:moveTo>
                  <a:lnTo>
                    <a:pt x="5516753" y="195452"/>
                  </a:lnTo>
                  <a:lnTo>
                    <a:pt x="5509006" y="203200"/>
                  </a:lnTo>
                  <a:lnTo>
                    <a:pt x="5509006" y="222376"/>
                  </a:lnTo>
                  <a:lnTo>
                    <a:pt x="5516753" y="230124"/>
                  </a:lnTo>
                  <a:lnTo>
                    <a:pt x="5536057" y="230124"/>
                  </a:lnTo>
                  <a:lnTo>
                    <a:pt x="5543804" y="222376"/>
                  </a:lnTo>
                  <a:lnTo>
                    <a:pt x="5543804" y="203200"/>
                  </a:lnTo>
                  <a:lnTo>
                    <a:pt x="5536057" y="195452"/>
                  </a:lnTo>
                  <a:close/>
                </a:path>
                <a:path w="6177280" h="1779270">
                  <a:moveTo>
                    <a:pt x="1508887" y="195452"/>
                  </a:moveTo>
                  <a:lnTo>
                    <a:pt x="1489709" y="195452"/>
                  </a:lnTo>
                  <a:lnTo>
                    <a:pt x="1481835" y="203200"/>
                  </a:lnTo>
                  <a:lnTo>
                    <a:pt x="1481835" y="222376"/>
                  </a:lnTo>
                  <a:lnTo>
                    <a:pt x="1489709" y="230124"/>
                  </a:lnTo>
                  <a:lnTo>
                    <a:pt x="1508887" y="230124"/>
                  </a:lnTo>
                  <a:lnTo>
                    <a:pt x="1516760" y="222376"/>
                  </a:lnTo>
                  <a:lnTo>
                    <a:pt x="1516760" y="203200"/>
                  </a:lnTo>
                  <a:lnTo>
                    <a:pt x="1508887" y="195452"/>
                  </a:lnTo>
                  <a:close/>
                </a:path>
                <a:path w="6177280" h="1779270">
                  <a:moveTo>
                    <a:pt x="5414009" y="189610"/>
                  </a:moveTo>
                  <a:lnTo>
                    <a:pt x="5394706" y="189610"/>
                  </a:lnTo>
                  <a:lnTo>
                    <a:pt x="5386958" y="197357"/>
                  </a:lnTo>
                  <a:lnTo>
                    <a:pt x="5386958" y="216534"/>
                  </a:lnTo>
                  <a:lnTo>
                    <a:pt x="5394706" y="224281"/>
                  </a:lnTo>
                  <a:lnTo>
                    <a:pt x="5414009" y="224281"/>
                  </a:lnTo>
                  <a:lnTo>
                    <a:pt x="5421883" y="216534"/>
                  </a:lnTo>
                  <a:lnTo>
                    <a:pt x="5421883" y="197357"/>
                  </a:lnTo>
                  <a:lnTo>
                    <a:pt x="5414009" y="189610"/>
                  </a:lnTo>
                  <a:close/>
                </a:path>
                <a:path w="6177280" h="1779270">
                  <a:moveTo>
                    <a:pt x="3996054" y="189610"/>
                  </a:moveTo>
                  <a:lnTo>
                    <a:pt x="3976878" y="189610"/>
                  </a:lnTo>
                  <a:lnTo>
                    <a:pt x="3969004" y="197357"/>
                  </a:lnTo>
                  <a:lnTo>
                    <a:pt x="3969004" y="216534"/>
                  </a:lnTo>
                  <a:lnTo>
                    <a:pt x="3976878" y="224281"/>
                  </a:lnTo>
                  <a:lnTo>
                    <a:pt x="3996054" y="224281"/>
                  </a:lnTo>
                  <a:lnTo>
                    <a:pt x="4003929" y="216534"/>
                  </a:lnTo>
                  <a:lnTo>
                    <a:pt x="4003929" y="197357"/>
                  </a:lnTo>
                  <a:lnTo>
                    <a:pt x="3996054" y="189610"/>
                  </a:lnTo>
                  <a:close/>
                </a:path>
                <a:path w="6177280" h="1779270">
                  <a:moveTo>
                    <a:pt x="2985007" y="189610"/>
                  </a:moveTo>
                  <a:lnTo>
                    <a:pt x="2965704" y="189610"/>
                  </a:lnTo>
                  <a:lnTo>
                    <a:pt x="2957829" y="197357"/>
                  </a:lnTo>
                  <a:lnTo>
                    <a:pt x="2957829" y="216534"/>
                  </a:lnTo>
                  <a:lnTo>
                    <a:pt x="2965704" y="224281"/>
                  </a:lnTo>
                  <a:lnTo>
                    <a:pt x="2985007" y="224281"/>
                  </a:lnTo>
                  <a:lnTo>
                    <a:pt x="2992754" y="216534"/>
                  </a:lnTo>
                  <a:lnTo>
                    <a:pt x="2992754" y="197357"/>
                  </a:lnTo>
                  <a:lnTo>
                    <a:pt x="2985007" y="189610"/>
                  </a:lnTo>
                  <a:close/>
                </a:path>
                <a:path w="6177280" h="1779270">
                  <a:moveTo>
                    <a:pt x="5280406" y="183896"/>
                  </a:moveTo>
                  <a:lnTo>
                    <a:pt x="5261102" y="183896"/>
                  </a:lnTo>
                  <a:lnTo>
                    <a:pt x="5253355" y="191643"/>
                  </a:lnTo>
                  <a:lnTo>
                    <a:pt x="5253355" y="210820"/>
                  </a:lnTo>
                  <a:lnTo>
                    <a:pt x="5261102" y="218567"/>
                  </a:lnTo>
                  <a:lnTo>
                    <a:pt x="5280406" y="218567"/>
                  </a:lnTo>
                  <a:lnTo>
                    <a:pt x="5288153" y="210820"/>
                  </a:lnTo>
                  <a:lnTo>
                    <a:pt x="5288153" y="191643"/>
                  </a:lnTo>
                  <a:lnTo>
                    <a:pt x="5280406" y="183896"/>
                  </a:lnTo>
                  <a:close/>
                </a:path>
                <a:path w="6177280" h="1779270">
                  <a:moveTo>
                    <a:pt x="2531617" y="183896"/>
                  </a:moveTo>
                  <a:lnTo>
                    <a:pt x="2512441" y="183896"/>
                  </a:lnTo>
                  <a:lnTo>
                    <a:pt x="2504566" y="191643"/>
                  </a:lnTo>
                  <a:lnTo>
                    <a:pt x="2504566" y="210820"/>
                  </a:lnTo>
                  <a:lnTo>
                    <a:pt x="2512441" y="218567"/>
                  </a:lnTo>
                  <a:lnTo>
                    <a:pt x="2531617" y="218567"/>
                  </a:lnTo>
                  <a:lnTo>
                    <a:pt x="2539491" y="210820"/>
                  </a:lnTo>
                  <a:lnTo>
                    <a:pt x="2539491" y="191643"/>
                  </a:lnTo>
                  <a:lnTo>
                    <a:pt x="2531617" y="183896"/>
                  </a:lnTo>
                  <a:close/>
                </a:path>
                <a:path w="6177280" h="1779270">
                  <a:moveTo>
                    <a:pt x="38734" y="183896"/>
                  </a:moveTo>
                  <a:lnTo>
                    <a:pt x="19430" y="183896"/>
                  </a:lnTo>
                  <a:lnTo>
                    <a:pt x="11683" y="191643"/>
                  </a:lnTo>
                  <a:lnTo>
                    <a:pt x="11683" y="210820"/>
                  </a:lnTo>
                  <a:lnTo>
                    <a:pt x="19430" y="218567"/>
                  </a:lnTo>
                  <a:lnTo>
                    <a:pt x="38734" y="218567"/>
                  </a:lnTo>
                  <a:lnTo>
                    <a:pt x="46481" y="210820"/>
                  </a:lnTo>
                  <a:lnTo>
                    <a:pt x="46481" y="191643"/>
                  </a:lnTo>
                  <a:lnTo>
                    <a:pt x="38734" y="183896"/>
                  </a:lnTo>
                  <a:close/>
                </a:path>
                <a:path w="6177280" h="1779270">
                  <a:moveTo>
                    <a:pt x="6169533" y="178053"/>
                  </a:moveTo>
                  <a:lnTo>
                    <a:pt x="6150229" y="178053"/>
                  </a:lnTo>
                  <a:lnTo>
                    <a:pt x="6142355" y="185800"/>
                  </a:lnTo>
                  <a:lnTo>
                    <a:pt x="6142355" y="204977"/>
                  </a:lnTo>
                  <a:lnTo>
                    <a:pt x="6150229" y="212725"/>
                  </a:lnTo>
                  <a:lnTo>
                    <a:pt x="6169533" y="212725"/>
                  </a:lnTo>
                  <a:lnTo>
                    <a:pt x="6177280" y="204977"/>
                  </a:lnTo>
                  <a:lnTo>
                    <a:pt x="6177280" y="185800"/>
                  </a:lnTo>
                  <a:lnTo>
                    <a:pt x="6169533" y="178053"/>
                  </a:lnTo>
                  <a:close/>
                </a:path>
                <a:path w="6177280" h="1779270">
                  <a:moveTo>
                    <a:pt x="2310891" y="172339"/>
                  </a:moveTo>
                  <a:lnTo>
                    <a:pt x="2291588" y="172339"/>
                  </a:lnTo>
                  <a:lnTo>
                    <a:pt x="2283841" y="180085"/>
                  </a:lnTo>
                  <a:lnTo>
                    <a:pt x="2283841" y="199263"/>
                  </a:lnTo>
                  <a:lnTo>
                    <a:pt x="2291588" y="207009"/>
                  </a:lnTo>
                  <a:lnTo>
                    <a:pt x="2310891" y="207009"/>
                  </a:lnTo>
                  <a:lnTo>
                    <a:pt x="2318639" y="199263"/>
                  </a:lnTo>
                  <a:lnTo>
                    <a:pt x="2318639" y="180085"/>
                  </a:lnTo>
                  <a:lnTo>
                    <a:pt x="2310891" y="172339"/>
                  </a:lnTo>
                  <a:close/>
                </a:path>
                <a:path w="6177280" h="1779270">
                  <a:moveTo>
                    <a:pt x="2188844" y="172339"/>
                  </a:moveTo>
                  <a:lnTo>
                    <a:pt x="2169541" y="172339"/>
                  </a:lnTo>
                  <a:lnTo>
                    <a:pt x="2161793" y="180085"/>
                  </a:lnTo>
                  <a:lnTo>
                    <a:pt x="2161793" y="199263"/>
                  </a:lnTo>
                  <a:lnTo>
                    <a:pt x="2169541" y="207009"/>
                  </a:lnTo>
                  <a:lnTo>
                    <a:pt x="2188844" y="207009"/>
                  </a:lnTo>
                  <a:lnTo>
                    <a:pt x="2196591" y="199263"/>
                  </a:lnTo>
                  <a:lnTo>
                    <a:pt x="2196591" y="180085"/>
                  </a:lnTo>
                  <a:lnTo>
                    <a:pt x="2188844" y="172339"/>
                  </a:lnTo>
                  <a:close/>
                </a:path>
                <a:path w="6177280" h="1779270">
                  <a:moveTo>
                    <a:pt x="614044" y="172339"/>
                  </a:moveTo>
                  <a:lnTo>
                    <a:pt x="594740" y="172339"/>
                  </a:lnTo>
                  <a:lnTo>
                    <a:pt x="586866" y="180085"/>
                  </a:lnTo>
                  <a:lnTo>
                    <a:pt x="586866" y="199263"/>
                  </a:lnTo>
                  <a:lnTo>
                    <a:pt x="594740" y="207009"/>
                  </a:lnTo>
                  <a:lnTo>
                    <a:pt x="614044" y="207009"/>
                  </a:lnTo>
                  <a:lnTo>
                    <a:pt x="621791" y="199263"/>
                  </a:lnTo>
                  <a:lnTo>
                    <a:pt x="621791" y="180085"/>
                  </a:lnTo>
                  <a:lnTo>
                    <a:pt x="614044" y="172339"/>
                  </a:lnTo>
                  <a:close/>
                </a:path>
                <a:path w="6177280" h="1779270">
                  <a:moveTo>
                    <a:pt x="5925438" y="160781"/>
                  </a:moveTo>
                  <a:lnTo>
                    <a:pt x="5906134" y="160781"/>
                  </a:lnTo>
                  <a:lnTo>
                    <a:pt x="5898387" y="168528"/>
                  </a:lnTo>
                  <a:lnTo>
                    <a:pt x="5898387" y="187705"/>
                  </a:lnTo>
                  <a:lnTo>
                    <a:pt x="5906134" y="195452"/>
                  </a:lnTo>
                  <a:lnTo>
                    <a:pt x="5925438" y="195452"/>
                  </a:lnTo>
                  <a:lnTo>
                    <a:pt x="5933185" y="187705"/>
                  </a:lnTo>
                  <a:lnTo>
                    <a:pt x="5933185" y="168528"/>
                  </a:lnTo>
                  <a:lnTo>
                    <a:pt x="5925438" y="160781"/>
                  </a:lnTo>
                  <a:close/>
                </a:path>
                <a:path w="6177280" h="1779270">
                  <a:moveTo>
                    <a:pt x="5146675" y="160781"/>
                  </a:moveTo>
                  <a:lnTo>
                    <a:pt x="5127498" y="160781"/>
                  </a:lnTo>
                  <a:lnTo>
                    <a:pt x="5119624" y="168528"/>
                  </a:lnTo>
                  <a:lnTo>
                    <a:pt x="5119624" y="187705"/>
                  </a:lnTo>
                  <a:lnTo>
                    <a:pt x="5127498" y="195452"/>
                  </a:lnTo>
                  <a:lnTo>
                    <a:pt x="5146675" y="195452"/>
                  </a:lnTo>
                  <a:lnTo>
                    <a:pt x="5154549" y="187705"/>
                  </a:lnTo>
                  <a:lnTo>
                    <a:pt x="5154549" y="168528"/>
                  </a:lnTo>
                  <a:lnTo>
                    <a:pt x="5146675" y="160781"/>
                  </a:lnTo>
                  <a:close/>
                </a:path>
                <a:path w="6177280" h="1779270">
                  <a:moveTo>
                    <a:pt x="3403346" y="160781"/>
                  </a:moveTo>
                  <a:lnTo>
                    <a:pt x="3384041" y="160781"/>
                  </a:lnTo>
                  <a:lnTo>
                    <a:pt x="3376295" y="168528"/>
                  </a:lnTo>
                  <a:lnTo>
                    <a:pt x="3376295" y="187705"/>
                  </a:lnTo>
                  <a:lnTo>
                    <a:pt x="3384041" y="195452"/>
                  </a:lnTo>
                  <a:lnTo>
                    <a:pt x="3403346" y="195452"/>
                  </a:lnTo>
                  <a:lnTo>
                    <a:pt x="3411220" y="187705"/>
                  </a:lnTo>
                  <a:lnTo>
                    <a:pt x="3411220" y="168528"/>
                  </a:lnTo>
                  <a:lnTo>
                    <a:pt x="3403346" y="160781"/>
                  </a:lnTo>
                  <a:close/>
                </a:path>
                <a:path w="6177280" h="1779270">
                  <a:moveTo>
                    <a:pt x="1770379" y="160781"/>
                  </a:moveTo>
                  <a:lnTo>
                    <a:pt x="1751202" y="160781"/>
                  </a:lnTo>
                  <a:lnTo>
                    <a:pt x="1743328" y="168528"/>
                  </a:lnTo>
                  <a:lnTo>
                    <a:pt x="1743328" y="187705"/>
                  </a:lnTo>
                  <a:lnTo>
                    <a:pt x="1751202" y="195452"/>
                  </a:lnTo>
                  <a:lnTo>
                    <a:pt x="1770379" y="195452"/>
                  </a:lnTo>
                  <a:lnTo>
                    <a:pt x="1778253" y="187705"/>
                  </a:lnTo>
                  <a:lnTo>
                    <a:pt x="1778253" y="168528"/>
                  </a:lnTo>
                  <a:lnTo>
                    <a:pt x="1770379" y="160781"/>
                  </a:lnTo>
                  <a:close/>
                </a:path>
                <a:path w="6177280" h="1779270">
                  <a:moveTo>
                    <a:pt x="1386839" y="160781"/>
                  </a:moveTo>
                  <a:lnTo>
                    <a:pt x="1367663" y="160781"/>
                  </a:lnTo>
                  <a:lnTo>
                    <a:pt x="1359789" y="168528"/>
                  </a:lnTo>
                  <a:lnTo>
                    <a:pt x="1359789" y="187705"/>
                  </a:lnTo>
                  <a:lnTo>
                    <a:pt x="1367663" y="195452"/>
                  </a:lnTo>
                  <a:lnTo>
                    <a:pt x="1386839" y="195452"/>
                  </a:lnTo>
                  <a:lnTo>
                    <a:pt x="1394714" y="187705"/>
                  </a:lnTo>
                  <a:lnTo>
                    <a:pt x="1394714" y="168528"/>
                  </a:lnTo>
                  <a:lnTo>
                    <a:pt x="1386839" y="160781"/>
                  </a:lnTo>
                  <a:close/>
                </a:path>
                <a:path w="6177280" h="1779270">
                  <a:moveTo>
                    <a:pt x="4943348" y="154940"/>
                  </a:moveTo>
                  <a:lnTo>
                    <a:pt x="4924044" y="154940"/>
                  </a:lnTo>
                  <a:lnTo>
                    <a:pt x="4916297" y="162686"/>
                  </a:lnTo>
                  <a:lnTo>
                    <a:pt x="4916297" y="181864"/>
                  </a:lnTo>
                  <a:lnTo>
                    <a:pt x="4924044" y="189610"/>
                  </a:lnTo>
                  <a:lnTo>
                    <a:pt x="4943348" y="189610"/>
                  </a:lnTo>
                  <a:lnTo>
                    <a:pt x="4951095" y="181864"/>
                  </a:lnTo>
                  <a:lnTo>
                    <a:pt x="4951095" y="162686"/>
                  </a:lnTo>
                  <a:lnTo>
                    <a:pt x="4943348" y="154940"/>
                  </a:lnTo>
                  <a:close/>
                </a:path>
                <a:path w="6177280" h="1779270">
                  <a:moveTo>
                    <a:pt x="1160271" y="154940"/>
                  </a:moveTo>
                  <a:lnTo>
                    <a:pt x="1140967" y="154940"/>
                  </a:lnTo>
                  <a:lnTo>
                    <a:pt x="1133220" y="162686"/>
                  </a:lnTo>
                  <a:lnTo>
                    <a:pt x="1133220" y="181864"/>
                  </a:lnTo>
                  <a:lnTo>
                    <a:pt x="1140967" y="189610"/>
                  </a:lnTo>
                  <a:lnTo>
                    <a:pt x="1160271" y="189610"/>
                  </a:lnTo>
                  <a:lnTo>
                    <a:pt x="1168018" y="181864"/>
                  </a:lnTo>
                  <a:lnTo>
                    <a:pt x="1168018" y="162686"/>
                  </a:lnTo>
                  <a:lnTo>
                    <a:pt x="1160271" y="154940"/>
                  </a:lnTo>
                  <a:close/>
                </a:path>
                <a:path w="6177280" h="1779270">
                  <a:moveTo>
                    <a:pt x="486155" y="154940"/>
                  </a:moveTo>
                  <a:lnTo>
                    <a:pt x="466851" y="154940"/>
                  </a:lnTo>
                  <a:lnTo>
                    <a:pt x="459104" y="162686"/>
                  </a:lnTo>
                  <a:lnTo>
                    <a:pt x="459104" y="181864"/>
                  </a:lnTo>
                  <a:lnTo>
                    <a:pt x="466851" y="189610"/>
                  </a:lnTo>
                  <a:lnTo>
                    <a:pt x="486155" y="189610"/>
                  </a:lnTo>
                  <a:lnTo>
                    <a:pt x="493902" y="181864"/>
                  </a:lnTo>
                  <a:lnTo>
                    <a:pt x="493902" y="162686"/>
                  </a:lnTo>
                  <a:lnTo>
                    <a:pt x="486155" y="154940"/>
                  </a:lnTo>
                  <a:close/>
                </a:path>
                <a:path w="6177280" h="1779270">
                  <a:moveTo>
                    <a:pt x="137413" y="154940"/>
                  </a:moveTo>
                  <a:lnTo>
                    <a:pt x="118237" y="154940"/>
                  </a:lnTo>
                  <a:lnTo>
                    <a:pt x="110362" y="162686"/>
                  </a:lnTo>
                  <a:lnTo>
                    <a:pt x="110362" y="181864"/>
                  </a:lnTo>
                  <a:lnTo>
                    <a:pt x="118237" y="189610"/>
                  </a:lnTo>
                  <a:lnTo>
                    <a:pt x="137413" y="189610"/>
                  </a:lnTo>
                  <a:lnTo>
                    <a:pt x="145287" y="181864"/>
                  </a:lnTo>
                  <a:lnTo>
                    <a:pt x="145287" y="162686"/>
                  </a:lnTo>
                  <a:lnTo>
                    <a:pt x="137413" y="154940"/>
                  </a:lnTo>
                  <a:close/>
                </a:path>
                <a:path w="6177280" h="1779270">
                  <a:moveTo>
                    <a:pt x="4815458" y="149225"/>
                  </a:moveTo>
                  <a:lnTo>
                    <a:pt x="4796155" y="149225"/>
                  </a:lnTo>
                  <a:lnTo>
                    <a:pt x="4788408" y="156972"/>
                  </a:lnTo>
                  <a:lnTo>
                    <a:pt x="4788408" y="176149"/>
                  </a:lnTo>
                  <a:lnTo>
                    <a:pt x="4796155" y="183896"/>
                  </a:lnTo>
                  <a:lnTo>
                    <a:pt x="4815458" y="183896"/>
                  </a:lnTo>
                  <a:lnTo>
                    <a:pt x="4823333" y="176149"/>
                  </a:lnTo>
                  <a:lnTo>
                    <a:pt x="4823333" y="156972"/>
                  </a:lnTo>
                  <a:lnTo>
                    <a:pt x="4815458" y="149225"/>
                  </a:lnTo>
                  <a:close/>
                </a:path>
                <a:path w="6177280" h="1779270">
                  <a:moveTo>
                    <a:pt x="3525393" y="149225"/>
                  </a:moveTo>
                  <a:lnTo>
                    <a:pt x="3506088" y="149225"/>
                  </a:lnTo>
                  <a:lnTo>
                    <a:pt x="3498341" y="156972"/>
                  </a:lnTo>
                  <a:lnTo>
                    <a:pt x="3498341" y="176149"/>
                  </a:lnTo>
                  <a:lnTo>
                    <a:pt x="3506088" y="183896"/>
                  </a:lnTo>
                  <a:lnTo>
                    <a:pt x="3525393" y="183896"/>
                  </a:lnTo>
                  <a:lnTo>
                    <a:pt x="3533139" y="176149"/>
                  </a:lnTo>
                  <a:lnTo>
                    <a:pt x="3533139" y="156972"/>
                  </a:lnTo>
                  <a:lnTo>
                    <a:pt x="3525393" y="149225"/>
                  </a:lnTo>
                  <a:close/>
                </a:path>
                <a:path w="6177280" h="1779270">
                  <a:moveTo>
                    <a:pt x="2421254" y="149225"/>
                  </a:moveTo>
                  <a:lnTo>
                    <a:pt x="2401951" y="149225"/>
                  </a:lnTo>
                  <a:lnTo>
                    <a:pt x="2394204" y="156972"/>
                  </a:lnTo>
                  <a:lnTo>
                    <a:pt x="2394204" y="176149"/>
                  </a:lnTo>
                  <a:lnTo>
                    <a:pt x="2401951" y="183896"/>
                  </a:lnTo>
                  <a:lnTo>
                    <a:pt x="2421254" y="183896"/>
                  </a:lnTo>
                  <a:lnTo>
                    <a:pt x="2429129" y="176149"/>
                  </a:lnTo>
                  <a:lnTo>
                    <a:pt x="2429129" y="156972"/>
                  </a:lnTo>
                  <a:lnTo>
                    <a:pt x="2421254" y="149225"/>
                  </a:lnTo>
                  <a:close/>
                </a:path>
                <a:path w="6177280" h="1779270">
                  <a:moveTo>
                    <a:pt x="1869185" y="149225"/>
                  </a:moveTo>
                  <a:lnTo>
                    <a:pt x="1850008" y="149225"/>
                  </a:lnTo>
                  <a:lnTo>
                    <a:pt x="1842134" y="156972"/>
                  </a:lnTo>
                  <a:lnTo>
                    <a:pt x="1842134" y="176149"/>
                  </a:lnTo>
                  <a:lnTo>
                    <a:pt x="1850008" y="183896"/>
                  </a:lnTo>
                  <a:lnTo>
                    <a:pt x="1869185" y="183896"/>
                  </a:lnTo>
                  <a:lnTo>
                    <a:pt x="1877059" y="176149"/>
                  </a:lnTo>
                  <a:lnTo>
                    <a:pt x="1877059" y="156972"/>
                  </a:lnTo>
                  <a:lnTo>
                    <a:pt x="1869185" y="149225"/>
                  </a:lnTo>
                  <a:close/>
                </a:path>
                <a:path w="6177280" h="1779270">
                  <a:moveTo>
                    <a:pt x="898778" y="149225"/>
                  </a:moveTo>
                  <a:lnTo>
                    <a:pt x="879475" y="149225"/>
                  </a:lnTo>
                  <a:lnTo>
                    <a:pt x="871727" y="156972"/>
                  </a:lnTo>
                  <a:lnTo>
                    <a:pt x="871727" y="176149"/>
                  </a:lnTo>
                  <a:lnTo>
                    <a:pt x="879475" y="183896"/>
                  </a:lnTo>
                  <a:lnTo>
                    <a:pt x="898778" y="183896"/>
                  </a:lnTo>
                  <a:lnTo>
                    <a:pt x="906526" y="176149"/>
                  </a:lnTo>
                  <a:lnTo>
                    <a:pt x="906526" y="156972"/>
                  </a:lnTo>
                  <a:lnTo>
                    <a:pt x="898778" y="149225"/>
                  </a:lnTo>
                  <a:close/>
                </a:path>
                <a:path w="6177280" h="1779270">
                  <a:moveTo>
                    <a:pt x="5721984" y="143382"/>
                  </a:moveTo>
                  <a:lnTo>
                    <a:pt x="5702808" y="143382"/>
                  </a:lnTo>
                  <a:lnTo>
                    <a:pt x="5694933" y="151129"/>
                  </a:lnTo>
                  <a:lnTo>
                    <a:pt x="5694933" y="170306"/>
                  </a:lnTo>
                  <a:lnTo>
                    <a:pt x="5702808" y="178053"/>
                  </a:lnTo>
                  <a:lnTo>
                    <a:pt x="5721984" y="178053"/>
                  </a:lnTo>
                  <a:lnTo>
                    <a:pt x="5729858" y="170306"/>
                  </a:lnTo>
                  <a:lnTo>
                    <a:pt x="5729858" y="151129"/>
                  </a:lnTo>
                  <a:lnTo>
                    <a:pt x="5721984" y="143382"/>
                  </a:lnTo>
                  <a:close/>
                </a:path>
                <a:path w="6177280" h="1779270">
                  <a:moveTo>
                    <a:pt x="4501641" y="143382"/>
                  </a:moveTo>
                  <a:lnTo>
                    <a:pt x="4482464" y="143382"/>
                  </a:lnTo>
                  <a:lnTo>
                    <a:pt x="4474590" y="151129"/>
                  </a:lnTo>
                  <a:lnTo>
                    <a:pt x="4474590" y="170306"/>
                  </a:lnTo>
                  <a:lnTo>
                    <a:pt x="4482464" y="178053"/>
                  </a:lnTo>
                  <a:lnTo>
                    <a:pt x="4501641" y="178053"/>
                  </a:lnTo>
                  <a:lnTo>
                    <a:pt x="4509515" y="170306"/>
                  </a:lnTo>
                  <a:lnTo>
                    <a:pt x="4509515" y="151129"/>
                  </a:lnTo>
                  <a:lnTo>
                    <a:pt x="4501641" y="143382"/>
                  </a:lnTo>
                  <a:close/>
                </a:path>
                <a:path w="6177280" h="1779270">
                  <a:moveTo>
                    <a:pt x="2066797" y="143382"/>
                  </a:moveTo>
                  <a:lnTo>
                    <a:pt x="2047493" y="143382"/>
                  </a:lnTo>
                  <a:lnTo>
                    <a:pt x="2039746" y="151129"/>
                  </a:lnTo>
                  <a:lnTo>
                    <a:pt x="2039746" y="170306"/>
                  </a:lnTo>
                  <a:lnTo>
                    <a:pt x="2047493" y="178053"/>
                  </a:lnTo>
                  <a:lnTo>
                    <a:pt x="2066797" y="178053"/>
                  </a:lnTo>
                  <a:lnTo>
                    <a:pt x="2074544" y="170306"/>
                  </a:lnTo>
                  <a:lnTo>
                    <a:pt x="2074544" y="151129"/>
                  </a:lnTo>
                  <a:lnTo>
                    <a:pt x="2066797" y="143382"/>
                  </a:lnTo>
                  <a:close/>
                </a:path>
                <a:path w="6177280" h="1779270">
                  <a:moveTo>
                    <a:pt x="782574" y="143382"/>
                  </a:moveTo>
                  <a:lnTo>
                    <a:pt x="763269" y="143382"/>
                  </a:lnTo>
                  <a:lnTo>
                    <a:pt x="755395" y="151129"/>
                  </a:lnTo>
                  <a:lnTo>
                    <a:pt x="755395" y="170306"/>
                  </a:lnTo>
                  <a:lnTo>
                    <a:pt x="763269" y="178053"/>
                  </a:lnTo>
                  <a:lnTo>
                    <a:pt x="782574" y="178053"/>
                  </a:lnTo>
                  <a:lnTo>
                    <a:pt x="790320" y="170306"/>
                  </a:lnTo>
                  <a:lnTo>
                    <a:pt x="790320" y="151129"/>
                  </a:lnTo>
                  <a:lnTo>
                    <a:pt x="782574" y="143382"/>
                  </a:lnTo>
                  <a:close/>
                </a:path>
                <a:path w="6177280" h="1779270">
                  <a:moveTo>
                    <a:pt x="364108" y="143382"/>
                  </a:moveTo>
                  <a:lnTo>
                    <a:pt x="344804" y="143382"/>
                  </a:lnTo>
                  <a:lnTo>
                    <a:pt x="337057" y="151129"/>
                  </a:lnTo>
                  <a:lnTo>
                    <a:pt x="337057" y="170306"/>
                  </a:lnTo>
                  <a:lnTo>
                    <a:pt x="344804" y="178053"/>
                  </a:lnTo>
                  <a:lnTo>
                    <a:pt x="364108" y="178053"/>
                  </a:lnTo>
                  <a:lnTo>
                    <a:pt x="371855" y="170306"/>
                  </a:lnTo>
                  <a:lnTo>
                    <a:pt x="371855" y="151129"/>
                  </a:lnTo>
                  <a:lnTo>
                    <a:pt x="364108" y="143382"/>
                  </a:lnTo>
                  <a:close/>
                </a:path>
                <a:path w="6177280" h="1779270">
                  <a:moveTo>
                    <a:pt x="4612132" y="137668"/>
                  </a:moveTo>
                  <a:lnTo>
                    <a:pt x="4592828" y="137668"/>
                  </a:lnTo>
                  <a:lnTo>
                    <a:pt x="4584954" y="145415"/>
                  </a:lnTo>
                  <a:lnTo>
                    <a:pt x="4584954" y="164592"/>
                  </a:lnTo>
                  <a:lnTo>
                    <a:pt x="4592828" y="172339"/>
                  </a:lnTo>
                  <a:lnTo>
                    <a:pt x="4612132" y="172339"/>
                  </a:lnTo>
                  <a:lnTo>
                    <a:pt x="4619879" y="164592"/>
                  </a:lnTo>
                  <a:lnTo>
                    <a:pt x="4619879" y="145415"/>
                  </a:lnTo>
                  <a:lnTo>
                    <a:pt x="4612132" y="137668"/>
                  </a:lnTo>
                  <a:close/>
                </a:path>
                <a:path w="6177280" h="1779270">
                  <a:moveTo>
                    <a:pt x="3130169" y="137668"/>
                  </a:moveTo>
                  <a:lnTo>
                    <a:pt x="3110991" y="137668"/>
                  </a:lnTo>
                  <a:lnTo>
                    <a:pt x="3103118" y="145415"/>
                  </a:lnTo>
                  <a:lnTo>
                    <a:pt x="3103118" y="164592"/>
                  </a:lnTo>
                  <a:lnTo>
                    <a:pt x="3110991" y="172339"/>
                  </a:lnTo>
                  <a:lnTo>
                    <a:pt x="3130169" y="172339"/>
                  </a:lnTo>
                  <a:lnTo>
                    <a:pt x="3138043" y="164592"/>
                  </a:lnTo>
                  <a:lnTo>
                    <a:pt x="3138043" y="145415"/>
                  </a:lnTo>
                  <a:lnTo>
                    <a:pt x="3130169" y="137668"/>
                  </a:lnTo>
                  <a:close/>
                </a:path>
                <a:path w="6177280" h="1779270">
                  <a:moveTo>
                    <a:pt x="4106545" y="126110"/>
                  </a:moveTo>
                  <a:lnTo>
                    <a:pt x="4087240" y="126110"/>
                  </a:lnTo>
                  <a:lnTo>
                    <a:pt x="4079494" y="133857"/>
                  </a:lnTo>
                  <a:lnTo>
                    <a:pt x="4079494" y="153034"/>
                  </a:lnTo>
                  <a:lnTo>
                    <a:pt x="4087240" y="160781"/>
                  </a:lnTo>
                  <a:lnTo>
                    <a:pt x="4106545" y="160781"/>
                  </a:lnTo>
                  <a:lnTo>
                    <a:pt x="4114291" y="153034"/>
                  </a:lnTo>
                  <a:lnTo>
                    <a:pt x="4114291" y="133857"/>
                  </a:lnTo>
                  <a:lnTo>
                    <a:pt x="4106545" y="126110"/>
                  </a:lnTo>
                  <a:close/>
                </a:path>
                <a:path w="6177280" h="1779270">
                  <a:moveTo>
                    <a:pt x="1032382" y="126110"/>
                  </a:moveTo>
                  <a:lnTo>
                    <a:pt x="1013078" y="126110"/>
                  </a:lnTo>
                  <a:lnTo>
                    <a:pt x="1005331" y="133857"/>
                  </a:lnTo>
                  <a:lnTo>
                    <a:pt x="1005331" y="153034"/>
                  </a:lnTo>
                  <a:lnTo>
                    <a:pt x="1013078" y="160781"/>
                  </a:lnTo>
                  <a:lnTo>
                    <a:pt x="1032382" y="160781"/>
                  </a:lnTo>
                  <a:lnTo>
                    <a:pt x="1040256" y="153034"/>
                  </a:lnTo>
                  <a:lnTo>
                    <a:pt x="1040256" y="133857"/>
                  </a:lnTo>
                  <a:lnTo>
                    <a:pt x="1032382" y="126110"/>
                  </a:lnTo>
                  <a:close/>
                </a:path>
                <a:path w="6177280" h="1779270">
                  <a:moveTo>
                    <a:pt x="4397121" y="114553"/>
                  </a:moveTo>
                  <a:lnTo>
                    <a:pt x="4377816" y="114553"/>
                  </a:lnTo>
                  <a:lnTo>
                    <a:pt x="4369943" y="122300"/>
                  </a:lnTo>
                  <a:lnTo>
                    <a:pt x="4369943" y="141477"/>
                  </a:lnTo>
                  <a:lnTo>
                    <a:pt x="4377816" y="149225"/>
                  </a:lnTo>
                  <a:lnTo>
                    <a:pt x="4397121" y="149225"/>
                  </a:lnTo>
                  <a:lnTo>
                    <a:pt x="4404868" y="141477"/>
                  </a:lnTo>
                  <a:lnTo>
                    <a:pt x="4404868" y="122300"/>
                  </a:lnTo>
                  <a:lnTo>
                    <a:pt x="4397121" y="114553"/>
                  </a:lnTo>
                  <a:close/>
                </a:path>
                <a:path w="6177280" h="1779270">
                  <a:moveTo>
                    <a:pt x="4228591" y="114553"/>
                  </a:moveTo>
                  <a:lnTo>
                    <a:pt x="4209287" y="114553"/>
                  </a:lnTo>
                  <a:lnTo>
                    <a:pt x="4201540" y="122300"/>
                  </a:lnTo>
                  <a:lnTo>
                    <a:pt x="4201540" y="141477"/>
                  </a:lnTo>
                  <a:lnTo>
                    <a:pt x="4209287" y="149225"/>
                  </a:lnTo>
                  <a:lnTo>
                    <a:pt x="4228591" y="149225"/>
                  </a:lnTo>
                  <a:lnTo>
                    <a:pt x="4236338" y="141477"/>
                  </a:lnTo>
                  <a:lnTo>
                    <a:pt x="4236338" y="122300"/>
                  </a:lnTo>
                  <a:lnTo>
                    <a:pt x="4228591" y="114553"/>
                  </a:lnTo>
                  <a:close/>
                </a:path>
                <a:path w="6177280" h="1779270">
                  <a:moveTo>
                    <a:pt x="5832475" y="108711"/>
                  </a:moveTo>
                  <a:lnTo>
                    <a:pt x="5813171" y="108711"/>
                  </a:lnTo>
                  <a:lnTo>
                    <a:pt x="5805424" y="116458"/>
                  </a:lnTo>
                  <a:lnTo>
                    <a:pt x="5805424" y="135635"/>
                  </a:lnTo>
                  <a:lnTo>
                    <a:pt x="5813171" y="143382"/>
                  </a:lnTo>
                  <a:lnTo>
                    <a:pt x="5832475" y="143382"/>
                  </a:lnTo>
                  <a:lnTo>
                    <a:pt x="5840222" y="135635"/>
                  </a:lnTo>
                  <a:lnTo>
                    <a:pt x="5840222" y="116458"/>
                  </a:lnTo>
                  <a:lnTo>
                    <a:pt x="5832475" y="108711"/>
                  </a:lnTo>
                  <a:close/>
                </a:path>
                <a:path w="6177280" h="1779270">
                  <a:moveTo>
                    <a:pt x="5047869" y="108711"/>
                  </a:moveTo>
                  <a:lnTo>
                    <a:pt x="5028691" y="108711"/>
                  </a:lnTo>
                  <a:lnTo>
                    <a:pt x="5020818" y="116458"/>
                  </a:lnTo>
                  <a:lnTo>
                    <a:pt x="5020818" y="135635"/>
                  </a:lnTo>
                  <a:lnTo>
                    <a:pt x="5028691" y="143382"/>
                  </a:lnTo>
                  <a:lnTo>
                    <a:pt x="5047869" y="143382"/>
                  </a:lnTo>
                  <a:lnTo>
                    <a:pt x="5055743" y="135635"/>
                  </a:lnTo>
                  <a:lnTo>
                    <a:pt x="5055743" y="116458"/>
                  </a:lnTo>
                  <a:lnTo>
                    <a:pt x="5047869" y="108711"/>
                  </a:lnTo>
                  <a:close/>
                </a:path>
                <a:path w="6177280" h="1779270">
                  <a:moveTo>
                    <a:pt x="2781554" y="108711"/>
                  </a:moveTo>
                  <a:lnTo>
                    <a:pt x="2762250" y="108711"/>
                  </a:lnTo>
                  <a:lnTo>
                    <a:pt x="2754503" y="116458"/>
                  </a:lnTo>
                  <a:lnTo>
                    <a:pt x="2754503" y="135635"/>
                  </a:lnTo>
                  <a:lnTo>
                    <a:pt x="2762250" y="143382"/>
                  </a:lnTo>
                  <a:lnTo>
                    <a:pt x="2781554" y="143382"/>
                  </a:lnTo>
                  <a:lnTo>
                    <a:pt x="2789428" y="135635"/>
                  </a:lnTo>
                  <a:lnTo>
                    <a:pt x="2789428" y="116458"/>
                  </a:lnTo>
                  <a:lnTo>
                    <a:pt x="2781554" y="108711"/>
                  </a:lnTo>
                  <a:close/>
                </a:path>
                <a:path w="6177280" h="1779270">
                  <a:moveTo>
                    <a:pt x="2671191" y="108711"/>
                  </a:moveTo>
                  <a:lnTo>
                    <a:pt x="2651887" y="108711"/>
                  </a:lnTo>
                  <a:lnTo>
                    <a:pt x="2644140" y="116458"/>
                  </a:lnTo>
                  <a:lnTo>
                    <a:pt x="2644140" y="135635"/>
                  </a:lnTo>
                  <a:lnTo>
                    <a:pt x="2651887" y="143382"/>
                  </a:lnTo>
                  <a:lnTo>
                    <a:pt x="2671191" y="143382"/>
                  </a:lnTo>
                  <a:lnTo>
                    <a:pt x="2678938" y="135635"/>
                  </a:lnTo>
                  <a:lnTo>
                    <a:pt x="2678938" y="116458"/>
                  </a:lnTo>
                  <a:lnTo>
                    <a:pt x="2671191" y="108711"/>
                  </a:lnTo>
                  <a:close/>
                </a:path>
                <a:path w="6177280" h="1779270">
                  <a:moveTo>
                    <a:pt x="5617463" y="102997"/>
                  </a:moveTo>
                  <a:lnTo>
                    <a:pt x="5598159" y="102997"/>
                  </a:lnTo>
                  <a:lnTo>
                    <a:pt x="5590412" y="110744"/>
                  </a:lnTo>
                  <a:lnTo>
                    <a:pt x="5590412" y="129921"/>
                  </a:lnTo>
                  <a:lnTo>
                    <a:pt x="5598159" y="137668"/>
                  </a:lnTo>
                  <a:lnTo>
                    <a:pt x="5617463" y="137668"/>
                  </a:lnTo>
                  <a:lnTo>
                    <a:pt x="5625210" y="129921"/>
                  </a:lnTo>
                  <a:lnTo>
                    <a:pt x="5625210" y="110744"/>
                  </a:lnTo>
                  <a:lnTo>
                    <a:pt x="5617463" y="102997"/>
                  </a:lnTo>
                  <a:close/>
                </a:path>
                <a:path w="6177280" h="1779270">
                  <a:moveTo>
                    <a:pt x="3932174" y="102997"/>
                  </a:moveTo>
                  <a:lnTo>
                    <a:pt x="3912870" y="102997"/>
                  </a:lnTo>
                  <a:lnTo>
                    <a:pt x="3905123" y="110744"/>
                  </a:lnTo>
                  <a:lnTo>
                    <a:pt x="3905123" y="129921"/>
                  </a:lnTo>
                  <a:lnTo>
                    <a:pt x="3912870" y="137668"/>
                  </a:lnTo>
                  <a:lnTo>
                    <a:pt x="3932174" y="137668"/>
                  </a:lnTo>
                  <a:lnTo>
                    <a:pt x="3939921" y="129921"/>
                  </a:lnTo>
                  <a:lnTo>
                    <a:pt x="3939921" y="110744"/>
                  </a:lnTo>
                  <a:lnTo>
                    <a:pt x="3932174" y="102997"/>
                  </a:lnTo>
                  <a:close/>
                </a:path>
                <a:path w="6177280" h="1779270">
                  <a:moveTo>
                    <a:pt x="3798570" y="102997"/>
                  </a:moveTo>
                  <a:lnTo>
                    <a:pt x="3779265" y="102997"/>
                  </a:lnTo>
                  <a:lnTo>
                    <a:pt x="3771391" y="110744"/>
                  </a:lnTo>
                  <a:lnTo>
                    <a:pt x="3771391" y="129921"/>
                  </a:lnTo>
                  <a:lnTo>
                    <a:pt x="3779265" y="137668"/>
                  </a:lnTo>
                  <a:lnTo>
                    <a:pt x="3798570" y="137668"/>
                  </a:lnTo>
                  <a:lnTo>
                    <a:pt x="3806316" y="129921"/>
                  </a:lnTo>
                  <a:lnTo>
                    <a:pt x="3806316" y="110744"/>
                  </a:lnTo>
                  <a:lnTo>
                    <a:pt x="3798570" y="102997"/>
                  </a:lnTo>
                  <a:close/>
                </a:path>
                <a:path w="6177280" h="1779270">
                  <a:moveTo>
                    <a:pt x="3246501" y="102997"/>
                  </a:moveTo>
                  <a:lnTo>
                    <a:pt x="3227197" y="102997"/>
                  </a:lnTo>
                  <a:lnTo>
                    <a:pt x="3219450" y="110744"/>
                  </a:lnTo>
                  <a:lnTo>
                    <a:pt x="3219450" y="129921"/>
                  </a:lnTo>
                  <a:lnTo>
                    <a:pt x="3227197" y="137668"/>
                  </a:lnTo>
                  <a:lnTo>
                    <a:pt x="3246501" y="137668"/>
                  </a:lnTo>
                  <a:lnTo>
                    <a:pt x="3254248" y="129921"/>
                  </a:lnTo>
                  <a:lnTo>
                    <a:pt x="3254248" y="110744"/>
                  </a:lnTo>
                  <a:lnTo>
                    <a:pt x="3246501" y="102997"/>
                  </a:lnTo>
                  <a:close/>
                </a:path>
                <a:path w="6177280" h="1779270">
                  <a:moveTo>
                    <a:pt x="1967991" y="102997"/>
                  </a:moveTo>
                  <a:lnTo>
                    <a:pt x="1948688" y="102997"/>
                  </a:lnTo>
                  <a:lnTo>
                    <a:pt x="1940940" y="110744"/>
                  </a:lnTo>
                  <a:lnTo>
                    <a:pt x="1940940" y="129921"/>
                  </a:lnTo>
                  <a:lnTo>
                    <a:pt x="1948688" y="137668"/>
                  </a:lnTo>
                  <a:lnTo>
                    <a:pt x="1967991" y="137668"/>
                  </a:lnTo>
                  <a:lnTo>
                    <a:pt x="1975739" y="129921"/>
                  </a:lnTo>
                  <a:lnTo>
                    <a:pt x="1975739" y="110744"/>
                  </a:lnTo>
                  <a:lnTo>
                    <a:pt x="1967991" y="102997"/>
                  </a:lnTo>
                  <a:close/>
                </a:path>
                <a:path w="6177280" h="1779270">
                  <a:moveTo>
                    <a:pt x="242062" y="102997"/>
                  </a:moveTo>
                  <a:lnTo>
                    <a:pt x="222757" y="102997"/>
                  </a:lnTo>
                  <a:lnTo>
                    <a:pt x="215010" y="110744"/>
                  </a:lnTo>
                  <a:lnTo>
                    <a:pt x="215010" y="129921"/>
                  </a:lnTo>
                  <a:lnTo>
                    <a:pt x="222757" y="137668"/>
                  </a:lnTo>
                  <a:lnTo>
                    <a:pt x="242062" y="137668"/>
                  </a:lnTo>
                  <a:lnTo>
                    <a:pt x="249935" y="129921"/>
                  </a:lnTo>
                  <a:lnTo>
                    <a:pt x="249935" y="110744"/>
                  </a:lnTo>
                  <a:lnTo>
                    <a:pt x="242062" y="102997"/>
                  </a:lnTo>
                  <a:close/>
                </a:path>
                <a:path w="6177280" h="1779270">
                  <a:moveTo>
                    <a:pt x="3647439" y="97154"/>
                  </a:moveTo>
                  <a:lnTo>
                    <a:pt x="3628135" y="97154"/>
                  </a:lnTo>
                  <a:lnTo>
                    <a:pt x="3620388" y="104901"/>
                  </a:lnTo>
                  <a:lnTo>
                    <a:pt x="3620388" y="124078"/>
                  </a:lnTo>
                  <a:lnTo>
                    <a:pt x="3628135" y="131825"/>
                  </a:lnTo>
                  <a:lnTo>
                    <a:pt x="3647439" y="131825"/>
                  </a:lnTo>
                  <a:lnTo>
                    <a:pt x="3655186" y="124078"/>
                  </a:lnTo>
                  <a:lnTo>
                    <a:pt x="3655186" y="104901"/>
                  </a:lnTo>
                  <a:lnTo>
                    <a:pt x="3647439" y="97154"/>
                  </a:lnTo>
                  <a:close/>
                </a:path>
                <a:path w="6177280" h="1779270">
                  <a:moveTo>
                    <a:pt x="1660016" y="97154"/>
                  </a:moveTo>
                  <a:lnTo>
                    <a:pt x="1640713" y="97154"/>
                  </a:lnTo>
                  <a:lnTo>
                    <a:pt x="1632965" y="104901"/>
                  </a:lnTo>
                  <a:lnTo>
                    <a:pt x="1632965" y="124078"/>
                  </a:lnTo>
                  <a:lnTo>
                    <a:pt x="1640713" y="131825"/>
                  </a:lnTo>
                  <a:lnTo>
                    <a:pt x="1660016" y="131825"/>
                  </a:lnTo>
                  <a:lnTo>
                    <a:pt x="1667764" y="124078"/>
                  </a:lnTo>
                  <a:lnTo>
                    <a:pt x="1667764" y="104901"/>
                  </a:lnTo>
                  <a:lnTo>
                    <a:pt x="1660016" y="97154"/>
                  </a:lnTo>
                  <a:close/>
                </a:path>
                <a:path w="6177280" h="1779270">
                  <a:moveTo>
                    <a:pt x="1532127" y="97154"/>
                  </a:moveTo>
                  <a:lnTo>
                    <a:pt x="1512951" y="97154"/>
                  </a:lnTo>
                  <a:lnTo>
                    <a:pt x="1505077" y="104901"/>
                  </a:lnTo>
                  <a:lnTo>
                    <a:pt x="1505077" y="124078"/>
                  </a:lnTo>
                  <a:lnTo>
                    <a:pt x="1512951" y="131825"/>
                  </a:lnTo>
                  <a:lnTo>
                    <a:pt x="1532127" y="131825"/>
                  </a:lnTo>
                  <a:lnTo>
                    <a:pt x="1540002" y="124078"/>
                  </a:lnTo>
                  <a:lnTo>
                    <a:pt x="1540002" y="104901"/>
                  </a:lnTo>
                  <a:lnTo>
                    <a:pt x="1532127" y="97154"/>
                  </a:lnTo>
                  <a:close/>
                </a:path>
                <a:path w="6177280" h="1779270">
                  <a:moveTo>
                    <a:pt x="5437251" y="85598"/>
                  </a:moveTo>
                  <a:lnTo>
                    <a:pt x="5418074" y="85598"/>
                  </a:lnTo>
                  <a:lnTo>
                    <a:pt x="5410200" y="93345"/>
                  </a:lnTo>
                  <a:lnTo>
                    <a:pt x="5410200" y="112522"/>
                  </a:lnTo>
                  <a:lnTo>
                    <a:pt x="5418074" y="120269"/>
                  </a:lnTo>
                  <a:lnTo>
                    <a:pt x="5437251" y="120269"/>
                  </a:lnTo>
                  <a:lnTo>
                    <a:pt x="5445125" y="112522"/>
                  </a:lnTo>
                  <a:lnTo>
                    <a:pt x="5445125" y="93345"/>
                  </a:lnTo>
                  <a:lnTo>
                    <a:pt x="5437251" y="85598"/>
                  </a:lnTo>
                  <a:close/>
                </a:path>
                <a:path w="6177280" h="1779270">
                  <a:moveTo>
                    <a:pt x="5251323" y="85598"/>
                  </a:moveTo>
                  <a:lnTo>
                    <a:pt x="5232019" y="85598"/>
                  </a:lnTo>
                  <a:lnTo>
                    <a:pt x="5224272" y="93345"/>
                  </a:lnTo>
                  <a:lnTo>
                    <a:pt x="5224272" y="112522"/>
                  </a:lnTo>
                  <a:lnTo>
                    <a:pt x="5232019" y="120269"/>
                  </a:lnTo>
                  <a:lnTo>
                    <a:pt x="5251323" y="120269"/>
                  </a:lnTo>
                  <a:lnTo>
                    <a:pt x="5259070" y="112522"/>
                  </a:lnTo>
                  <a:lnTo>
                    <a:pt x="5259070" y="93345"/>
                  </a:lnTo>
                  <a:lnTo>
                    <a:pt x="5251323" y="85598"/>
                  </a:lnTo>
                  <a:close/>
                </a:path>
                <a:path w="6177280" h="1779270">
                  <a:moveTo>
                    <a:pt x="2903601" y="85598"/>
                  </a:moveTo>
                  <a:lnTo>
                    <a:pt x="2884296" y="85598"/>
                  </a:lnTo>
                  <a:lnTo>
                    <a:pt x="2876550" y="93345"/>
                  </a:lnTo>
                  <a:lnTo>
                    <a:pt x="2876550" y="112522"/>
                  </a:lnTo>
                  <a:lnTo>
                    <a:pt x="2884296" y="120269"/>
                  </a:lnTo>
                  <a:lnTo>
                    <a:pt x="2903601" y="120269"/>
                  </a:lnTo>
                  <a:lnTo>
                    <a:pt x="2911347" y="112522"/>
                  </a:lnTo>
                  <a:lnTo>
                    <a:pt x="2911347" y="93345"/>
                  </a:lnTo>
                  <a:lnTo>
                    <a:pt x="2903601" y="85598"/>
                  </a:lnTo>
                  <a:close/>
                </a:path>
                <a:path w="6177280" h="1779270">
                  <a:moveTo>
                    <a:pt x="6169533" y="79882"/>
                  </a:moveTo>
                  <a:lnTo>
                    <a:pt x="6150229" y="79882"/>
                  </a:lnTo>
                  <a:lnTo>
                    <a:pt x="6142355" y="87629"/>
                  </a:lnTo>
                  <a:lnTo>
                    <a:pt x="6142355" y="106806"/>
                  </a:lnTo>
                  <a:lnTo>
                    <a:pt x="6150229" y="114553"/>
                  </a:lnTo>
                  <a:lnTo>
                    <a:pt x="6169533" y="114553"/>
                  </a:lnTo>
                  <a:lnTo>
                    <a:pt x="6177280" y="106806"/>
                  </a:lnTo>
                  <a:lnTo>
                    <a:pt x="6177280" y="87629"/>
                  </a:lnTo>
                  <a:lnTo>
                    <a:pt x="6169533" y="79882"/>
                  </a:lnTo>
                  <a:close/>
                </a:path>
                <a:path w="6177280" h="1779270">
                  <a:moveTo>
                    <a:pt x="6047485" y="79882"/>
                  </a:moveTo>
                  <a:lnTo>
                    <a:pt x="6028182" y="79882"/>
                  </a:lnTo>
                  <a:lnTo>
                    <a:pt x="6020434" y="87629"/>
                  </a:lnTo>
                  <a:lnTo>
                    <a:pt x="6020434" y="106806"/>
                  </a:lnTo>
                  <a:lnTo>
                    <a:pt x="6028182" y="114553"/>
                  </a:lnTo>
                  <a:lnTo>
                    <a:pt x="6047485" y="114553"/>
                  </a:lnTo>
                  <a:lnTo>
                    <a:pt x="6055233" y="106806"/>
                  </a:lnTo>
                  <a:lnTo>
                    <a:pt x="6055233" y="87629"/>
                  </a:lnTo>
                  <a:lnTo>
                    <a:pt x="6047485" y="79882"/>
                  </a:lnTo>
                  <a:close/>
                </a:path>
                <a:path w="6177280" h="1779270">
                  <a:moveTo>
                    <a:pt x="4734052" y="79882"/>
                  </a:moveTo>
                  <a:lnTo>
                    <a:pt x="4714875" y="79882"/>
                  </a:lnTo>
                  <a:lnTo>
                    <a:pt x="4707001" y="87629"/>
                  </a:lnTo>
                  <a:lnTo>
                    <a:pt x="4707001" y="106806"/>
                  </a:lnTo>
                  <a:lnTo>
                    <a:pt x="4714875" y="114553"/>
                  </a:lnTo>
                  <a:lnTo>
                    <a:pt x="4734052" y="114553"/>
                  </a:lnTo>
                  <a:lnTo>
                    <a:pt x="4741926" y="106806"/>
                  </a:lnTo>
                  <a:lnTo>
                    <a:pt x="4741926" y="87629"/>
                  </a:lnTo>
                  <a:lnTo>
                    <a:pt x="4734052" y="79882"/>
                  </a:lnTo>
                  <a:close/>
                </a:path>
                <a:path w="6177280" h="1779270">
                  <a:moveTo>
                    <a:pt x="3025647" y="79882"/>
                  </a:moveTo>
                  <a:lnTo>
                    <a:pt x="3006343" y="79882"/>
                  </a:lnTo>
                  <a:lnTo>
                    <a:pt x="2998596" y="87629"/>
                  </a:lnTo>
                  <a:lnTo>
                    <a:pt x="2998596" y="106806"/>
                  </a:lnTo>
                  <a:lnTo>
                    <a:pt x="3006343" y="114553"/>
                  </a:lnTo>
                  <a:lnTo>
                    <a:pt x="3025647" y="114553"/>
                  </a:lnTo>
                  <a:lnTo>
                    <a:pt x="3033395" y="106806"/>
                  </a:lnTo>
                  <a:lnTo>
                    <a:pt x="3033395" y="87629"/>
                  </a:lnTo>
                  <a:lnTo>
                    <a:pt x="3025647" y="79882"/>
                  </a:lnTo>
                  <a:close/>
                </a:path>
                <a:path w="6177280" h="1779270">
                  <a:moveTo>
                    <a:pt x="2543302" y="79882"/>
                  </a:moveTo>
                  <a:lnTo>
                    <a:pt x="2523997" y="79882"/>
                  </a:lnTo>
                  <a:lnTo>
                    <a:pt x="2516251" y="87629"/>
                  </a:lnTo>
                  <a:lnTo>
                    <a:pt x="2516251" y="106806"/>
                  </a:lnTo>
                  <a:lnTo>
                    <a:pt x="2523997" y="114553"/>
                  </a:lnTo>
                  <a:lnTo>
                    <a:pt x="2543302" y="114553"/>
                  </a:lnTo>
                  <a:lnTo>
                    <a:pt x="2551049" y="106806"/>
                  </a:lnTo>
                  <a:lnTo>
                    <a:pt x="2551049" y="87629"/>
                  </a:lnTo>
                  <a:lnTo>
                    <a:pt x="2543302" y="79882"/>
                  </a:lnTo>
                  <a:close/>
                </a:path>
                <a:path w="6177280" h="1779270">
                  <a:moveTo>
                    <a:pt x="1259077" y="79882"/>
                  </a:moveTo>
                  <a:lnTo>
                    <a:pt x="1239774" y="79882"/>
                  </a:lnTo>
                  <a:lnTo>
                    <a:pt x="1232027" y="87629"/>
                  </a:lnTo>
                  <a:lnTo>
                    <a:pt x="1232027" y="106806"/>
                  </a:lnTo>
                  <a:lnTo>
                    <a:pt x="1239774" y="114553"/>
                  </a:lnTo>
                  <a:lnTo>
                    <a:pt x="1259077" y="114553"/>
                  </a:lnTo>
                  <a:lnTo>
                    <a:pt x="1266825" y="106806"/>
                  </a:lnTo>
                  <a:lnTo>
                    <a:pt x="1266825" y="87629"/>
                  </a:lnTo>
                  <a:lnTo>
                    <a:pt x="1259077" y="79882"/>
                  </a:lnTo>
                  <a:close/>
                </a:path>
                <a:path w="6177280" h="1779270">
                  <a:moveTo>
                    <a:pt x="689482" y="79882"/>
                  </a:moveTo>
                  <a:lnTo>
                    <a:pt x="670305" y="79882"/>
                  </a:lnTo>
                  <a:lnTo>
                    <a:pt x="662431" y="87629"/>
                  </a:lnTo>
                  <a:lnTo>
                    <a:pt x="662431" y="106806"/>
                  </a:lnTo>
                  <a:lnTo>
                    <a:pt x="670305" y="114553"/>
                  </a:lnTo>
                  <a:lnTo>
                    <a:pt x="689482" y="114553"/>
                  </a:lnTo>
                  <a:lnTo>
                    <a:pt x="697356" y="106806"/>
                  </a:lnTo>
                  <a:lnTo>
                    <a:pt x="697356" y="87629"/>
                  </a:lnTo>
                  <a:lnTo>
                    <a:pt x="689482" y="79882"/>
                  </a:lnTo>
                  <a:close/>
                </a:path>
                <a:path w="6177280" h="1779270">
                  <a:moveTo>
                    <a:pt x="2252726" y="62483"/>
                  </a:moveTo>
                  <a:lnTo>
                    <a:pt x="2233421" y="62483"/>
                  </a:lnTo>
                  <a:lnTo>
                    <a:pt x="2225675" y="70230"/>
                  </a:lnTo>
                  <a:lnTo>
                    <a:pt x="2225675" y="89407"/>
                  </a:lnTo>
                  <a:lnTo>
                    <a:pt x="2233421" y="97154"/>
                  </a:lnTo>
                  <a:lnTo>
                    <a:pt x="2252726" y="97154"/>
                  </a:lnTo>
                  <a:lnTo>
                    <a:pt x="2260600" y="89407"/>
                  </a:lnTo>
                  <a:lnTo>
                    <a:pt x="2260600" y="70230"/>
                  </a:lnTo>
                  <a:lnTo>
                    <a:pt x="2252726" y="62483"/>
                  </a:lnTo>
                  <a:close/>
                </a:path>
                <a:path w="6177280" h="1779270">
                  <a:moveTo>
                    <a:pt x="555878" y="62483"/>
                  </a:moveTo>
                  <a:lnTo>
                    <a:pt x="536575" y="62483"/>
                  </a:lnTo>
                  <a:lnTo>
                    <a:pt x="528827" y="70230"/>
                  </a:lnTo>
                  <a:lnTo>
                    <a:pt x="528827" y="89407"/>
                  </a:lnTo>
                  <a:lnTo>
                    <a:pt x="536575" y="97154"/>
                  </a:lnTo>
                  <a:lnTo>
                    <a:pt x="555878" y="97154"/>
                  </a:lnTo>
                  <a:lnTo>
                    <a:pt x="563626" y="89407"/>
                  </a:lnTo>
                  <a:lnTo>
                    <a:pt x="563626" y="70230"/>
                  </a:lnTo>
                  <a:lnTo>
                    <a:pt x="555878" y="62483"/>
                  </a:lnTo>
                  <a:close/>
                </a:path>
                <a:path w="6177280" h="1779270">
                  <a:moveTo>
                    <a:pt x="27050" y="62483"/>
                  </a:moveTo>
                  <a:lnTo>
                    <a:pt x="7746" y="62483"/>
                  </a:lnTo>
                  <a:lnTo>
                    <a:pt x="0" y="70230"/>
                  </a:lnTo>
                  <a:lnTo>
                    <a:pt x="0" y="89407"/>
                  </a:lnTo>
                  <a:lnTo>
                    <a:pt x="7746" y="97154"/>
                  </a:lnTo>
                  <a:lnTo>
                    <a:pt x="27050" y="97154"/>
                  </a:lnTo>
                  <a:lnTo>
                    <a:pt x="34925" y="89407"/>
                  </a:lnTo>
                  <a:lnTo>
                    <a:pt x="34925" y="70230"/>
                  </a:lnTo>
                  <a:lnTo>
                    <a:pt x="27050" y="62483"/>
                  </a:lnTo>
                  <a:close/>
                </a:path>
                <a:path w="6177280" h="1779270">
                  <a:moveTo>
                    <a:pt x="4896865" y="56769"/>
                  </a:moveTo>
                  <a:lnTo>
                    <a:pt x="4877561" y="56769"/>
                  </a:lnTo>
                  <a:lnTo>
                    <a:pt x="4869814" y="64516"/>
                  </a:lnTo>
                  <a:lnTo>
                    <a:pt x="4869814" y="83693"/>
                  </a:lnTo>
                  <a:lnTo>
                    <a:pt x="4877561" y="91440"/>
                  </a:lnTo>
                  <a:lnTo>
                    <a:pt x="4896865" y="91440"/>
                  </a:lnTo>
                  <a:lnTo>
                    <a:pt x="4904612" y="83693"/>
                  </a:lnTo>
                  <a:lnTo>
                    <a:pt x="4904612" y="64516"/>
                  </a:lnTo>
                  <a:lnTo>
                    <a:pt x="4896865" y="56769"/>
                  </a:lnTo>
                  <a:close/>
                </a:path>
                <a:path w="6177280" h="1779270">
                  <a:moveTo>
                    <a:pt x="3385947" y="56769"/>
                  </a:moveTo>
                  <a:lnTo>
                    <a:pt x="3366643" y="56769"/>
                  </a:lnTo>
                  <a:lnTo>
                    <a:pt x="3358896" y="64516"/>
                  </a:lnTo>
                  <a:lnTo>
                    <a:pt x="3358896" y="83693"/>
                  </a:lnTo>
                  <a:lnTo>
                    <a:pt x="3366643" y="91440"/>
                  </a:lnTo>
                  <a:lnTo>
                    <a:pt x="3385947" y="91440"/>
                  </a:lnTo>
                  <a:lnTo>
                    <a:pt x="3393694" y="83693"/>
                  </a:lnTo>
                  <a:lnTo>
                    <a:pt x="3393694" y="64516"/>
                  </a:lnTo>
                  <a:lnTo>
                    <a:pt x="3385947" y="56769"/>
                  </a:lnTo>
                  <a:close/>
                </a:path>
                <a:path w="6177280" h="1779270">
                  <a:moveTo>
                    <a:pt x="1410080" y="56769"/>
                  </a:moveTo>
                  <a:lnTo>
                    <a:pt x="1390903" y="56769"/>
                  </a:lnTo>
                  <a:lnTo>
                    <a:pt x="1383029" y="64516"/>
                  </a:lnTo>
                  <a:lnTo>
                    <a:pt x="1383029" y="83693"/>
                  </a:lnTo>
                  <a:lnTo>
                    <a:pt x="1390903" y="91440"/>
                  </a:lnTo>
                  <a:lnTo>
                    <a:pt x="1410080" y="91440"/>
                  </a:lnTo>
                  <a:lnTo>
                    <a:pt x="1417954" y="83693"/>
                  </a:lnTo>
                  <a:lnTo>
                    <a:pt x="1417954" y="64516"/>
                  </a:lnTo>
                  <a:lnTo>
                    <a:pt x="1410080" y="56769"/>
                  </a:lnTo>
                  <a:close/>
                </a:path>
                <a:path w="6177280" h="1779270">
                  <a:moveTo>
                    <a:pt x="2130679" y="45211"/>
                  </a:moveTo>
                  <a:lnTo>
                    <a:pt x="2111502" y="45211"/>
                  </a:lnTo>
                  <a:lnTo>
                    <a:pt x="2103628" y="52958"/>
                  </a:lnTo>
                  <a:lnTo>
                    <a:pt x="2103628" y="72135"/>
                  </a:lnTo>
                  <a:lnTo>
                    <a:pt x="2111502" y="79882"/>
                  </a:lnTo>
                  <a:lnTo>
                    <a:pt x="2130679" y="79882"/>
                  </a:lnTo>
                  <a:lnTo>
                    <a:pt x="2138553" y="72135"/>
                  </a:lnTo>
                  <a:lnTo>
                    <a:pt x="2138553" y="52958"/>
                  </a:lnTo>
                  <a:lnTo>
                    <a:pt x="2130679" y="45211"/>
                  </a:lnTo>
                  <a:close/>
                </a:path>
                <a:path w="6177280" h="1779270">
                  <a:moveTo>
                    <a:pt x="4298314" y="39370"/>
                  </a:moveTo>
                  <a:lnTo>
                    <a:pt x="4279010" y="39370"/>
                  </a:lnTo>
                  <a:lnTo>
                    <a:pt x="4271263" y="47117"/>
                  </a:lnTo>
                  <a:lnTo>
                    <a:pt x="4271263" y="66294"/>
                  </a:lnTo>
                  <a:lnTo>
                    <a:pt x="4279010" y="74041"/>
                  </a:lnTo>
                  <a:lnTo>
                    <a:pt x="4298314" y="74041"/>
                  </a:lnTo>
                  <a:lnTo>
                    <a:pt x="4306061" y="66294"/>
                  </a:lnTo>
                  <a:lnTo>
                    <a:pt x="4306061" y="47117"/>
                  </a:lnTo>
                  <a:lnTo>
                    <a:pt x="4298314" y="39370"/>
                  </a:lnTo>
                  <a:close/>
                </a:path>
                <a:path w="6177280" h="1779270">
                  <a:moveTo>
                    <a:pt x="3507994" y="39370"/>
                  </a:moveTo>
                  <a:lnTo>
                    <a:pt x="3488689" y="39370"/>
                  </a:lnTo>
                  <a:lnTo>
                    <a:pt x="3480943" y="47117"/>
                  </a:lnTo>
                  <a:lnTo>
                    <a:pt x="3480943" y="66294"/>
                  </a:lnTo>
                  <a:lnTo>
                    <a:pt x="3488689" y="74041"/>
                  </a:lnTo>
                  <a:lnTo>
                    <a:pt x="3507994" y="74041"/>
                  </a:lnTo>
                  <a:lnTo>
                    <a:pt x="3515740" y="66294"/>
                  </a:lnTo>
                  <a:lnTo>
                    <a:pt x="3515740" y="47117"/>
                  </a:lnTo>
                  <a:lnTo>
                    <a:pt x="3507994" y="39370"/>
                  </a:lnTo>
                  <a:close/>
                </a:path>
                <a:path w="6177280" h="1779270">
                  <a:moveTo>
                    <a:pt x="1776221" y="39370"/>
                  </a:moveTo>
                  <a:lnTo>
                    <a:pt x="1756917" y="39370"/>
                  </a:lnTo>
                  <a:lnTo>
                    <a:pt x="1749170" y="47117"/>
                  </a:lnTo>
                  <a:lnTo>
                    <a:pt x="1749170" y="66294"/>
                  </a:lnTo>
                  <a:lnTo>
                    <a:pt x="1756917" y="74041"/>
                  </a:lnTo>
                  <a:lnTo>
                    <a:pt x="1776221" y="74041"/>
                  </a:lnTo>
                  <a:lnTo>
                    <a:pt x="1783968" y="66294"/>
                  </a:lnTo>
                  <a:lnTo>
                    <a:pt x="1783968" y="47117"/>
                  </a:lnTo>
                  <a:lnTo>
                    <a:pt x="1776221" y="39370"/>
                  </a:lnTo>
                  <a:close/>
                </a:path>
                <a:path w="6177280" h="1779270">
                  <a:moveTo>
                    <a:pt x="5756909" y="33654"/>
                  </a:moveTo>
                  <a:lnTo>
                    <a:pt x="5737606" y="33654"/>
                  </a:lnTo>
                  <a:lnTo>
                    <a:pt x="5729858" y="41401"/>
                  </a:lnTo>
                  <a:lnTo>
                    <a:pt x="5729858" y="60578"/>
                  </a:lnTo>
                  <a:lnTo>
                    <a:pt x="5737606" y="68325"/>
                  </a:lnTo>
                  <a:lnTo>
                    <a:pt x="5756909" y="68325"/>
                  </a:lnTo>
                  <a:lnTo>
                    <a:pt x="5764657" y="60578"/>
                  </a:lnTo>
                  <a:lnTo>
                    <a:pt x="5764657" y="41401"/>
                  </a:lnTo>
                  <a:lnTo>
                    <a:pt x="5756909" y="33654"/>
                  </a:lnTo>
                  <a:close/>
                </a:path>
                <a:path w="6177280" h="1779270">
                  <a:moveTo>
                    <a:pt x="5541899" y="33654"/>
                  </a:moveTo>
                  <a:lnTo>
                    <a:pt x="5522595" y="33654"/>
                  </a:lnTo>
                  <a:lnTo>
                    <a:pt x="5514848" y="41401"/>
                  </a:lnTo>
                  <a:lnTo>
                    <a:pt x="5514848" y="60578"/>
                  </a:lnTo>
                  <a:lnTo>
                    <a:pt x="5522595" y="68325"/>
                  </a:lnTo>
                  <a:lnTo>
                    <a:pt x="5541899" y="68325"/>
                  </a:lnTo>
                  <a:lnTo>
                    <a:pt x="5549646" y="60578"/>
                  </a:lnTo>
                  <a:lnTo>
                    <a:pt x="5549646" y="41401"/>
                  </a:lnTo>
                  <a:lnTo>
                    <a:pt x="5541899" y="33654"/>
                  </a:lnTo>
                  <a:close/>
                </a:path>
                <a:path w="6177280" h="1779270">
                  <a:moveTo>
                    <a:pt x="1142745" y="33654"/>
                  </a:moveTo>
                  <a:lnTo>
                    <a:pt x="1123568" y="33654"/>
                  </a:lnTo>
                  <a:lnTo>
                    <a:pt x="1115694" y="41401"/>
                  </a:lnTo>
                  <a:lnTo>
                    <a:pt x="1115694" y="60578"/>
                  </a:lnTo>
                  <a:lnTo>
                    <a:pt x="1123568" y="68325"/>
                  </a:lnTo>
                  <a:lnTo>
                    <a:pt x="1142745" y="68325"/>
                  </a:lnTo>
                  <a:lnTo>
                    <a:pt x="1150619" y="60578"/>
                  </a:lnTo>
                  <a:lnTo>
                    <a:pt x="1150619" y="41401"/>
                  </a:lnTo>
                  <a:lnTo>
                    <a:pt x="1142745" y="33654"/>
                  </a:lnTo>
                  <a:close/>
                </a:path>
                <a:path w="6177280" h="1779270">
                  <a:moveTo>
                    <a:pt x="916177" y="33654"/>
                  </a:moveTo>
                  <a:lnTo>
                    <a:pt x="896874" y="33654"/>
                  </a:lnTo>
                  <a:lnTo>
                    <a:pt x="889126" y="41401"/>
                  </a:lnTo>
                  <a:lnTo>
                    <a:pt x="889126" y="60578"/>
                  </a:lnTo>
                  <a:lnTo>
                    <a:pt x="896874" y="68325"/>
                  </a:lnTo>
                  <a:lnTo>
                    <a:pt x="916177" y="68325"/>
                  </a:lnTo>
                  <a:lnTo>
                    <a:pt x="923925" y="60578"/>
                  </a:lnTo>
                  <a:lnTo>
                    <a:pt x="923925" y="41401"/>
                  </a:lnTo>
                  <a:lnTo>
                    <a:pt x="916177" y="33654"/>
                  </a:lnTo>
                  <a:close/>
                </a:path>
                <a:path w="6177280" h="1779270">
                  <a:moveTo>
                    <a:pt x="422275" y="33654"/>
                  </a:moveTo>
                  <a:lnTo>
                    <a:pt x="402970" y="33654"/>
                  </a:lnTo>
                  <a:lnTo>
                    <a:pt x="395096" y="41401"/>
                  </a:lnTo>
                  <a:lnTo>
                    <a:pt x="395096" y="60578"/>
                  </a:lnTo>
                  <a:lnTo>
                    <a:pt x="402970" y="68325"/>
                  </a:lnTo>
                  <a:lnTo>
                    <a:pt x="422275" y="68325"/>
                  </a:lnTo>
                  <a:lnTo>
                    <a:pt x="430021" y="60578"/>
                  </a:lnTo>
                  <a:lnTo>
                    <a:pt x="430021" y="41401"/>
                  </a:lnTo>
                  <a:lnTo>
                    <a:pt x="422275" y="33654"/>
                  </a:lnTo>
                  <a:close/>
                </a:path>
                <a:path w="6177280" h="1779270">
                  <a:moveTo>
                    <a:pt x="5954522" y="27813"/>
                  </a:moveTo>
                  <a:lnTo>
                    <a:pt x="5935218" y="27813"/>
                  </a:lnTo>
                  <a:lnTo>
                    <a:pt x="5927344" y="35559"/>
                  </a:lnTo>
                  <a:lnTo>
                    <a:pt x="5927344" y="54736"/>
                  </a:lnTo>
                  <a:lnTo>
                    <a:pt x="5935218" y="62483"/>
                  </a:lnTo>
                  <a:lnTo>
                    <a:pt x="5954522" y="62483"/>
                  </a:lnTo>
                  <a:lnTo>
                    <a:pt x="5962269" y="54736"/>
                  </a:lnTo>
                  <a:lnTo>
                    <a:pt x="5962269" y="35559"/>
                  </a:lnTo>
                  <a:lnTo>
                    <a:pt x="5954522" y="27813"/>
                  </a:lnTo>
                  <a:close/>
                </a:path>
                <a:path w="6177280" h="1779270">
                  <a:moveTo>
                    <a:pt x="4629531" y="27813"/>
                  </a:moveTo>
                  <a:lnTo>
                    <a:pt x="4610227" y="27813"/>
                  </a:lnTo>
                  <a:lnTo>
                    <a:pt x="4602480" y="35559"/>
                  </a:lnTo>
                  <a:lnTo>
                    <a:pt x="4602480" y="54736"/>
                  </a:lnTo>
                  <a:lnTo>
                    <a:pt x="4610227" y="62483"/>
                  </a:lnTo>
                  <a:lnTo>
                    <a:pt x="4629531" y="62483"/>
                  </a:lnTo>
                  <a:lnTo>
                    <a:pt x="4637278" y="54736"/>
                  </a:lnTo>
                  <a:lnTo>
                    <a:pt x="4637278" y="35559"/>
                  </a:lnTo>
                  <a:lnTo>
                    <a:pt x="4629531" y="27813"/>
                  </a:lnTo>
                  <a:close/>
                </a:path>
                <a:path w="6177280" h="1779270">
                  <a:moveTo>
                    <a:pt x="2380615" y="27813"/>
                  </a:moveTo>
                  <a:lnTo>
                    <a:pt x="2361310" y="27813"/>
                  </a:lnTo>
                  <a:lnTo>
                    <a:pt x="2353564" y="35559"/>
                  </a:lnTo>
                  <a:lnTo>
                    <a:pt x="2353564" y="54736"/>
                  </a:lnTo>
                  <a:lnTo>
                    <a:pt x="2361310" y="62483"/>
                  </a:lnTo>
                  <a:lnTo>
                    <a:pt x="2380615" y="62483"/>
                  </a:lnTo>
                  <a:lnTo>
                    <a:pt x="2388362" y="54736"/>
                  </a:lnTo>
                  <a:lnTo>
                    <a:pt x="2388362" y="35559"/>
                  </a:lnTo>
                  <a:lnTo>
                    <a:pt x="2380615" y="27813"/>
                  </a:lnTo>
                  <a:close/>
                </a:path>
                <a:path w="6177280" h="1779270">
                  <a:moveTo>
                    <a:pt x="154939" y="27813"/>
                  </a:moveTo>
                  <a:lnTo>
                    <a:pt x="135635" y="27813"/>
                  </a:lnTo>
                  <a:lnTo>
                    <a:pt x="127888" y="35559"/>
                  </a:lnTo>
                  <a:lnTo>
                    <a:pt x="127888" y="54736"/>
                  </a:lnTo>
                  <a:lnTo>
                    <a:pt x="135635" y="62483"/>
                  </a:lnTo>
                  <a:lnTo>
                    <a:pt x="154939" y="62483"/>
                  </a:lnTo>
                  <a:lnTo>
                    <a:pt x="162687" y="54736"/>
                  </a:lnTo>
                  <a:lnTo>
                    <a:pt x="162687" y="35559"/>
                  </a:lnTo>
                  <a:lnTo>
                    <a:pt x="154939" y="27813"/>
                  </a:lnTo>
                  <a:close/>
                </a:path>
                <a:path w="6177280" h="1779270">
                  <a:moveTo>
                    <a:pt x="4147184" y="22098"/>
                  </a:moveTo>
                  <a:lnTo>
                    <a:pt x="4127880" y="22098"/>
                  </a:lnTo>
                  <a:lnTo>
                    <a:pt x="4120133" y="29845"/>
                  </a:lnTo>
                  <a:lnTo>
                    <a:pt x="4120133" y="49022"/>
                  </a:lnTo>
                  <a:lnTo>
                    <a:pt x="4127880" y="56769"/>
                  </a:lnTo>
                  <a:lnTo>
                    <a:pt x="4147184" y="56769"/>
                  </a:lnTo>
                  <a:lnTo>
                    <a:pt x="4154931" y="49022"/>
                  </a:lnTo>
                  <a:lnTo>
                    <a:pt x="4154931" y="29845"/>
                  </a:lnTo>
                  <a:lnTo>
                    <a:pt x="4147184" y="22098"/>
                  </a:lnTo>
                  <a:close/>
                </a:path>
                <a:path w="6177280" h="1779270">
                  <a:moveTo>
                    <a:pt x="4019296" y="22098"/>
                  </a:moveTo>
                  <a:lnTo>
                    <a:pt x="4000119" y="22098"/>
                  </a:lnTo>
                  <a:lnTo>
                    <a:pt x="3992245" y="29845"/>
                  </a:lnTo>
                  <a:lnTo>
                    <a:pt x="3992245" y="49022"/>
                  </a:lnTo>
                  <a:lnTo>
                    <a:pt x="4000119" y="56769"/>
                  </a:lnTo>
                  <a:lnTo>
                    <a:pt x="4019296" y="56769"/>
                  </a:lnTo>
                  <a:lnTo>
                    <a:pt x="4027170" y="49022"/>
                  </a:lnTo>
                  <a:lnTo>
                    <a:pt x="4027170" y="29845"/>
                  </a:lnTo>
                  <a:lnTo>
                    <a:pt x="4019296" y="22098"/>
                  </a:lnTo>
                  <a:close/>
                </a:path>
                <a:path w="6177280" h="1779270">
                  <a:moveTo>
                    <a:pt x="796797" y="22098"/>
                  </a:moveTo>
                  <a:lnTo>
                    <a:pt x="783843" y="22098"/>
                  </a:lnTo>
                  <a:lnTo>
                    <a:pt x="778637" y="27304"/>
                  </a:lnTo>
                  <a:lnTo>
                    <a:pt x="778637" y="40004"/>
                  </a:lnTo>
                  <a:lnTo>
                    <a:pt x="783843" y="45211"/>
                  </a:lnTo>
                  <a:lnTo>
                    <a:pt x="796797" y="45211"/>
                  </a:lnTo>
                  <a:lnTo>
                    <a:pt x="802004" y="40004"/>
                  </a:lnTo>
                  <a:lnTo>
                    <a:pt x="802004" y="27304"/>
                  </a:lnTo>
                  <a:lnTo>
                    <a:pt x="796797" y="22098"/>
                  </a:lnTo>
                  <a:close/>
                </a:path>
                <a:path w="6177280" h="1779270">
                  <a:moveTo>
                    <a:pt x="5321046" y="16255"/>
                  </a:moveTo>
                  <a:lnTo>
                    <a:pt x="5301741" y="16255"/>
                  </a:lnTo>
                  <a:lnTo>
                    <a:pt x="5293995" y="24002"/>
                  </a:lnTo>
                  <a:lnTo>
                    <a:pt x="5293995" y="43179"/>
                  </a:lnTo>
                  <a:lnTo>
                    <a:pt x="5301741" y="50926"/>
                  </a:lnTo>
                  <a:lnTo>
                    <a:pt x="5321046" y="50926"/>
                  </a:lnTo>
                  <a:lnTo>
                    <a:pt x="5328793" y="43179"/>
                  </a:lnTo>
                  <a:lnTo>
                    <a:pt x="5328793" y="24002"/>
                  </a:lnTo>
                  <a:lnTo>
                    <a:pt x="5321046" y="16255"/>
                  </a:lnTo>
                  <a:close/>
                </a:path>
                <a:path w="6177280" h="1779270">
                  <a:moveTo>
                    <a:pt x="5158358" y="16255"/>
                  </a:moveTo>
                  <a:lnTo>
                    <a:pt x="5139055" y="16255"/>
                  </a:lnTo>
                  <a:lnTo>
                    <a:pt x="5131308" y="24002"/>
                  </a:lnTo>
                  <a:lnTo>
                    <a:pt x="5131308" y="43179"/>
                  </a:lnTo>
                  <a:lnTo>
                    <a:pt x="5139055" y="50926"/>
                  </a:lnTo>
                  <a:lnTo>
                    <a:pt x="5158358" y="50926"/>
                  </a:lnTo>
                  <a:lnTo>
                    <a:pt x="5166106" y="43179"/>
                  </a:lnTo>
                  <a:lnTo>
                    <a:pt x="5166106" y="24002"/>
                  </a:lnTo>
                  <a:lnTo>
                    <a:pt x="5158358" y="16255"/>
                  </a:lnTo>
                  <a:close/>
                </a:path>
                <a:path w="6177280" h="1779270">
                  <a:moveTo>
                    <a:pt x="4490084" y="16255"/>
                  </a:moveTo>
                  <a:lnTo>
                    <a:pt x="4470781" y="16255"/>
                  </a:lnTo>
                  <a:lnTo>
                    <a:pt x="4463033" y="24002"/>
                  </a:lnTo>
                  <a:lnTo>
                    <a:pt x="4463033" y="43179"/>
                  </a:lnTo>
                  <a:lnTo>
                    <a:pt x="4470781" y="50926"/>
                  </a:lnTo>
                  <a:lnTo>
                    <a:pt x="4490084" y="50926"/>
                  </a:lnTo>
                  <a:lnTo>
                    <a:pt x="4497832" y="43179"/>
                  </a:lnTo>
                  <a:lnTo>
                    <a:pt x="4497832" y="24002"/>
                  </a:lnTo>
                  <a:lnTo>
                    <a:pt x="4490084" y="16255"/>
                  </a:lnTo>
                  <a:close/>
                </a:path>
                <a:path w="6177280" h="1779270">
                  <a:moveTo>
                    <a:pt x="3130169" y="16255"/>
                  </a:moveTo>
                  <a:lnTo>
                    <a:pt x="3110991" y="16255"/>
                  </a:lnTo>
                  <a:lnTo>
                    <a:pt x="3103118" y="24002"/>
                  </a:lnTo>
                  <a:lnTo>
                    <a:pt x="3103118" y="43179"/>
                  </a:lnTo>
                  <a:lnTo>
                    <a:pt x="3110991" y="50926"/>
                  </a:lnTo>
                  <a:lnTo>
                    <a:pt x="3130169" y="50926"/>
                  </a:lnTo>
                  <a:lnTo>
                    <a:pt x="3138043" y="43179"/>
                  </a:lnTo>
                  <a:lnTo>
                    <a:pt x="3138043" y="24002"/>
                  </a:lnTo>
                  <a:lnTo>
                    <a:pt x="3130169" y="16255"/>
                  </a:lnTo>
                  <a:close/>
                </a:path>
                <a:path w="6177280" h="1779270">
                  <a:moveTo>
                    <a:pt x="3862451" y="10541"/>
                  </a:moveTo>
                  <a:lnTo>
                    <a:pt x="3843147" y="10541"/>
                  </a:lnTo>
                  <a:lnTo>
                    <a:pt x="3835400" y="18288"/>
                  </a:lnTo>
                  <a:lnTo>
                    <a:pt x="3835400" y="37465"/>
                  </a:lnTo>
                  <a:lnTo>
                    <a:pt x="3843147" y="45211"/>
                  </a:lnTo>
                  <a:lnTo>
                    <a:pt x="3862451" y="45211"/>
                  </a:lnTo>
                  <a:lnTo>
                    <a:pt x="3870198" y="37465"/>
                  </a:lnTo>
                  <a:lnTo>
                    <a:pt x="3870198" y="18288"/>
                  </a:lnTo>
                  <a:lnTo>
                    <a:pt x="3862451" y="10541"/>
                  </a:lnTo>
                  <a:close/>
                </a:path>
                <a:path w="6177280" h="1779270">
                  <a:moveTo>
                    <a:pt x="1014983" y="10541"/>
                  </a:moveTo>
                  <a:lnTo>
                    <a:pt x="995679" y="10541"/>
                  </a:lnTo>
                  <a:lnTo>
                    <a:pt x="987932" y="18288"/>
                  </a:lnTo>
                  <a:lnTo>
                    <a:pt x="987932" y="37465"/>
                  </a:lnTo>
                  <a:lnTo>
                    <a:pt x="995679" y="45211"/>
                  </a:lnTo>
                  <a:lnTo>
                    <a:pt x="1014983" y="45211"/>
                  </a:lnTo>
                  <a:lnTo>
                    <a:pt x="1022730" y="37465"/>
                  </a:lnTo>
                  <a:lnTo>
                    <a:pt x="1022730" y="18288"/>
                  </a:lnTo>
                  <a:lnTo>
                    <a:pt x="1014983" y="10541"/>
                  </a:lnTo>
                  <a:close/>
                </a:path>
                <a:path w="6177280" h="1779270">
                  <a:moveTo>
                    <a:pt x="311784" y="10541"/>
                  </a:moveTo>
                  <a:lnTo>
                    <a:pt x="292607" y="10541"/>
                  </a:lnTo>
                  <a:lnTo>
                    <a:pt x="284733" y="18288"/>
                  </a:lnTo>
                  <a:lnTo>
                    <a:pt x="284733" y="37465"/>
                  </a:lnTo>
                  <a:lnTo>
                    <a:pt x="292607" y="45211"/>
                  </a:lnTo>
                  <a:lnTo>
                    <a:pt x="311784" y="45211"/>
                  </a:lnTo>
                  <a:lnTo>
                    <a:pt x="319658" y="37465"/>
                  </a:lnTo>
                  <a:lnTo>
                    <a:pt x="319658" y="18288"/>
                  </a:lnTo>
                  <a:lnTo>
                    <a:pt x="311784" y="10541"/>
                  </a:lnTo>
                  <a:close/>
                </a:path>
                <a:path w="6177280" h="1779270">
                  <a:moveTo>
                    <a:pt x="3723004" y="4699"/>
                  </a:moveTo>
                  <a:lnTo>
                    <a:pt x="3703701" y="4699"/>
                  </a:lnTo>
                  <a:lnTo>
                    <a:pt x="3695954" y="12446"/>
                  </a:lnTo>
                  <a:lnTo>
                    <a:pt x="3695954" y="31623"/>
                  </a:lnTo>
                  <a:lnTo>
                    <a:pt x="3703701" y="39370"/>
                  </a:lnTo>
                  <a:lnTo>
                    <a:pt x="3723004" y="39370"/>
                  </a:lnTo>
                  <a:lnTo>
                    <a:pt x="3730752" y="31623"/>
                  </a:lnTo>
                  <a:lnTo>
                    <a:pt x="3730752" y="12446"/>
                  </a:lnTo>
                  <a:lnTo>
                    <a:pt x="3723004" y="4699"/>
                  </a:lnTo>
                  <a:close/>
                </a:path>
                <a:path w="6177280" h="1779270">
                  <a:moveTo>
                    <a:pt x="3287140" y="4699"/>
                  </a:moveTo>
                  <a:lnTo>
                    <a:pt x="3267836" y="4699"/>
                  </a:lnTo>
                  <a:lnTo>
                    <a:pt x="3260089" y="12446"/>
                  </a:lnTo>
                  <a:lnTo>
                    <a:pt x="3260089" y="31623"/>
                  </a:lnTo>
                  <a:lnTo>
                    <a:pt x="3267836" y="39370"/>
                  </a:lnTo>
                  <a:lnTo>
                    <a:pt x="3287140" y="39370"/>
                  </a:lnTo>
                  <a:lnTo>
                    <a:pt x="3294887" y="31623"/>
                  </a:lnTo>
                  <a:lnTo>
                    <a:pt x="3294887" y="12446"/>
                  </a:lnTo>
                  <a:lnTo>
                    <a:pt x="3287140" y="4699"/>
                  </a:lnTo>
                  <a:close/>
                </a:path>
                <a:path w="6177280" h="1779270">
                  <a:moveTo>
                    <a:pt x="5028057" y="0"/>
                  </a:moveTo>
                  <a:lnTo>
                    <a:pt x="5002022" y="0"/>
                  </a:lnTo>
                  <a:lnTo>
                    <a:pt x="4997577" y="10541"/>
                  </a:lnTo>
                  <a:lnTo>
                    <a:pt x="4997577" y="20066"/>
                  </a:lnTo>
                  <a:lnTo>
                    <a:pt x="5005451" y="27813"/>
                  </a:lnTo>
                  <a:lnTo>
                    <a:pt x="5024628" y="27813"/>
                  </a:lnTo>
                  <a:lnTo>
                    <a:pt x="5032502" y="20066"/>
                  </a:lnTo>
                  <a:lnTo>
                    <a:pt x="5032502" y="10541"/>
                  </a:lnTo>
                  <a:lnTo>
                    <a:pt x="5028057" y="0"/>
                  </a:lnTo>
                  <a:close/>
                </a:path>
                <a:path w="6177280" h="1779270">
                  <a:moveTo>
                    <a:pt x="4770882" y="0"/>
                  </a:moveTo>
                  <a:lnTo>
                    <a:pt x="4747895" y="0"/>
                  </a:lnTo>
                  <a:lnTo>
                    <a:pt x="4759325" y="4699"/>
                  </a:lnTo>
                  <a:lnTo>
                    <a:pt x="4770882" y="0"/>
                  </a:lnTo>
                  <a:close/>
                </a:path>
                <a:path w="6177280" h="1779270">
                  <a:moveTo>
                    <a:pt x="3614165" y="0"/>
                  </a:moveTo>
                  <a:lnTo>
                    <a:pt x="3580129" y="0"/>
                  </a:lnTo>
                  <a:lnTo>
                    <a:pt x="3584829" y="11175"/>
                  </a:lnTo>
                  <a:lnTo>
                    <a:pt x="3588004" y="14350"/>
                  </a:lnTo>
                  <a:lnTo>
                    <a:pt x="3592322" y="16255"/>
                  </a:lnTo>
                  <a:lnTo>
                    <a:pt x="3601974" y="16255"/>
                  </a:lnTo>
                  <a:lnTo>
                    <a:pt x="3606291" y="14350"/>
                  </a:lnTo>
                  <a:lnTo>
                    <a:pt x="3609466" y="11175"/>
                  </a:lnTo>
                  <a:lnTo>
                    <a:pt x="3614165" y="0"/>
                  </a:lnTo>
                  <a:close/>
                </a:path>
                <a:path w="6177280" h="1779270">
                  <a:moveTo>
                    <a:pt x="2981070" y="0"/>
                  </a:moveTo>
                  <a:lnTo>
                    <a:pt x="2957956" y="0"/>
                  </a:lnTo>
                  <a:lnTo>
                    <a:pt x="2969514" y="4699"/>
                  </a:lnTo>
                  <a:lnTo>
                    <a:pt x="2981070" y="0"/>
                  </a:lnTo>
                  <a:close/>
                </a:path>
                <a:path w="6177280" h="1779270">
                  <a:moveTo>
                    <a:pt x="2847085" y="0"/>
                  </a:moveTo>
                  <a:lnTo>
                    <a:pt x="2813050" y="0"/>
                  </a:lnTo>
                  <a:lnTo>
                    <a:pt x="2817749" y="11175"/>
                  </a:lnTo>
                  <a:lnTo>
                    <a:pt x="2820924" y="14350"/>
                  </a:lnTo>
                  <a:lnTo>
                    <a:pt x="2825241" y="16255"/>
                  </a:lnTo>
                  <a:lnTo>
                    <a:pt x="2834893" y="16255"/>
                  </a:lnTo>
                  <a:lnTo>
                    <a:pt x="2839212" y="14350"/>
                  </a:lnTo>
                  <a:lnTo>
                    <a:pt x="2842387" y="11175"/>
                  </a:lnTo>
                  <a:lnTo>
                    <a:pt x="2847085" y="0"/>
                  </a:lnTo>
                  <a:close/>
                </a:path>
                <a:path w="6177280" h="1779270">
                  <a:moveTo>
                    <a:pt x="2736595" y="0"/>
                  </a:moveTo>
                  <a:lnTo>
                    <a:pt x="2702687" y="0"/>
                  </a:lnTo>
                  <a:lnTo>
                    <a:pt x="2707258" y="11175"/>
                  </a:lnTo>
                  <a:lnTo>
                    <a:pt x="2710433" y="14350"/>
                  </a:lnTo>
                  <a:lnTo>
                    <a:pt x="2714879" y="16255"/>
                  </a:lnTo>
                  <a:lnTo>
                    <a:pt x="2724404" y="16255"/>
                  </a:lnTo>
                  <a:lnTo>
                    <a:pt x="2728849" y="14350"/>
                  </a:lnTo>
                  <a:lnTo>
                    <a:pt x="2731896" y="11175"/>
                  </a:lnTo>
                  <a:lnTo>
                    <a:pt x="2736595" y="0"/>
                  </a:lnTo>
                  <a:close/>
                </a:path>
                <a:path w="6177280" h="1779270">
                  <a:moveTo>
                    <a:pt x="2618866" y="0"/>
                  </a:moveTo>
                  <a:lnTo>
                    <a:pt x="2588005" y="0"/>
                  </a:lnTo>
                  <a:lnTo>
                    <a:pt x="2585974" y="4699"/>
                  </a:lnTo>
                  <a:lnTo>
                    <a:pt x="2585974" y="14350"/>
                  </a:lnTo>
                  <a:lnTo>
                    <a:pt x="2593720" y="22098"/>
                  </a:lnTo>
                  <a:lnTo>
                    <a:pt x="2613025" y="22098"/>
                  </a:lnTo>
                  <a:lnTo>
                    <a:pt x="2620899" y="14350"/>
                  </a:lnTo>
                  <a:lnTo>
                    <a:pt x="2620899" y="4699"/>
                  </a:lnTo>
                  <a:lnTo>
                    <a:pt x="2618866" y="0"/>
                  </a:lnTo>
                  <a:close/>
                </a:path>
                <a:path w="6177280" h="1779270">
                  <a:moveTo>
                    <a:pt x="2490978" y="0"/>
                  </a:moveTo>
                  <a:lnTo>
                    <a:pt x="2460116" y="0"/>
                  </a:lnTo>
                  <a:lnTo>
                    <a:pt x="2458084" y="4699"/>
                  </a:lnTo>
                  <a:lnTo>
                    <a:pt x="2458084" y="14350"/>
                  </a:lnTo>
                  <a:lnTo>
                    <a:pt x="2465958" y="22098"/>
                  </a:lnTo>
                  <a:lnTo>
                    <a:pt x="2485135" y="22098"/>
                  </a:lnTo>
                  <a:lnTo>
                    <a:pt x="2493009" y="14350"/>
                  </a:lnTo>
                  <a:lnTo>
                    <a:pt x="2493009" y="4699"/>
                  </a:lnTo>
                  <a:lnTo>
                    <a:pt x="2490978" y="0"/>
                  </a:lnTo>
                  <a:close/>
                </a:path>
                <a:path w="6177280" h="1779270">
                  <a:moveTo>
                    <a:pt x="2006345" y="0"/>
                  </a:moveTo>
                  <a:lnTo>
                    <a:pt x="1980183" y="0"/>
                  </a:lnTo>
                  <a:lnTo>
                    <a:pt x="1975739" y="10541"/>
                  </a:lnTo>
                  <a:lnTo>
                    <a:pt x="1975739" y="20066"/>
                  </a:lnTo>
                  <a:lnTo>
                    <a:pt x="1983613" y="27813"/>
                  </a:lnTo>
                  <a:lnTo>
                    <a:pt x="2002916" y="27813"/>
                  </a:lnTo>
                  <a:lnTo>
                    <a:pt x="2010664" y="20066"/>
                  </a:lnTo>
                  <a:lnTo>
                    <a:pt x="2010664" y="10541"/>
                  </a:lnTo>
                  <a:lnTo>
                    <a:pt x="2006345" y="0"/>
                  </a:lnTo>
                  <a:close/>
                </a:path>
                <a:path w="6177280" h="1779270">
                  <a:moveTo>
                    <a:pt x="1873757" y="0"/>
                  </a:moveTo>
                  <a:lnTo>
                    <a:pt x="1868677" y="0"/>
                  </a:lnTo>
                  <a:lnTo>
                    <a:pt x="1858899" y="4064"/>
                  </a:lnTo>
                  <a:lnTo>
                    <a:pt x="1855724" y="7239"/>
                  </a:lnTo>
                  <a:lnTo>
                    <a:pt x="1853818" y="11556"/>
                  </a:lnTo>
                  <a:lnTo>
                    <a:pt x="1853818" y="25907"/>
                  </a:lnTo>
                  <a:lnTo>
                    <a:pt x="1861565" y="33654"/>
                  </a:lnTo>
                  <a:lnTo>
                    <a:pt x="1880869" y="33654"/>
                  </a:lnTo>
                  <a:lnTo>
                    <a:pt x="1888616" y="25907"/>
                  </a:lnTo>
                  <a:lnTo>
                    <a:pt x="1888616" y="11556"/>
                  </a:lnTo>
                  <a:lnTo>
                    <a:pt x="1886712" y="7239"/>
                  </a:lnTo>
                  <a:lnTo>
                    <a:pt x="1883537" y="4064"/>
                  </a:lnTo>
                  <a:lnTo>
                    <a:pt x="1873757" y="0"/>
                  </a:lnTo>
                  <a:close/>
                </a:path>
                <a:path w="6177280" h="1779270">
                  <a:moveTo>
                    <a:pt x="1673225" y="0"/>
                  </a:moveTo>
                  <a:lnTo>
                    <a:pt x="1639189" y="0"/>
                  </a:lnTo>
                  <a:lnTo>
                    <a:pt x="1643888" y="11175"/>
                  </a:lnTo>
                  <a:lnTo>
                    <a:pt x="1647063" y="14350"/>
                  </a:lnTo>
                  <a:lnTo>
                    <a:pt x="1651380" y="16255"/>
                  </a:lnTo>
                  <a:lnTo>
                    <a:pt x="1661032" y="16255"/>
                  </a:lnTo>
                  <a:lnTo>
                    <a:pt x="1665351" y="14350"/>
                  </a:lnTo>
                  <a:lnTo>
                    <a:pt x="1668526" y="11175"/>
                  </a:lnTo>
                  <a:lnTo>
                    <a:pt x="1673225" y="0"/>
                  </a:lnTo>
                  <a:close/>
                </a:path>
                <a:path w="6177280" h="1779270">
                  <a:moveTo>
                    <a:pt x="1568577" y="0"/>
                  </a:moveTo>
                  <a:lnTo>
                    <a:pt x="1534540" y="0"/>
                  </a:lnTo>
                  <a:lnTo>
                    <a:pt x="1539239" y="11175"/>
                  </a:lnTo>
                  <a:lnTo>
                    <a:pt x="1542414" y="14350"/>
                  </a:lnTo>
                  <a:lnTo>
                    <a:pt x="1546732" y="16255"/>
                  </a:lnTo>
                  <a:lnTo>
                    <a:pt x="1556384" y="16255"/>
                  </a:lnTo>
                  <a:lnTo>
                    <a:pt x="1560702" y="14350"/>
                  </a:lnTo>
                  <a:lnTo>
                    <a:pt x="1563877" y="11175"/>
                  </a:lnTo>
                  <a:lnTo>
                    <a:pt x="1568577" y="0"/>
                  </a:lnTo>
                  <a:close/>
                </a:path>
                <a:path w="6177280" h="1779270">
                  <a:moveTo>
                    <a:pt x="1318767" y="0"/>
                  </a:moveTo>
                  <a:lnTo>
                    <a:pt x="1284731" y="0"/>
                  </a:lnTo>
                  <a:lnTo>
                    <a:pt x="1289430" y="11175"/>
                  </a:lnTo>
                  <a:lnTo>
                    <a:pt x="1292478" y="14350"/>
                  </a:lnTo>
                  <a:lnTo>
                    <a:pt x="1296924" y="16255"/>
                  </a:lnTo>
                  <a:lnTo>
                    <a:pt x="1306576" y="16255"/>
                  </a:lnTo>
                  <a:lnTo>
                    <a:pt x="1310893" y="14350"/>
                  </a:lnTo>
                  <a:lnTo>
                    <a:pt x="1314068" y="11175"/>
                  </a:lnTo>
                  <a:lnTo>
                    <a:pt x="1318767" y="0"/>
                  </a:lnTo>
                  <a:close/>
                </a:path>
                <a:path w="6177280" h="1779270">
                  <a:moveTo>
                    <a:pt x="639063" y="0"/>
                  </a:moveTo>
                  <a:lnTo>
                    <a:pt x="616076" y="0"/>
                  </a:lnTo>
                  <a:lnTo>
                    <a:pt x="627633" y="4699"/>
                  </a:lnTo>
                  <a:lnTo>
                    <a:pt x="639063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390520"/>
              <a:ext cx="610870" cy="1421765"/>
            </a:xfrm>
            <a:custGeom>
              <a:avLst/>
              <a:gdLst/>
              <a:ahLst/>
              <a:cxnLst/>
              <a:rect l="l" t="t" r="r" b="b"/>
              <a:pathLst>
                <a:path w="610870" h="1421764">
                  <a:moveTo>
                    <a:pt x="0" y="0"/>
                  </a:moveTo>
                  <a:lnTo>
                    <a:pt x="0" y="1421510"/>
                  </a:lnTo>
                  <a:lnTo>
                    <a:pt x="7729" y="1419605"/>
                  </a:lnTo>
                  <a:lnTo>
                    <a:pt x="57593" y="1399624"/>
                  </a:lnTo>
                  <a:lnTo>
                    <a:pt x="105457" y="1374875"/>
                  </a:lnTo>
                  <a:lnTo>
                    <a:pt x="150676" y="1345804"/>
                  </a:lnTo>
                  <a:lnTo>
                    <a:pt x="192603" y="1312856"/>
                  </a:lnTo>
                  <a:lnTo>
                    <a:pt x="230593" y="1276477"/>
                  </a:lnTo>
                  <a:lnTo>
                    <a:pt x="262526" y="1240285"/>
                  </a:lnTo>
                  <a:lnTo>
                    <a:pt x="291656" y="1202138"/>
                  </a:lnTo>
                  <a:lnTo>
                    <a:pt x="318022" y="1162196"/>
                  </a:lnTo>
                  <a:lnTo>
                    <a:pt x="341666" y="1120620"/>
                  </a:lnTo>
                  <a:lnTo>
                    <a:pt x="362629" y="1077568"/>
                  </a:lnTo>
                  <a:lnTo>
                    <a:pt x="380950" y="1033201"/>
                  </a:lnTo>
                  <a:lnTo>
                    <a:pt x="399776" y="978332"/>
                  </a:lnTo>
                  <a:lnTo>
                    <a:pt x="407123" y="950721"/>
                  </a:lnTo>
                  <a:lnTo>
                    <a:pt x="415401" y="921934"/>
                  </a:lnTo>
                  <a:lnTo>
                    <a:pt x="426289" y="894445"/>
                  </a:lnTo>
                  <a:lnTo>
                    <a:pt x="439790" y="868265"/>
                  </a:lnTo>
                  <a:lnTo>
                    <a:pt x="455904" y="843406"/>
                  </a:lnTo>
                  <a:lnTo>
                    <a:pt x="457073" y="843406"/>
                  </a:lnTo>
                  <a:lnTo>
                    <a:pt x="457073" y="842263"/>
                  </a:lnTo>
                  <a:lnTo>
                    <a:pt x="520903" y="759290"/>
                  </a:lnTo>
                  <a:lnTo>
                    <a:pt x="552161" y="715454"/>
                  </a:lnTo>
                  <a:lnTo>
                    <a:pt x="579449" y="669882"/>
                  </a:lnTo>
                  <a:lnTo>
                    <a:pt x="599833" y="622765"/>
                  </a:lnTo>
                  <a:lnTo>
                    <a:pt x="610374" y="574293"/>
                  </a:lnTo>
                  <a:lnTo>
                    <a:pt x="610258" y="523776"/>
                  </a:lnTo>
                  <a:lnTo>
                    <a:pt x="601303" y="473474"/>
                  </a:lnTo>
                  <a:lnTo>
                    <a:pt x="584539" y="424576"/>
                  </a:lnTo>
                  <a:lnTo>
                    <a:pt x="561000" y="378271"/>
                  </a:lnTo>
                  <a:lnTo>
                    <a:pt x="531718" y="335748"/>
                  </a:lnTo>
                  <a:lnTo>
                    <a:pt x="497725" y="298195"/>
                  </a:lnTo>
                  <a:lnTo>
                    <a:pt x="460161" y="267422"/>
                  </a:lnTo>
                  <a:lnTo>
                    <a:pt x="419822" y="242381"/>
                  </a:lnTo>
                  <a:lnTo>
                    <a:pt x="377224" y="221884"/>
                  </a:lnTo>
                  <a:lnTo>
                    <a:pt x="332885" y="204742"/>
                  </a:lnTo>
                  <a:lnTo>
                    <a:pt x="287320" y="189766"/>
                  </a:lnTo>
                  <a:lnTo>
                    <a:pt x="241046" y="175767"/>
                  </a:lnTo>
                  <a:lnTo>
                    <a:pt x="210889" y="139183"/>
                  </a:lnTo>
                  <a:lnTo>
                    <a:pt x="177936" y="104776"/>
                  </a:lnTo>
                  <a:lnTo>
                    <a:pt x="142210" y="73318"/>
                  </a:lnTo>
                  <a:lnTo>
                    <a:pt x="103732" y="45585"/>
                  </a:lnTo>
                  <a:lnTo>
                    <a:pt x="62525" y="22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92969" y="0"/>
              <a:ext cx="8396605" cy="2621280"/>
            </a:xfrm>
            <a:custGeom>
              <a:avLst/>
              <a:gdLst/>
              <a:ahLst/>
              <a:cxnLst/>
              <a:rect l="l" t="t" r="r" b="b"/>
              <a:pathLst>
                <a:path w="8396605" h="2621280">
                  <a:moveTo>
                    <a:pt x="2423680" y="42164"/>
                  </a:moveTo>
                  <a:lnTo>
                    <a:pt x="2422156" y="0"/>
                  </a:lnTo>
                  <a:lnTo>
                    <a:pt x="29603" y="0"/>
                  </a:lnTo>
                  <a:lnTo>
                    <a:pt x="36880" y="55714"/>
                  </a:lnTo>
                  <a:lnTo>
                    <a:pt x="45669" y="104495"/>
                  </a:lnTo>
                  <a:lnTo>
                    <a:pt x="55880" y="153263"/>
                  </a:lnTo>
                  <a:lnTo>
                    <a:pt x="67030" y="202107"/>
                  </a:lnTo>
                  <a:lnTo>
                    <a:pt x="78625" y="251079"/>
                  </a:lnTo>
                  <a:lnTo>
                    <a:pt x="60286" y="297472"/>
                  </a:lnTo>
                  <a:lnTo>
                    <a:pt x="43891" y="344792"/>
                  </a:lnTo>
                  <a:lnTo>
                    <a:pt x="29692" y="392912"/>
                  </a:lnTo>
                  <a:lnTo>
                    <a:pt x="17957" y="441667"/>
                  </a:lnTo>
                  <a:lnTo>
                    <a:pt x="8915" y="490880"/>
                  </a:lnTo>
                  <a:lnTo>
                    <a:pt x="2857" y="540423"/>
                  </a:lnTo>
                  <a:lnTo>
                    <a:pt x="0" y="590130"/>
                  </a:lnTo>
                  <a:lnTo>
                    <a:pt x="635" y="639838"/>
                  </a:lnTo>
                  <a:lnTo>
                    <a:pt x="4991" y="689381"/>
                  </a:lnTo>
                  <a:lnTo>
                    <a:pt x="13335" y="738632"/>
                  </a:lnTo>
                  <a:lnTo>
                    <a:pt x="25920" y="787400"/>
                  </a:lnTo>
                  <a:lnTo>
                    <a:pt x="41173" y="832319"/>
                  </a:lnTo>
                  <a:lnTo>
                    <a:pt x="59931" y="875982"/>
                  </a:lnTo>
                  <a:lnTo>
                    <a:pt x="81965" y="918298"/>
                  </a:lnTo>
                  <a:lnTo>
                    <a:pt x="107010" y="959205"/>
                  </a:lnTo>
                  <a:lnTo>
                    <a:pt x="134848" y="998601"/>
                  </a:lnTo>
                  <a:lnTo>
                    <a:pt x="165201" y="1036396"/>
                  </a:lnTo>
                  <a:lnTo>
                    <a:pt x="197853" y="1072502"/>
                  </a:lnTo>
                  <a:lnTo>
                    <a:pt x="232549" y="1106843"/>
                  </a:lnTo>
                  <a:lnTo>
                    <a:pt x="269036" y="1139304"/>
                  </a:lnTo>
                  <a:lnTo>
                    <a:pt x="307086" y="1169835"/>
                  </a:lnTo>
                  <a:lnTo>
                    <a:pt x="346443" y="1198308"/>
                  </a:lnTo>
                  <a:lnTo>
                    <a:pt x="386854" y="1224661"/>
                  </a:lnTo>
                  <a:lnTo>
                    <a:pt x="428091" y="1248803"/>
                  </a:lnTo>
                  <a:lnTo>
                    <a:pt x="469912" y="1270635"/>
                  </a:lnTo>
                  <a:lnTo>
                    <a:pt x="512584" y="1291196"/>
                  </a:lnTo>
                  <a:lnTo>
                    <a:pt x="557669" y="1309941"/>
                  </a:lnTo>
                  <a:lnTo>
                    <a:pt x="604507" y="1325651"/>
                  </a:lnTo>
                  <a:lnTo>
                    <a:pt x="652424" y="1337132"/>
                  </a:lnTo>
                  <a:lnTo>
                    <a:pt x="700786" y="1343152"/>
                  </a:lnTo>
                  <a:lnTo>
                    <a:pt x="748919" y="1342517"/>
                  </a:lnTo>
                  <a:lnTo>
                    <a:pt x="796175" y="1334008"/>
                  </a:lnTo>
                  <a:lnTo>
                    <a:pt x="848156" y="1315148"/>
                  </a:lnTo>
                  <a:lnTo>
                    <a:pt x="888111" y="1288529"/>
                  </a:lnTo>
                  <a:lnTo>
                    <a:pt x="920165" y="1256144"/>
                  </a:lnTo>
                  <a:lnTo>
                    <a:pt x="948448" y="1219936"/>
                  </a:lnTo>
                  <a:lnTo>
                    <a:pt x="977074" y="1181874"/>
                  </a:lnTo>
                  <a:lnTo>
                    <a:pt x="1010170" y="1143889"/>
                  </a:lnTo>
                  <a:lnTo>
                    <a:pt x="1047318" y="1113028"/>
                  </a:lnTo>
                  <a:lnTo>
                    <a:pt x="1091184" y="1085659"/>
                  </a:lnTo>
                  <a:lnTo>
                    <a:pt x="1138923" y="1061288"/>
                  </a:lnTo>
                  <a:lnTo>
                    <a:pt x="1187665" y="1039456"/>
                  </a:lnTo>
                  <a:lnTo>
                    <a:pt x="1234579" y="1019683"/>
                  </a:lnTo>
                  <a:lnTo>
                    <a:pt x="1284757" y="999972"/>
                  </a:lnTo>
                  <a:lnTo>
                    <a:pt x="1335671" y="980757"/>
                  </a:lnTo>
                  <a:lnTo>
                    <a:pt x="1386954" y="962215"/>
                  </a:lnTo>
                  <a:lnTo>
                    <a:pt x="1438287" y="944499"/>
                  </a:lnTo>
                  <a:lnTo>
                    <a:pt x="1482979" y="929398"/>
                  </a:lnTo>
                  <a:lnTo>
                    <a:pt x="1528025" y="913663"/>
                  </a:lnTo>
                  <a:lnTo>
                    <a:pt x="1573314" y="897255"/>
                  </a:lnTo>
                  <a:lnTo>
                    <a:pt x="1618703" y="880110"/>
                  </a:lnTo>
                  <a:lnTo>
                    <a:pt x="1664081" y="862164"/>
                  </a:lnTo>
                  <a:lnTo>
                    <a:pt x="1709331" y="843368"/>
                  </a:lnTo>
                  <a:lnTo>
                    <a:pt x="1754314" y="823658"/>
                  </a:lnTo>
                  <a:lnTo>
                    <a:pt x="1798929" y="802982"/>
                  </a:lnTo>
                  <a:lnTo>
                    <a:pt x="1843036" y="781278"/>
                  </a:lnTo>
                  <a:lnTo>
                    <a:pt x="1886521" y="758482"/>
                  </a:lnTo>
                  <a:lnTo>
                    <a:pt x="1929244" y="734555"/>
                  </a:lnTo>
                  <a:lnTo>
                    <a:pt x="1971103" y="709422"/>
                  </a:lnTo>
                  <a:lnTo>
                    <a:pt x="2011972" y="683031"/>
                  </a:lnTo>
                  <a:lnTo>
                    <a:pt x="2051723" y="655320"/>
                  </a:lnTo>
                  <a:lnTo>
                    <a:pt x="2090229" y="626237"/>
                  </a:lnTo>
                  <a:lnTo>
                    <a:pt x="2127377" y="595731"/>
                  </a:lnTo>
                  <a:lnTo>
                    <a:pt x="2163038" y="563727"/>
                  </a:lnTo>
                  <a:lnTo>
                    <a:pt x="2197087" y="530174"/>
                  </a:lnTo>
                  <a:lnTo>
                    <a:pt x="2229408" y="495020"/>
                  </a:lnTo>
                  <a:lnTo>
                    <a:pt x="2259876" y="458203"/>
                  </a:lnTo>
                  <a:lnTo>
                    <a:pt x="2288362" y="419658"/>
                  </a:lnTo>
                  <a:lnTo>
                    <a:pt x="2314765" y="379349"/>
                  </a:lnTo>
                  <a:lnTo>
                    <a:pt x="2338933" y="337197"/>
                  </a:lnTo>
                  <a:lnTo>
                    <a:pt x="2360752" y="293154"/>
                  </a:lnTo>
                  <a:lnTo>
                    <a:pt x="2380107" y="247154"/>
                  </a:lnTo>
                  <a:lnTo>
                    <a:pt x="2396883" y="199136"/>
                  </a:lnTo>
                  <a:lnTo>
                    <a:pt x="2407869" y="159308"/>
                  </a:lnTo>
                  <a:lnTo>
                    <a:pt x="2415946" y="119849"/>
                  </a:lnTo>
                  <a:lnTo>
                    <a:pt x="2421178" y="80784"/>
                  </a:lnTo>
                  <a:lnTo>
                    <a:pt x="2423680" y="42164"/>
                  </a:lnTo>
                  <a:close/>
                </a:path>
                <a:path w="8396605" h="2621280">
                  <a:moveTo>
                    <a:pt x="8395983" y="0"/>
                  </a:moveTo>
                  <a:lnTo>
                    <a:pt x="7201929" y="0"/>
                  </a:lnTo>
                  <a:lnTo>
                    <a:pt x="7198627" y="16383"/>
                  </a:lnTo>
                  <a:lnTo>
                    <a:pt x="7198207" y="70192"/>
                  </a:lnTo>
                  <a:lnTo>
                    <a:pt x="7207732" y="119367"/>
                  </a:lnTo>
                  <a:lnTo>
                    <a:pt x="7224014" y="166039"/>
                  </a:lnTo>
                  <a:lnTo>
                    <a:pt x="7264387" y="260502"/>
                  </a:lnTo>
                  <a:lnTo>
                    <a:pt x="7282193" y="312547"/>
                  </a:lnTo>
                  <a:lnTo>
                    <a:pt x="7291413" y="361289"/>
                  </a:lnTo>
                  <a:lnTo>
                    <a:pt x="7294842" y="413842"/>
                  </a:lnTo>
                  <a:lnTo>
                    <a:pt x="7293788" y="468604"/>
                  </a:lnTo>
                  <a:lnTo>
                    <a:pt x="7289597" y="523989"/>
                  </a:lnTo>
                  <a:lnTo>
                    <a:pt x="7283590" y="578383"/>
                  </a:lnTo>
                  <a:lnTo>
                    <a:pt x="7277113" y="630174"/>
                  </a:lnTo>
                  <a:lnTo>
                    <a:pt x="7269264" y="683006"/>
                  </a:lnTo>
                  <a:lnTo>
                    <a:pt x="7260806" y="736180"/>
                  </a:lnTo>
                  <a:lnTo>
                    <a:pt x="7251763" y="789444"/>
                  </a:lnTo>
                  <a:lnTo>
                    <a:pt x="7242124" y="842594"/>
                  </a:lnTo>
                  <a:lnTo>
                    <a:pt x="7231901" y="895350"/>
                  </a:lnTo>
                  <a:lnTo>
                    <a:pt x="7222845" y="940409"/>
                  </a:lnTo>
                  <a:lnTo>
                    <a:pt x="7214057" y="985964"/>
                  </a:lnTo>
                  <a:lnTo>
                    <a:pt x="7205612" y="1031951"/>
                  </a:lnTo>
                  <a:lnTo>
                    <a:pt x="7197560" y="1078344"/>
                  </a:lnTo>
                  <a:lnTo>
                    <a:pt x="7189965" y="1125093"/>
                  </a:lnTo>
                  <a:lnTo>
                    <a:pt x="7182917" y="1172133"/>
                  </a:lnTo>
                  <a:lnTo>
                    <a:pt x="7176465" y="1219441"/>
                  </a:lnTo>
                  <a:lnTo>
                    <a:pt x="7170674" y="1266952"/>
                  </a:lnTo>
                  <a:lnTo>
                    <a:pt x="7165632" y="1314627"/>
                  </a:lnTo>
                  <a:lnTo>
                    <a:pt x="7161403" y="1362417"/>
                  </a:lnTo>
                  <a:lnTo>
                    <a:pt x="7158037" y="1410284"/>
                  </a:lnTo>
                  <a:lnTo>
                    <a:pt x="7155624" y="1458175"/>
                  </a:lnTo>
                  <a:lnTo>
                    <a:pt x="7154215" y="1506029"/>
                  </a:lnTo>
                  <a:lnTo>
                    <a:pt x="7153884" y="1553832"/>
                  </a:lnTo>
                  <a:lnTo>
                    <a:pt x="7154710" y="1601495"/>
                  </a:lnTo>
                  <a:lnTo>
                    <a:pt x="7156742" y="1649006"/>
                  </a:lnTo>
                  <a:lnTo>
                    <a:pt x="7160057" y="1696313"/>
                  </a:lnTo>
                  <a:lnTo>
                    <a:pt x="7164730" y="1743354"/>
                  </a:lnTo>
                  <a:lnTo>
                    <a:pt x="7170814" y="1790090"/>
                  </a:lnTo>
                  <a:lnTo>
                    <a:pt x="7178383" y="1836483"/>
                  </a:lnTo>
                  <a:lnTo>
                    <a:pt x="7187514" y="1882470"/>
                  </a:lnTo>
                  <a:lnTo>
                    <a:pt x="7198258" y="1928012"/>
                  </a:lnTo>
                  <a:lnTo>
                    <a:pt x="7210704" y="1973059"/>
                  </a:lnTo>
                  <a:lnTo>
                    <a:pt x="7224903" y="2017572"/>
                  </a:lnTo>
                  <a:lnTo>
                    <a:pt x="7240930" y="2061502"/>
                  </a:lnTo>
                  <a:lnTo>
                    <a:pt x="7258863" y="2104796"/>
                  </a:lnTo>
                  <a:lnTo>
                    <a:pt x="7278738" y="2147405"/>
                  </a:lnTo>
                  <a:lnTo>
                    <a:pt x="7300658" y="2189289"/>
                  </a:lnTo>
                  <a:lnTo>
                    <a:pt x="7324674" y="2230412"/>
                  </a:lnTo>
                  <a:lnTo>
                    <a:pt x="7350861" y="2270709"/>
                  </a:lnTo>
                  <a:lnTo>
                    <a:pt x="7379284" y="2310130"/>
                  </a:lnTo>
                  <a:lnTo>
                    <a:pt x="7410005" y="2348649"/>
                  </a:lnTo>
                  <a:lnTo>
                    <a:pt x="7443102" y="2386203"/>
                  </a:lnTo>
                  <a:lnTo>
                    <a:pt x="7479462" y="2422741"/>
                  </a:lnTo>
                  <a:lnTo>
                    <a:pt x="7517244" y="2455938"/>
                  </a:lnTo>
                  <a:lnTo>
                    <a:pt x="7556335" y="2485860"/>
                  </a:lnTo>
                  <a:lnTo>
                    <a:pt x="7596645" y="2512568"/>
                  </a:lnTo>
                  <a:lnTo>
                    <a:pt x="7638059" y="2536164"/>
                  </a:lnTo>
                  <a:lnTo>
                    <a:pt x="7680490" y="2556687"/>
                  </a:lnTo>
                  <a:lnTo>
                    <a:pt x="7723822" y="2574239"/>
                  </a:lnTo>
                  <a:lnTo>
                    <a:pt x="7767968" y="2588869"/>
                  </a:lnTo>
                  <a:lnTo>
                    <a:pt x="7812824" y="2600668"/>
                  </a:lnTo>
                  <a:lnTo>
                    <a:pt x="7858277" y="2609697"/>
                  </a:lnTo>
                  <a:lnTo>
                    <a:pt x="7904239" y="2616035"/>
                  </a:lnTo>
                  <a:lnTo>
                    <a:pt x="7950594" y="2619743"/>
                  </a:lnTo>
                  <a:lnTo>
                    <a:pt x="7997266" y="2620899"/>
                  </a:lnTo>
                  <a:lnTo>
                    <a:pt x="8044129" y="2619578"/>
                  </a:lnTo>
                  <a:lnTo>
                    <a:pt x="8091081" y="2615844"/>
                  </a:lnTo>
                  <a:lnTo>
                    <a:pt x="8138046" y="2609786"/>
                  </a:lnTo>
                  <a:lnTo>
                    <a:pt x="8184909" y="2601455"/>
                  </a:lnTo>
                  <a:lnTo>
                    <a:pt x="8231556" y="2590939"/>
                  </a:lnTo>
                  <a:lnTo>
                    <a:pt x="8277898" y="2578303"/>
                  </a:lnTo>
                  <a:lnTo>
                    <a:pt x="8323847" y="2563622"/>
                  </a:lnTo>
                  <a:lnTo>
                    <a:pt x="8395983" y="2531999"/>
                  </a:lnTo>
                  <a:lnTo>
                    <a:pt x="8395983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577681" cy="98005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44955" y="1610105"/>
            <a:ext cx="4906010" cy="3049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dirty="0">
                <a:solidFill>
                  <a:srgbClr val="FFFFFF"/>
                </a:solidFill>
                <a:latin typeface="Carlito"/>
                <a:cs typeface="Carlito"/>
              </a:rPr>
              <a:t>Was</a:t>
            </a:r>
            <a:r>
              <a:rPr sz="3100" b="1" spc="-8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31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FFFFFF"/>
                </a:solidFill>
                <a:latin typeface="Carlito"/>
                <a:cs typeface="Carlito"/>
              </a:rPr>
              <a:t>sun</a:t>
            </a:r>
            <a:r>
              <a:rPr sz="3100" b="1" spc="-7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spc="-10" dirty="0">
                <a:solidFill>
                  <a:srgbClr val="FFFFFF"/>
                </a:solidFill>
                <a:latin typeface="Carlito"/>
                <a:cs typeface="Carlito"/>
              </a:rPr>
              <a:t>shining?</a:t>
            </a:r>
            <a:endParaRPr sz="3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975"/>
              </a:spcBef>
            </a:pPr>
            <a:r>
              <a:rPr sz="3100" b="1" dirty="0">
                <a:solidFill>
                  <a:srgbClr val="FFFFFF"/>
                </a:solidFill>
                <a:latin typeface="Carlito"/>
                <a:cs typeface="Carlito"/>
              </a:rPr>
              <a:t>Was</a:t>
            </a:r>
            <a:r>
              <a:rPr sz="31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FFFFFF"/>
                </a:solidFill>
                <a:latin typeface="Carlito"/>
                <a:cs typeface="Carlito"/>
              </a:rPr>
              <a:t>it</a:t>
            </a:r>
            <a:r>
              <a:rPr sz="31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31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FFFFFF"/>
                </a:solidFill>
                <a:latin typeface="Carlito"/>
                <a:cs typeface="Carlito"/>
              </a:rPr>
              <a:t>hot,</a:t>
            </a:r>
            <a:r>
              <a:rPr sz="31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FFFFFF"/>
                </a:solidFill>
                <a:latin typeface="Carlito"/>
                <a:cs typeface="Carlito"/>
              </a:rPr>
              <a:t>hot</a:t>
            </a:r>
            <a:r>
              <a:rPr sz="31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spc="-20" dirty="0">
                <a:solidFill>
                  <a:srgbClr val="FFFFFF"/>
                </a:solidFill>
                <a:latin typeface="Carlito"/>
                <a:cs typeface="Carlito"/>
              </a:rPr>
              <a:t>day?</a:t>
            </a:r>
            <a:endParaRPr sz="3100">
              <a:latin typeface="Carlito"/>
              <a:cs typeface="Carlito"/>
            </a:endParaRPr>
          </a:p>
          <a:p>
            <a:pPr marL="12700" marR="5080">
              <a:lnSpc>
                <a:spcPct val="180000"/>
              </a:lnSpc>
              <a:spcBef>
                <a:spcPts val="5"/>
              </a:spcBef>
            </a:pPr>
            <a:r>
              <a:rPr sz="3100" b="1" dirty="0">
                <a:solidFill>
                  <a:srgbClr val="FFFFFF"/>
                </a:solidFill>
                <a:latin typeface="Carlito"/>
                <a:cs typeface="Carlito"/>
              </a:rPr>
              <a:t>Was</a:t>
            </a:r>
            <a:r>
              <a:rPr sz="31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FFFFFF"/>
                </a:solidFill>
                <a:latin typeface="Carlito"/>
                <a:cs typeface="Carlito"/>
              </a:rPr>
              <a:t>it</a:t>
            </a:r>
            <a:r>
              <a:rPr sz="31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31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FFFFFF"/>
                </a:solidFill>
                <a:latin typeface="Carlito"/>
                <a:cs typeface="Carlito"/>
              </a:rPr>
              <a:t>good</a:t>
            </a:r>
            <a:r>
              <a:rPr sz="31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FFFFFF"/>
                </a:solidFill>
                <a:latin typeface="Carlito"/>
                <a:cs typeface="Carlito"/>
              </a:rPr>
              <a:t>day</a:t>
            </a:r>
            <a:r>
              <a:rPr sz="31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FFFFFF"/>
                </a:solidFill>
                <a:latin typeface="Carlito"/>
                <a:cs typeface="Carlito"/>
              </a:rPr>
              <a:t>for</a:t>
            </a:r>
            <a:r>
              <a:rPr sz="3100" b="1" spc="-6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spc="-10" dirty="0">
                <a:solidFill>
                  <a:srgbClr val="FFFFFF"/>
                </a:solidFill>
                <a:latin typeface="Carlito"/>
                <a:cs typeface="Carlito"/>
              </a:rPr>
              <a:t>play? </a:t>
            </a:r>
            <a:r>
              <a:rPr sz="3100" b="1" dirty="0">
                <a:solidFill>
                  <a:srgbClr val="FFFFFF"/>
                </a:solidFill>
                <a:latin typeface="Carlito"/>
                <a:cs typeface="Carlito"/>
              </a:rPr>
              <a:t>What</a:t>
            </a:r>
            <a:r>
              <a:rPr sz="31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FFFFFF"/>
                </a:solidFill>
                <a:latin typeface="Carlito"/>
                <a:cs typeface="Carlito"/>
              </a:rPr>
              <a:t>did</a:t>
            </a:r>
            <a:r>
              <a:rPr sz="31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FFFFFF"/>
                </a:solidFill>
                <a:latin typeface="Carlito"/>
                <a:cs typeface="Carlito"/>
              </a:rPr>
              <a:t>we</a:t>
            </a:r>
            <a:r>
              <a:rPr sz="31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FFFFFF"/>
                </a:solidFill>
                <a:latin typeface="Carlito"/>
                <a:cs typeface="Carlito"/>
              </a:rPr>
              <a:t>do</a:t>
            </a:r>
            <a:r>
              <a:rPr sz="31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FFFFFF"/>
                </a:solidFill>
                <a:latin typeface="Carlito"/>
                <a:cs typeface="Carlito"/>
              </a:rPr>
              <a:t>in</a:t>
            </a:r>
            <a:r>
              <a:rPr sz="3100" b="1" spc="-4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31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100" b="1" spc="-10" dirty="0">
                <a:solidFill>
                  <a:srgbClr val="FFFFFF"/>
                </a:solidFill>
                <a:latin typeface="Carlito"/>
                <a:cs typeface="Carlito"/>
              </a:rPr>
              <a:t>house?</a:t>
            </a:r>
            <a:endParaRPr sz="31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8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89460" cy="6858000"/>
            <a:chOff x="0" y="0"/>
            <a:chExt cx="12189460" cy="6858000"/>
          </a:xfrm>
        </p:grpSpPr>
        <p:sp>
          <p:nvSpPr>
            <p:cNvPr id="3" name="object 3"/>
            <p:cNvSpPr/>
            <p:nvPr/>
          </p:nvSpPr>
          <p:spPr>
            <a:xfrm>
              <a:off x="6064250" y="0"/>
              <a:ext cx="6125210" cy="6858000"/>
            </a:xfrm>
            <a:custGeom>
              <a:avLst/>
              <a:gdLst/>
              <a:ahLst/>
              <a:cxnLst/>
              <a:rect l="l" t="t" r="r" b="b"/>
              <a:pathLst>
                <a:path w="6125209" h="6858000">
                  <a:moveTo>
                    <a:pt x="0" y="6858000"/>
                  </a:moveTo>
                  <a:lnTo>
                    <a:pt x="6124702" y="6858000"/>
                  </a:lnTo>
                  <a:lnTo>
                    <a:pt x="6124702" y="0"/>
                  </a:lnTo>
                  <a:lnTo>
                    <a:pt x="0" y="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6064250" cy="6858000"/>
            </a:xfrm>
            <a:custGeom>
              <a:avLst/>
              <a:gdLst/>
              <a:ahLst/>
              <a:cxnLst/>
              <a:rect l="l" t="t" r="r" b="b"/>
              <a:pathLst>
                <a:path w="6064250" h="6858000">
                  <a:moveTo>
                    <a:pt x="60642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64250" y="6858000"/>
                  </a:lnTo>
                  <a:lnTo>
                    <a:pt x="606425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6064250" cy="6858000"/>
            </a:xfrm>
            <a:custGeom>
              <a:avLst/>
              <a:gdLst/>
              <a:ahLst/>
              <a:cxnLst/>
              <a:rect l="l" t="t" r="r" b="b"/>
              <a:pathLst>
                <a:path w="6064250" h="6858000">
                  <a:moveTo>
                    <a:pt x="606425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6064250" y="6858000"/>
                  </a:lnTo>
                  <a:lnTo>
                    <a:pt x="6064250" y="0"/>
                  </a:lnTo>
                  <a:close/>
                </a:path>
              </a:pathLst>
            </a:custGeom>
            <a:solidFill>
              <a:srgbClr val="6FAC46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459" y="6015680"/>
              <a:ext cx="2605405" cy="842644"/>
            </a:xfrm>
            <a:custGeom>
              <a:avLst/>
              <a:gdLst/>
              <a:ahLst/>
              <a:cxnLst/>
              <a:rect l="l" t="t" r="r" b="b"/>
              <a:pathLst>
                <a:path w="2605405" h="842645">
                  <a:moveTo>
                    <a:pt x="892031" y="0"/>
                  </a:moveTo>
                  <a:lnTo>
                    <a:pt x="841373" y="627"/>
                  </a:lnTo>
                  <a:lnTo>
                    <a:pt x="790937" y="2895"/>
                  </a:lnTo>
                  <a:lnTo>
                    <a:pt x="740806" y="6922"/>
                  </a:lnTo>
                  <a:lnTo>
                    <a:pt x="691061" y="12826"/>
                  </a:lnTo>
                  <a:lnTo>
                    <a:pt x="641786" y="20726"/>
                  </a:lnTo>
                  <a:lnTo>
                    <a:pt x="593063" y="30741"/>
                  </a:lnTo>
                  <a:lnTo>
                    <a:pt x="544974" y="42990"/>
                  </a:lnTo>
                  <a:lnTo>
                    <a:pt x="497603" y="57591"/>
                  </a:lnTo>
                  <a:lnTo>
                    <a:pt x="451032" y="74664"/>
                  </a:lnTo>
                  <a:lnTo>
                    <a:pt x="405343" y="94326"/>
                  </a:lnTo>
                  <a:lnTo>
                    <a:pt x="360619" y="116697"/>
                  </a:lnTo>
                  <a:lnTo>
                    <a:pt x="316942" y="141895"/>
                  </a:lnTo>
                  <a:lnTo>
                    <a:pt x="274395" y="170039"/>
                  </a:lnTo>
                  <a:lnTo>
                    <a:pt x="233060" y="201247"/>
                  </a:lnTo>
                  <a:lnTo>
                    <a:pt x="193021" y="235640"/>
                  </a:lnTo>
                  <a:lnTo>
                    <a:pt x="156372" y="272256"/>
                  </a:lnTo>
                  <a:lnTo>
                    <a:pt x="123875" y="310593"/>
                  </a:lnTo>
                  <a:lnTo>
                    <a:pt x="95419" y="350494"/>
                  </a:lnTo>
                  <a:lnTo>
                    <a:pt x="70894" y="391808"/>
                  </a:lnTo>
                  <a:lnTo>
                    <a:pt x="50189" y="434379"/>
                  </a:lnTo>
                  <a:lnTo>
                    <a:pt x="33194" y="478054"/>
                  </a:lnTo>
                  <a:lnTo>
                    <a:pt x="19798" y="522679"/>
                  </a:lnTo>
                  <a:lnTo>
                    <a:pt x="9891" y="568101"/>
                  </a:lnTo>
                  <a:lnTo>
                    <a:pt x="3363" y="614164"/>
                  </a:lnTo>
                  <a:lnTo>
                    <a:pt x="103" y="660716"/>
                  </a:lnTo>
                  <a:lnTo>
                    <a:pt x="0" y="707602"/>
                  </a:lnTo>
                  <a:lnTo>
                    <a:pt x="2943" y="754668"/>
                  </a:lnTo>
                  <a:lnTo>
                    <a:pt x="8824" y="801761"/>
                  </a:lnTo>
                  <a:lnTo>
                    <a:pt x="19021" y="842318"/>
                  </a:lnTo>
                  <a:lnTo>
                    <a:pt x="2600662" y="842318"/>
                  </a:lnTo>
                  <a:lnTo>
                    <a:pt x="2602059" y="834665"/>
                  </a:lnTo>
                  <a:lnTo>
                    <a:pt x="2605193" y="785207"/>
                  </a:lnTo>
                  <a:lnTo>
                    <a:pt x="2604747" y="735416"/>
                  </a:lnTo>
                  <a:lnTo>
                    <a:pt x="2600904" y="685506"/>
                  </a:lnTo>
                  <a:lnTo>
                    <a:pt x="2593846" y="635693"/>
                  </a:lnTo>
                  <a:lnTo>
                    <a:pt x="2583756" y="586190"/>
                  </a:lnTo>
                  <a:lnTo>
                    <a:pt x="2570817" y="537211"/>
                  </a:lnTo>
                  <a:lnTo>
                    <a:pt x="2555210" y="488972"/>
                  </a:lnTo>
                  <a:lnTo>
                    <a:pt x="2537119" y="441687"/>
                  </a:lnTo>
                  <a:lnTo>
                    <a:pt x="2516726" y="395570"/>
                  </a:lnTo>
                  <a:lnTo>
                    <a:pt x="2494214" y="350836"/>
                  </a:lnTo>
                  <a:lnTo>
                    <a:pt x="2469766" y="307699"/>
                  </a:lnTo>
                  <a:lnTo>
                    <a:pt x="2443563" y="266374"/>
                  </a:lnTo>
                  <a:lnTo>
                    <a:pt x="2416412" y="226584"/>
                  </a:lnTo>
                  <a:lnTo>
                    <a:pt x="2386204" y="187188"/>
                  </a:lnTo>
                  <a:lnTo>
                    <a:pt x="2352899" y="149583"/>
                  </a:lnTo>
                  <a:lnTo>
                    <a:pt x="2316457" y="115169"/>
                  </a:lnTo>
                  <a:lnTo>
                    <a:pt x="2276839" y="85344"/>
                  </a:lnTo>
                  <a:lnTo>
                    <a:pt x="2234004" y="61505"/>
                  </a:lnTo>
                  <a:lnTo>
                    <a:pt x="2187912" y="45051"/>
                  </a:lnTo>
                  <a:lnTo>
                    <a:pt x="2132355" y="35365"/>
                  </a:lnTo>
                  <a:lnTo>
                    <a:pt x="2083438" y="38602"/>
                  </a:lnTo>
                  <a:lnTo>
                    <a:pt x="2038528" y="50947"/>
                  </a:lnTo>
                  <a:lnTo>
                    <a:pt x="1994994" y="68585"/>
                  </a:lnTo>
                  <a:lnTo>
                    <a:pt x="1950204" y="87703"/>
                  </a:lnTo>
                  <a:lnTo>
                    <a:pt x="1901527" y="104487"/>
                  </a:lnTo>
                  <a:lnTo>
                    <a:pt x="1852908" y="112910"/>
                  </a:lnTo>
                  <a:lnTo>
                    <a:pt x="1800156" y="114844"/>
                  </a:lnTo>
                  <a:lnTo>
                    <a:pt x="1745539" y="112156"/>
                  </a:lnTo>
                  <a:lnTo>
                    <a:pt x="1691324" y="106713"/>
                  </a:lnTo>
                  <a:lnTo>
                    <a:pt x="1639780" y="100385"/>
                  </a:lnTo>
                  <a:lnTo>
                    <a:pt x="1585360" y="92314"/>
                  </a:lnTo>
                  <a:lnTo>
                    <a:pt x="1530560" y="83476"/>
                  </a:lnTo>
                  <a:lnTo>
                    <a:pt x="1475759" y="73869"/>
                  </a:lnTo>
                  <a:lnTo>
                    <a:pt x="1421340" y="63491"/>
                  </a:lnTo>
                  <a:lnTo>
                    <a:pt x="1375331" y="54409"/>
                  </a:lnTo>
                  <a:lnTo>
                    <a:pt x="1328718" y="45674"/>
                  </a:lnTo>
                  <a:lnTo>
                    <a:pt x="1281574" y="37391"/>
                  </a:lnTo>
                  <a:lnTo>
                    <a:pt x="1233972" y="29665"/>
                  </a:lnTo>
                  <a:lnTo>
                    <a:pt x="1185985" y="22600"/>
                  </a:lnTo>
                  <a:lnTo>
                    <a:pt x="1137685" y="16304"/>
                  </a:lnTo>
                  <a:lnTo>
                    <a:pt x="1089147" y="10879"/>
                  </a:lnTo>
                  <a:lnTo>
                    <a:pt x="1040443" y="6433"/>
                  </a:lnTo>
                  <a:lnTo>
                    <a:pt x="991646" y="3069"/>
                  </a:lnTo>
                  <a:lnTo>
                    <a:pt x="942829" y="893"/>
                  </a:lnTo>
                  <a:lnTo>
                    <a:pt x="892031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5180" y="5797359"/>
              <a:ext cx="2485390" cy="1061085"/>
            </a:xfrm>
            <a:custGeom>
              <a:avLst/>
              <a:gdLst/>
              <a:ahLst/>
              <a:cxnLst/>
              <a:rect l="l" t="t" r="r" b="b"/>
              <a:pathLst>
                <a:path w="2485390" h="1061084">
                  <a:moveTo>
                    <a:pt x="1572399" y="1054415"/>
                  </a:moveTo>
                  <a:lnTo>
                    <a:pt x="1568589" y="1055181"/>
                  </a:lnTo>
                  <a:lnTo>
                    <a:pt x="1565541" y="1058246"/>
                  </a:lnTo>
                  <a:lnTo>
                    <a:pt x="1563382" y="1060640"/>
                  </a:lnTo>
                  <a:lnTo>
                    <a:pt x="1584464" y="1060640"/>
                  </a:lnTo>
                  <a:lnTo>
                    <a:pt x="1576717" y="1055565"/>
                  </a:lnTo>
                  <a:lnTo>
                    <a:pt x="1572399" y="1054415"/>
                  </a:lnTo>
                  <a:close/>
                </a:path>
                <a:path w="2485390" h="1061084">
                  <a:moveTo>
                    <a:pt x="493585" y="1045218"/>
                  </a:moveTo>
                  <a:lnTo>
                    <a:pt x="489737" y="1045985"/>
                  </a:lnTo>
                  <a:lnTo>
                    <a:pt x="486651" y="1049050"/>
                  </a:lnTo>
                  <a:lnTo>
                    <a:pt x="480479" y="1050582"/>
                  </a:lnTo>
                  <a:lnTo>
                    <a:pt x="477405" y="1052882"/>
                  </a:lnTo>
                  <a:lnTo>
                    <a:pt x="476631" y="1056713"/>
                  </a:lnTo>
                  <a:lnTo>
                    <a:pt x="477532" y="1060640"/>
                  </a:lnTo>
                  <a:lnTo>
                    <a:pt x="512876" y="1060640"/>
                  </a:lnTo>
                  <a:lnTo>
                    <a:pt x="511314" y="1055181"/>
                  </a:lnTo>
                  <a:lnTo>
                    <a:pt x="506691" y="1050582"/>
                  </a:lnTo>
                  <a:lnTo>
                    <a:pt x="502056" y="1047517"/>
                  </a:lnTo>
                  <a:lnTo>
                    <a:pt x="493585" y="1045218"/>
                  </a:lnTo>
                  <a:close/>
                </a:path>
                <a:path w="2485390" h="1061084">
                  <a:moveTo>
                    <a:pt x="327126" y="1039088"/>
                  </a:moveTo>
                  <a:lnTo>
                    <a:pt x="323278" y="1039855"/>
                  </a:lnTo>
                  <a:lnTo>
                    <a:pt x="320192" y="1042920"/>
                  </a:lnTo>
                  <a:lnTo>
                    <a:pt x="315569" y="1045985"/>
                  </a:lnTo>
                  <a:lnTo>
                    <a:pt x="312483" y="1049050"/>
                  </a:lnTo>
                  <a:lnTo>
                    <a:pt x="311327" y="1052882"/>
                  </a:lnTo>
                  <a:lnTo>
                    <a:pt x="312775" y="1060640"/>
                  </a:lnTo>
                  <a:lnTo>
                    <a:pt x="347002" y="1060640"/>
                  </a:lnTo>
                  <a:lnTo>
                    <a:pt x="344855" y="1049050"/>
                  </a:lnTo>
                  <a:lnTo>
                    <a:pt x="340233" y="1044453"/>
                  </a:lnTo>
                  <a:lnTo>
                    <a:pt x="335610" y="1041388"/>
                  </a:lnTo>
                  <a:lnTo>
                    <a:pt x="327126" y="1039088"/>
                  </a:lnTo>
                  <a:close/>
                </a:path>
                <a:path w="2485390" h="1061084">
                  <a:moveTo>
                    <a:pt x="17348" y="1035257"/>
                  </a:moveTo>
                  <a:lnTo>
                    <a:pt x="13487" y="1036789"/>
                  </a:lnTo>
                  <a:lnTo>
                    <a:pt x="4241" y="1042920"/>
                  </a:lnTo>
                  <a:lnTo>
                    <a:pt x="1155" y="1045985"/>
                  </a:lnTo>
                  <a:lnTo>
                    <a:pt x="0" y="1049817"/>
                  </a:lnTo>
                  <a:lnTo>
                    <a:pt x="2006" y="1060640"/>
                  </a:lnTo>
                  <a:lnTo>
                    <a:pt x="36258" y="1060640"/>
                  </a:lnTo>
                  <a:lnTo>
                    <a:pt x="37376" y="1059396"/>
                  </a:lnTo>
                  <a:lnTo>
                    <a:pt x="38925" y="1055181"/>
                  </a:lnTo>
                  <a:lnTo>
                    <a:pt x="38150" y="1050582"/>
                  </a:lnTo>
                  <a:lnTo>
                    <a:pt x="33528" y="1045985"/>
                  </a:lnTo>
                  <a:lnTo>
                    <a:pt x="28905" y="1039855"/>
                  </a:lnTo>
                  <a:lnTo>
                    <a:pt x="25044" y="1036789"/>
                  </a:lnTo>
                  <a:lnTo>
                    <a:pt x="17348" y="1035257"/>
                  </a:lnTo>
                  <a:close/>
                </a:path>
                <a:path w="2485390" h="1061084">
                  <a:moveTo>
                    <a:pt x="2127262" y="1032958"/>
                  </a:moveTo>
                  <a:lnTo>
                    <a:pt x="2123452" y="1033725"/>
                  </a:lnTo>
                  <a:lnTo>
                    <a:pt x="2120404" y="1036789"/>
                  </a:lnTo>
                  <a:lnTo>
                    <a:pt x="2115705" y="1038322"/>
                  </a:lnTo>
                  <a:lnTo>
                    <a:pt x="2112657" y="1041388"/>
                  </a:lnTo>
                  <a:lnTo>
                    <a:pt x="2111514" y="1045603"/>
                  </a:lnTo>
                  <a:lnTo>
                    <a:pt x="2114054" y="1060640"/>
                  </a:lnTo>
                  <a:lnTo>
                    <a:pt x="2145042" y="1060640"/>
                  </a:lnTo>
                  <a:lnTo>
                    <a:pt x="2148852" y="1056330"/>
                  </a:lnTo>
                  <a:lnTo>
                    <a:pt x="2150376" y="1052117"/>
                  </a:lnTo>
                  <a:lnTo>
                    <a:pt x="2149614" y="1047517"/>
                  </a:lnTo>
                  <a:lnTo>
                    <a:pt x="2145042" y="1042920"/>
                  </a:lnTo>
                  <a:lnTo>
                    <a:pt x="2140343" y="1038322"/>
                  </a:lnTo>
                  <a:lnTo>
                    <a:pt x="2135771" y="1035257"/>
                  </a:lnTo>
                  <a:lnTo>
                    <a:pt x="2127262" y="1032958"/>
                  </a:lnTo>
                  <a:close/>
                </a:path>
                <a:path w="2485390" h="1061084">
                  <a:moveTo>
                    <a:pt x="1205623" y="1032958"/>
                  </a:moveTo>
                  <a:lnTo>
                    <a:pt x="1201813" y="1033725"/>
                  </a:lnTo>
                  <a:lnTo>
                    <a:pt x="1198638" y="1036789"/>
                  </a:lnTo>
                  <a:lnTo>
                    <a:pt x="1194066" y="1039855"/>
                  </a:lnTo>
                  <a:lnTo>
                    <a:pt x="1191018" y="1042920"/>
                  </a:lnTo>
                  <a:lnTo>
                    <a:pt x="1189875" y="1046751"/>
                  </a:lnTo>
                  <a:lnTo>
                    <a:pt x="1192415" y="1060640"/>
                  </a:lnTo>
                  <a:lnTo>
                    <a:pt x="1223276" y="1060640"/>
                  </a:lnTo>
                  <a:lnTo>
                    <a:pt x="1227213" y="1056330"/>
                  </a:lnTo>
                  <a:lnTo>
                    <a:pt x="1228737" y="1052117"/>
                  </a:lnTo>
                  <a:lnTo>
                    <a:pt x="1227975" y="1047517"/>
                  </a:lnTo>
                  <a:lnTo>
                    <a:pt x="1223403" y="1042920"/>
                  </a:lnTo>
                  <a:lnTo>
                    <a:pt x="1218704" y="1038322"/>
                  </a:lnTo>
                  <a:lnTo>
                    <a:pt x="1214132" y="1035257"/>
                  </a:lnTo>
                  <a:lnTo>
                    <a:pt x="1205623" y="1032958"/>
                  </a:lnTo>
                  <a:close/>
                </a:path>
                <a:path w="2485390" h="1061084">
                  <a:moveTo>
                    <a:pt x="795667" y="1032958"/>
                  </a:moveTo>
                  <a:lnTo>
                    <a:pt x="791857" y="1033725"/>
                  </a:lnTo>
                  <a:lnTo>
                    <a:pt x="788682" y="1036789"/>
                  </a:lnTo>
                  <a:lnTo>
                    <a:pt x="784110" y="1038322"/>
                  </a:lnTo>
                  <a:lnTo>
                    <a:pt x="781062" y="1040622"/>
                  </a:lnTo>
                  <a:lnTo>
                    <a:pt x="779919" y="1044453"/>
                  </a:lnTo>
                  <a:lnTo>
                    <a:pt x="782459" y="1060640"/>
                  </a:lnTo>
                  <a:lnTo>
                    <a:pt x="813320" y="1060640"/>
                  </a:lnTo>
                  <a:lnTo>
                    <a:pt x="817257" y="1056330"/>
                  </a:lnTo>
                  <a:lnTo>
                    <a:pt x="818781" y="1052117"/>
                  </a:lnTo>
                  <a:lnTo>
                    <a:pt x="818019" y="1047517"/>
                  </a:lnTo>
                  <a:lnTo>
                    <a:pt x="813447" y="1042920"/>
                  </a:lnTo>
                  <a:lnTo>
                    <a:pt x="808748" y="1038322"/>
                  </a:lnTo>
                  <a:lnTo>
                    <a:pt x="804176" y="1035257"/>
                  </a:lnTo>
                  <a:lnTo>
                    <a:pt x="795667" y="1032958"/>
                  </a:lnTo>
                  <a:close/>
                </a:path>
                <a:path w="2485390" h="1061084">
                  <a:moveTo>
                    <a:pt x="136017" y="1032958"/>
                  </a:moveTo>
                  <a:lnTo>
                    <a:pt x="132168" y="1033725"/>
                  </a:lnTo>
                  <a:lnTo>
                    <a:pt x="129082" y="1036789"/>
                  </a:lnTo>
                  <a:lnTo>
                    <a:pt x="124460" y="1039855"/>
                  </a:lnTo>
                  <a:lnTo>
                    <a:pt x="121373" y="1042920"/>
                  </a:lnTo>
                  <a:lnTo>
                    <a:pt x="120218" y="1046751"/>
                  </a:lnTo>
                  <a:lnTo>
                    <a:pt x="122796" y="1060640"/>
                  </a:lnTo>
                  <a:lnTo>
                    <a:pt x="153631" y="1060640"/>
                  </a:lnTo>
                  <a:lnTo>
                    <a:pt x="156438" y="1057480"/>
                  </a:lnTo>
                  <a:lnTo>
                    <a:pt x="158369" y="1052882"/>
                  </a:lnTo>
                  <a:lnTo>
                    <a:pt x="158369" y="1047517"/>
                  </a:lnTo>
                  <a:lnTo>
                    <a:pt x="149123" y="1038322"/>
                  </a:lnTo>
                  <a:lnTo>
                    <a:pt x="144500" y="1035257"/>
                  </a:lnTo>
                  <a:lnTo>
                    <a:pt x="136017" y="1032958"/>
                  </a:lnTo>
                  <a:close/>
                </a:path>
                <a:path w="2485390" h="1061084">
                  <a:moveTo>
                    <a:pt x="903490" y="1029893"/>
                  </a:moveTo>
                  <a:lnTo>
                    <a:pt x="899680" y="1030659"/>
                  </a:lnTo>
                  <a:lnTo>
                    <a:pt x="896632" y="1033725"/>
                  </a:lnTo>
                  <a:lnTo>
                    <a:pt x="889606" y="1036694"/>
                  </a:lnTo>
                  <a:lnTo>
                    <a:pt x="886615" y="1041387"/>
                  </a:lnTo>
                  <a:lnTo>
                    <a:pt x="887077" y="1048380"/>
                  </a:lnTo>
                  <a:lnTo>
                    <a:pt x="890409" y="1058246"/>
                  </a:lnTo>
                  <a:lnTo>
                    <a:pt x="893838" y="1060640"/>
                  </a:lnTo>
                  <a:lnTo>
                    <a:pt x="918476" y="1060640"/>
                  </a:lnTo>
                  <a:lnTo>
                    <a:pt x="925080" y="1053265"/>
                  </a:lnTo>
                  <a:lnTo>
                    <a:pt x="926731" y="1049052"/>
                  </a:lnTo>
                  <a:lnTo>
                    <a:pt x="925842" y="1044453"/>
                  </a:lnTo>
                  <a:lnTo>
                    <a:pt x="916698" y="1035257"/>
                  </a:lnTo>
                  <a:lnTo>
                    <a:pt x="911999" y="1032192"/>
                  </a:lnTo>
                  <a:lnTo>
                    <a:pt x="903490" y="1029893"/>
                  </a:lnTo>
                  <a:close/>
                </a:path>
                <a:path w="2485390" h="1061084">
                  <a:moveTo>
                    <a:pt x="700163" y="1029893"/>
                  </a:moveTo>
                  <a:lnTo>
                    <a:pt x="684481" y="1050104"/>
                  </a:lnTo>
                  <a:lnTo>
                    <a:pt x="686955" y="1058246"/>
                  </a:lnTo>
                  <a:lnTo>
                    <a:pt x="690384" y="1060640"/>
                  </a:lnTo>
                  <a:lnTo>
                    <a:pt x="715022" y="1060640"/>
                  </a:lnTo>
                  <a:lnTo>
                    <a:pt x="721626" y="1053265"/>
                  </a:lnTo>
                  <a:lnTo>
                    <a:pt x="723277" y="1049052"/>
                  </a:lnTo>
                  <a:lnTo>
                    <a:pt x="722515" y="1044453"/>
                  </a:lnTo>
                  <a:lnTo>
                    <a:pt x="717816" y="1039855"/>
                  </a:lnTo>
                  <a:lnTo>
                    <a:pt x="713244" y="1035257"/>
                  </a:lnTo>
                  <a:lnTo>
                    <a:pt x="708545" y="1032192"/>
                  </a:lnTo>
                  <a:lnTo>
                    <a:pt x="700163" y="1029893"/>
                  </a:lnTo>
                  <a:close/>
                </a:path>
                <a:path w="2485390" h="1061084">
                  <a:moveTo>
                    <a:pt x="601472" y="1029893"/>
                  </a:moveTo>
                  <a:lnTo>
                    <a:pt x="597623" y="1030659"/>
                  </a:lnTo>
                  <a:lnTo>
                    <a:pt x="594537" y="1033725"/>
                  </a:lnTo>
                  <a:lnTo>
                    <a:pt x="588806" y="1036694"/>
                  </a:lnTo>
                  <a:lnTo>
                    <a:pt x="585674" y="1041387"/>
                  </a:lnTo>
                  <a:lnTo>
                    <a:pt x="585431" y="1048380"/>
                  </a:lnTo>
                  <a:lnTo>
                    <a:pt x="588365" y="1058246"/>
                  </a:lnTo>
                  <a:lnTo>
                    <a:pt x="591718" y="1060640"/>
                  </a:lnTo>
                  <a:lnTo>
                    <a:pt x="616343" y="1060640"/>
                  </a:lnTo>
                  <a:lnTo>
                    <a:pt x="623074" y="1053265"/>
                  </a:lnTo>
                  <a:lnTo>
                    <a:pt x="624598" y="1049052"/>
                  </a:lnTo>
                  <a:lnTo>
                    <a:pt x="623836" y="1044453"/>
                  </a:lnTo>
                  <a:lnTo>
                    <a:pt x="619137" y="1039855"/>
                  </a:lnTo>
                  <a:lnTo>
                    <a:pt x="614578" y="1035257"/>
                  </a:lnTo>
                  <a:lnTo>
                    <a:pt x="609942" y="1032192"/>
                  </a:lnTo>
                  <a:lnTo>
                    <a:pt x="601472" y="1029893"/>
                  </a:lnTo>
                  <a:close/>
                </a:path>
                <a:path w="2485390" h="1061084">
                  <a:moveTo>
                    <a:pt x="1097800" y="1023763"/>
                  </a:moveTo>
                  <a:lnTo>
                    <a:pt x="1093863" y="1024529"/>
                  </a:lnTo>
                  <a:lnTo>
                    <a:pt x="1090815" y="1027595"/>
                  </a:lnTo>
                  <a:lnTo>
                    <a:pt x="1085074" y="1032288"/>
                  </a:lnTo>
                  <a:lnTo>
                    <a:pt x="1081941" y="1037556"/>
                  </a:lnTo>
                  <a:lnTo>
                    <a:pt x="1081689" y="1043974"/>
                  </a:lnTo>
                  <a:lnTo>
                    <a:pt x="1084592" y="1052117"/>
                  </a:lnTo>
                  <a:lnTo>
                    <a:pt x="1096530" y="1060640"/>
                  </a:lnTo>
                  <a:lnTo>
                    <a:pt x="1098308" y="1060640"/>
                  </a:lnTo>
                  <a:lnTo>
                    <a:pt x="1109357" y="1058246"/>
                  </a:lnTo>
                  <a:lnTo>
                    <a:pt x="1114185" y="1054415"/>
                  </a:lnTo>
                  <a:lnTo>
                    <a:pt x="1118168" y="1048284"/>
                  </a:lnTo>
                  <a:lnTo>
                    <a:pt x="1119269" y="1041004"/>
                  </a:lnTo>
                  <a:lnTo>
                    <a:pt x="1115453" y="1033725"/>
                  </a:lnTo>
                  <a:lnTo>
                    <a:pt x="1110881" y="1029127"/>
                  </a:lnTo>
                  <a:lnTo>
                    <a:pt x="1106182" y="1026062"/>
                  </a:lnTo>
                  <a:lnTo>
                    <a:pt x="1097800" y="1023763"/>
                  </a:lnTo>
                  <a:close/>
                </a:path>
                <a:path w="2485390" h="1061084">
                  <a:moveTo>
                    <a:pt x="1328940" y="1017633"/>
                  </a:moveTo>
                  <a:lnTo>
                    <a:pt x="1325130" y="1018400"/>
                  </a:lnTo>
                  <a:lnTo>
                    <a:pt x="1321955" y="1021464"/>
                  </a:lnTo>
                  <a:lnTo>
                    <a:pt x="1316270" y="1026158"/>
                  </a:lnTo>
                  <a:lnTo>
                    <a:pt x="1313145" y="1031426"/>
                  </a:lnTo>
                  <a:lnTo>
                    <a:pt x="1312900" y="1037844"/>
                  </a:lnTo>
                  <a:lnTo>
                    <a:pt x="1315859" y="1045985"/>
                  </a:lnTo>
                  <a:lnTo>
                    <a:pt x="1321406" y="1052547"/>
                  </a:lnTo>
                  <a:lnTo>
                    <a:pt x="1328131" y="1054798"/>
                  </a:lnTo>
                  <a:lnTo>
                    <a:pt x="1334879" y="1054176"/>
                  </a:lnTo>
                  <a:lnTo>
                    <a:pt x="1340497" y="1052117"/>
                  </a:lnTo>
                  <a:lnTo>
                    <a:pt x="1345381" y="1048285"/>
                  </a:lnTo>
                  <a:lnTo>
                    <a:pt x="1349371" y="1042154"/>
                  </a:lnTo>
                  <a:lnTo>
                    <a:pt x="1350481" y="1034874"/>
                  </a:lnTo>
                  <a:lnTo>
                    <a:pt x="1346720" y="1027595"/>
                  </a:lnTo>
                  <a:lnTo>
                    <a:pt x="1342021" y="1022996"/>
                  </a:lnTo>
                  <a:lnTo>
                    <a:pt x="1337449" y="1019931"/>
                  </a:lnTo>
                  <a:lnTo>
                    <a:pt x="1328940" y="1017633"/>
                  </a:lnTo>
                  <a:close/>
                </a:path>
                <a:path w="2485390" h="1061084">
                  <a:moveTo>
                    <a:pt x="2367673" y="1005372"/>
                  </a:moveTo>
                  <a:lnTo>
                    <a:pt x="2363863" y="1006139"/>
                  </a:lnTo>
                  <a:lnTo>
                    <a:pt x="2360815" y="1009204"/>
                  </a:lnTo>
                  <a:lnTo>
                    <a:pt x="2355074" y="1012173"/>
                  </a:lnTo>
                  <a:lnTo>
                    <a:pt x="2351941" y="1016867"/>
                  </a:lnTo>
                  <a:lnTo>
                    <a:pt x="2351689" y="1023859"/>
                  </a:lnTo>
                  <a:lnTo>
                    <a:pt x="2354592" y="1033725"/>
                  </a:lnTo>
                  <a:lnTo>
                    <a:pt x="2360210" y="1040286"/>
                  </a:lnTo>
                  <a:lnTo>
                    <a:pt x="2366959" y="1042538"/>
                  </a:lnTo>
                  <a:lnTo>
                    <a:pt x="2373684" y="1041915"/>
                  </a:lnTo>
                  <a:lnTo>
                    <a:pt x="2379230" y="1039856"/>
                  </a:lnTo>
                  <a:lnTo>
                    <a:pt x="2385417" y="1034731"/>
                  </a:lnTo>
                  <a:lnTo>
                    <a:pt x="2389295" y="1028744"/>
                  </a:lnTo>
                  <a:lnTo>
                    <a:pt x="2389696" y="1022182"/>
                  </a:lnTo>
                  <a:lnTo>
                    <a:pt x="2385453" y="1015334"/>
                  </a:lnTo>
                  <a:lnTo>
                    <a:pt x="2380881" y="1010737"/>
                  </a:lnTo>
                  <a:lnTo>
                    <a:pt x="2376182" y="1007671"/>
                  </a:lnTo>
                  <a:lnTo>
                    <a:pt x="2367673" y="1005372"/>
                  </a:lnTo>
                  <a:close/>
                </a:path>
                <a:path w="2485390" h="1061084">
                  <a:moveTo>
                    <a:pt x="1446034" y="999241"/>
                  </a:moveTo>
                  <a:lnTo>
                    <a:pt x="1442224" y="1000008"/>
                  </a:lnTo>
                  <a:lnTo>
                    <a:pt x="1439176" y="1003073"/>
                  </a:lnTo>
                  <a:lnTo>
                    <a:pt x="1433435" y="1006473"/>
                  </a:lnTo>
                  <a:lnTo>
                    <a:pt x="1430302" y="1011885"/>
                  </a:lnTo>
                  <a:lnTo>
                    <a:pt x="1430050" y="1019021"/>
                  </a:lnTo>
                  <a:lnTo>
                    <a:pt x="1432953" y="1027595"/>
                  </a:lnTo>
                  <a:lnTo>
                    <a:pt x="1438571" y="1034156"/>
                  </a:lnTo>
                  <a:lnTo>
                    <a:pt x="1445320" y="1036407"/>
                  </a:lnTo>
                  <a:lnTo>
                    <a:pt x="1452045" y="1035784"/>
                  </a:lnTo>
                  <a:lnTo>
                    <a:pt x="1457591" y="1033725"/>
                  </a:lnTo>
                  <a:lnTo>
                    <a:pt x="1463778" y="1028600"/>
                  </a:lnTo>
                  <a:lnTo>
                    <a:pt x="1467656" y="1022613"/>
                  </a:lnTo>
                  <a:lnTo>
                    <a:pt x="1468057" y="1016052"/>
                  </a:lnTo>
                  <a:lnTo>
                    <a:pt x="1463814" y="1009202"/>
                  </a:lnTo>
                  <a:lnTo>
                    <a:pt x="1459115" y="1004605"/>
                  </a:lnTo>
                  <a:lnTo>
                    <a:pt x="1454543" y="1001541"/>
                  </a:lnTo>
                  <a:lnTo>
                    <a:pt x="1446034" y="999241"/>
                  </a:lnTo>
                  <a:close/>
                </a:path>
                <a:path w="2485390" h="1061084">
                  <a:moveTo>
                    <a:pt x="1692668" y="996176"/>
                  </a:moveTo>
                  <a:lnTo>
                    <a:pt x="1688858" y="996942"/>
                  </a:lnTo>
                  <a:lnTo>
                    <a:pt x="1685683" y="1000008"/>
                  </a:lnTo>
                  <a:lnTo>
                    <a:pt x="1678659" y="1003408"/>
                  </a:lnTo>
                  <a:lnTo>
                    <a:pt x="1675682" y="1008820"/>
                  </a:lnTo>
                  <a:lnTo>
                    <a:pt x="1676182" y="1015956"/>
                  </a:lnTo>
                  <a:lnTo>
                    <a:pt x="1679587" y="1024529"/>
                  </a:lnTo>
                  <a:lnTo>
                    <a:pt x="1685134" y="1031090"/>
                  </a:lnTo>
                  <a:lnTo>
                    <a:pt x="1691859" y="1033341"/>
                  </a:lnTo>
                  <a:lnTo>
                    <a:pt x="1698607" y="1032719"/>
                  </a:lnTo>
                  <a:lnTo>
                    <a:pt x="1704225" y="1030659"/>
                  </a:lnTo>
                  <a:lnTo>
                    <a:pt x="1710395" y="1025534"/>
                  </a:lnTo>
                  <a:lnTo>
                    <a:pt x="1714242" y="1019548"/>
                  </a:lnTo>
                  <a:lnTo>
                    <a:pt x="1714637" y="1012986"/>
                  </a:lnTo>
                  <a:lnTo>
                    <a:pt x="1710448" y="1006138"/>
                  </a:lnTo>
                  <a:lnTo>
                    <a:pt x="1705749" y="1001541"/>
                  </a:lnTo>
                  <a:lnTo>
                    <a:pt x="1701177" y="998475"/>
                  </a:lnTo>
                  <a:lnTo>
                    <a:pt x="1692668" y="996176"/>
                  </a:lnTo>
                  <a:close/>
                </a:path>
                <a:path w="2485390" h="1061084">
                  <a:moveTo>
                    <a:pt x="1825256" y="983915"/>
                  </a:moveTo>
                  <a:lnTo>
                    <a:pt x="1821319" y="984681"/>
                  </a:lnTo>
                  <a:lnTo>
                    <a:pt x="1818271" y="987747"/>
                  </a:lnTo>
                  <a:lnTo>
                    <a:pt x="1812532" y="990717"/>
                  </a:lnTo>
                  <a:lnTo>
                    <a:pt x="1809413" y="995410"/>
                  </a:lnTo>
                  <a:lnTo>
                    <a:pt x="1809199" y="1002403"/>
                  </a:lnTo>
                  <a:lnTo>
                    <a:pt x="1812175" y="1012270"/>
                  </a:lnTo>
                  <a:lnTo>
                    <a:pt x="1817722" y="1018830"/>
                  </a:lnTo>
                  <a:lnTo>
                    <a:pt x="1824447" y="1021081"/>
                  </a:lnTo>
                  <a:lnTo>
                    <a:pt x="1831195" y="1020459"/>
                  </a:lnTo>
                  <a:lnTo>
                    <a:pt x="1836813" y="1018400"/>
                  </a:lnTo>
                  <a:lnTo>
                    <a:pt x="1842927" y="1013275"/>
                  </a:lnTo>
                  <a:lnTo>
                    <a:pt x="1846767" y="1007288"/>
                  </a:lnTo>
                  <a:lnTo>
                    <a:pt x="1847154" y="1000727"/>
                  </a:lnTo>
                  <a:lnTo>
                    <a:pt x="1842909" y="993877"/>
                  </a:lnTo>
                  <a:lnTo>
                    <a:pt x="1838337" y="989280"/>
                  </a:lnTo>
                  <a:lnTo>
                    <a:pt x="1833638" y="986215"/>
                  </a:lnTo>
                  <a:lnTo>
                    <a:pt x="1825256" y="983915"/>
                  </a:lnTo>
                  <a:close/>
                </a:path>
                <a:path w="2485390" h="1061084">
                  <a:moveTo>
                    <a:pt x="2056396" y="977785"/>
                  </a:moveTo>
                  <a:lnTo>
                    <a:pt x="2052586" y="978552"/>
                  </a:lnTo>
                  <a:lnTo>
                    <a:pt x="2049411" y="981617"/>
                  </a:lnTo>
                  <a:lnTo>
                    <a:pt x="2043726" y="984586"/>
                  </a:lnTo>
                  <a:lnTo>
                    <a:pt x="2040601" y="989280"/>
                  </a:lnTo>
                  <a:lnTo>
                    <a:pt x="2040356" y="996273"/>
                  </a:lnTo>
                  <a:lnTo>
                    <a:pt x="2043315" y="1006139"/>
                  </a:lnTo>
                  <a:lnTo>
                    <a:pt x="2048862" y="1012700"/>
                  </a:lnTo>
                  <a:lnTo>
                    <a:pt x="2055587" y="1014951"/>
                  </a:lnTo>
                  <a:lnTo>
                    <a:pt x="2062335" y="1014329"/>
                  </a:lnTo>
                  <a:lnTo>
                    <a:pt x="2067953" y="1012270"/>
                  </a:lnTo>
                  <a:lnTo>
                    <a:pt x="2074123" y="1007145"/>
                  </a:lnTo>
                  <a:lnTo>
                    <a:pt x="2077970" y="1001157"/>
                  </a:lnTo>
                  <a:lnTo>
                    <a:pt x="2078365" y="994596"/>
                  </a:lnTo>
                  <a:lnTo>
                    <a:pt x="2074176" y="987747"/>
                  </a:lnTo>
                  <a:lnTo>
                    <a:pt x="2069477" y="983150"/>
                  </a:lnTo>
                  <a:lnTo>
                    <a:pt x="2064905" y="980084"/>
                  </a:lnTo>
                  <a:lnTo>
                    <a:pt x="2056396" y="977785"/>
                  </a:lnTo>
                  <a:close/>
                </a:path>
                <a:path w="2485390" h="1061084">
                  <a:moveTo>
                    <a:pt x="407276" y="974721"/>
                  </a:moveTo>
                  <a:lnTo>
                    <a:pt x="403428" y="975486"/>
                  </a:lnTo>
                  <a:lnTo>
                    <a:pt x="400342" y="978552"/>
                  </a:lnTo>
                  <a:lnTo>
                    <a:pt x="394611" y="981521"/>
                  </a:lnTo>
                  <a:lnTo>
                    <a:pt x="391479" y="986215"/>
                  </a:lnTo>
                  <a:lnTo>
                    <a:pt x="391235" y="993207"/>
                  </a:lnTo>
                  <a:lnTo>
                    <a:pt x="394169" y="1003073"/>
                  </a:lnTo>
                  <a:lnTo>
                    <a:pt x="399761" y="1009635"/>
                  </a:lnTo>
                  <a:lnTo>
                    <a:pt x="406506" y="1011886"/>
                  </a:lnTo>
                  <a:lnTo>
                    <a:pt x="413249" y="1011263"/>
                  </a:lnTo>
                  <a:lnTo>
                    <a:pt x="418833" y="1009204"/>
                  </a:lnTo>
                  <a:lnTo>
                    <a:pt x="423701" y="1005372"/>
                  </a:lnTo>
                  <a:lnTo>
                    <a:pt x="427701" y="999242"/>
                  </a:lnTo>
                  <a:lnTo>
                    <a:pt x="428809" y="991962"/>
                  </a:lnTo>
                  <a:lnTo>
                    <a:pt x="425005" y="984681"/>
                  </a:lnTo>
                  <a:lnTo>
                    <a:pt x="420382" y="980084"/>
                  </a:lnTo>
                  <a:lnTo>
                    <a:pt x="415747" y="977019"/>
                  </a:lnTo>
                  <a:lnTo>
                    <a:pt x="407276" y="974721"/>
                  </a:lnTo>
                  <a:close/>
                </a:path>
                <a:path w="2485390" h="1061084">
                  <a:moveTo>
                    <a:pt x="2253627" y="965525"/>
                  </a:moveTo>
                  <a:lnTo>
                    <a:pt x="2249817" y="966292"/>
                  </a:lnTo>
                  <a:lnTo>
                    <a:pt x="2246769" y="969356"/>
                  </a:lnTo>
                  <a:lnTo>
                    <a:pt x="2239743" y="972326"/>
                  </a:lnTo>
                  <a:lnTo>
                    <a:pt x="2236752" y="977020"/>
                  </a:lnTo>
                  <a:lnTo>
                    <a:pt x="2237214" y="984012"/>
                  </a:lnTo>
                  <a:lnTo>
                    <a:pt x="2240546" y="993879"/>
                  </a:lnTo>
                  <a:lnTo>
                    <a:pt x="2246164" y="1000440"/>
                  </a:lnTo>
                  <a:lnTo>
                    <a:pt x="2252913" y="1002691"/>
                  </a:lnTo>
                  <a:lnTo>
                    <a:pt x="2259638" y="1002068"/>
                  </a:lnTo>
                  <a:lnTo>
                    <a:pt x="2265184" y="1000009"/>
                  </a:lnTo>
                  <a:lnTo>
                    <a:pt x="2271371" y="994884"/>
                  </a:lnTo>
                  <a:lnTo>
                    <a:pt x="2275249" y="988897"/>
                  </a:lnTo>
                  <a:lnTo>
                    <a:pt x="2275650" y="982335"/>
                  </a:lnTo>
                  <a:lnTo>
                    <a:pt x="2271407" y="975486"/>
                  </a:lnTo>
                  <a:lnTo>
                    <a:pt x="2266835" y="970889"/>
                  </a:lnTo>
                  <a:lnTo>
                    <a:pt x="2262136" y="967825"/>
                  </a:lnTo>
                  <a:lnTo>
                    <a:pt x="2253627" y="965525"/>
                  </a:lnTo>
                  <a:close/>
                </a:path>
                <a:path w="2485390" h="1061084">
                  <a:moveTo>
                    <a:pt x="1951621" y="962460"/>
                  </a:moveTo>
                  <a:lnTo>
                    <a:pt x="1947684" y="963227"/>
                  </a:lnTo>
                  <a:lnTo>
                    <a:pt x="1944636" y="966292"/>
                  </a:lnTo>
                  <a:lnTo>
                    <a:pt x="1938897" y="970985"/>
                  </a:lnTo>
                  <a:lnTo>
                    <a:pt x="1935778" y="976253"/>
                  </a:lnTo>
                  <a:lnTo>
                    <a:pt x="1935564" y="982671"/>
                  </a:lnTo>
                  <a:lnTo>
                    <a:pt x="1938540" y="990813"/>
                  </a:lnTo>
                  <a:lnTo>
                    <a:pt x="1944087" y="997374"/>
                  </a:lnTo>
                  <a:lnTo>
                    <a:pt x="1950812" y="999625"/>
                  </a:lnTo>
                  <a:lnTo>
                    <a:pt x="1957560" y="999003"/>
                  </a:lnTo>
                  <a:lnTo>
                    <a:pt x="1963178" y="996943"/>
                  </a:lnTo>
                  <a:lnTo>
                    <a:pt x="1968006" y="993112"/>
                  </a:lnTo>
                  <a:lnTo>
                    <a:pt x="1971989" y="986981"/>
                  </a:lnTo>
                  <a:lnTo>
                    <a:pt x="1973090" y="979702"/>
                  </a:lnTo>
                  <a:lnTo>
                    <a:pt x="1969274" y="972422"/>
                  </a:lnTo>
                  <a:lnTo>
                    <a:pt x="1964702" y="967825"/>
                  </a:lnTo>
                  <a:lnTo>
                    <a:pt x="1960130" y="964759"/>
                  </a:lnTo>
                  <a:lnTo>
                    <a:pt x="1951621" y="962460"/>
                  </a:lnTo>
                  <a:close/>
                </a:path>
                <a:path w="2485390" h="1061084">
                  <a:moveTo>
                    <a:pt x="243903" y="962460"/>
                  </a:moveTo>
                  <a:lnTo>
                    <a:pt x="240055" y="963227"/>
                  </a:lnTo>
                  <a:lnTo>
                    <a:pt x="236969" y="966292"/>
                  </a:lnTo>
                  <a:lnTo>
                    <a:pt x="231238" y="970985"/>
                  </a:lnTo>
                  <a:lnTo>
                    <a:pt x="228107" y="976253"/>
                  </a:lnTo>
                  <a:lnTo>
                    <a:pt x="227868" y="982671"/>
                  </a:lnTo>
                  <a:lnTo>
                    <a:pt x="230809" y="990813"/>
                  </a:lnTo>
                  <a:lnTo>
                    <a:pt x="236393" y="997374"/>
                  </a:lnTo>
                  <a:lnTo>
                    <a:pt x="243135" y="999625"/>
                  </a:lnTo>
                  <a:lnTo>
                    <a:pt x="249876" y="999003"/>
                  </a:lnTo>
                  <a:lnTo>
                    <a:pt x="255460" y="996943"/>
                  </a:lnTo>
                  <a:lnTo>
                    <a:pt x="260328" y="993112"/>
                  </a:lnTo>
                  <a:lnTo>
                    <a:pt x="264328" y="986981"/>
                  </a:lnTo>
                  <a:lnTo>
                    <a:pt x="265436" y="979702"/>
                  </a:lnTo>
                  <a:lnTo>
                    <a:pt x="261632" y="972422"/>
                  </a:lnTo>
                  <a:lnTo>
                    <a:pt x="257009" y="967825"/>
                  </a:lnTo>
                  <a:lnTo>
                    <a:pt x="252387" y="964759"/>
                  </a:lnTo>
                  <a:lnTo>
                    <a:pt x="243903" y="962460"/>
                  </a:lnTo>
                  <a:close/>
                </a:path>
                <a:path w="2485390" h="1061084">
                  <a:moveTo>
                    <a:pt x="2463304" y="959396"/>
                  </a:moveTo>
                  <a:lnTo>
                    <a:pt x="2459494" y="960161"/>
                  </a:lnTo>
                  <a:lnTo>
                    <a:pt x="2456319" y="963227"/>
                  </a:lnTo>
                  <a:lnTo>
                    <a:pt x="2450580" y="966196"/>
                  </a:lnTo>
                  <a:lnTo>
                    <a:pt x="2447461" y="970890"/>
                  </a:lnTo>
                  <a:lnTo>
                    <a:pt x="2447247" y="977882"/>
                  </a:lnTo>
                  <a:lnTo>
                    <a:pt x="2450223" y="987748"/>
                  </a:lnTo>
                  <a:lnTo>
                    <a:pt x="2455770" y="994310"/>
                  </a:lnTo>
                  <a:lnTo>
                    <a:pt x="2462495" y="996560"/>
                  </a:lnTo>
                  <a:lnTo>
                    <a:pt x="2469243" y="995938"/>
                  </a:lnTo>
                  <a:lnTo>
                    <a:pt x="2474861" y="993879"/>
                  </a:lnTo>
                  <a:lnTo>
                    <a:pt x="2481029" y="988754"/>
                  </a:lnTo>
                  <a:lnTo>
                    <a:pt x="2484862" y="982767"/>
                  </a:lnTo>
                  <a:lnTo>
                    <a:pt x="2485220" y="976205"/>
                  </a:lnTo>
                  <a:lnTo>
                    <a:pt x="2480957" y="969356"/>
                  </a:lnTo>
                  <a:lnTo>
                    <a:pt x="2476385" y="964759"/>
                  </a:lnTo>
                  <a:lnTo>
                    <a:pt x="2471813" y="961694"/>
                  </a:lnTo>
                  <a:lnTo>
                    <a:pt x="2463304" y="959396"/>
                  </a:lnTo>
                  <a:close/>
                </a:path>
                <a:path w="2485390" h="1061084">
                  <a:moveTo>
                    <a:pt x="1572399" y="956330"/>
                  </a:moveTo>
                  <a:lnTo>
                    <a:pt x="1556844" y="976541"/>
                  </a:lnTo>
                  <a:lnTo>
                    <a:pt x="1559318" y="984684"/>
                  </a:lnTo>
                  <a:lnTo>
                    <a:pt x="1564936" y="991245"/>
                  </a:lnTo>
                  <a:lnTo>
                    <a:pt x="1571685" y="993495"/>
                  </a:lnTo>
                  <a:lnTo>
                    <a:pt x="1578410" y="992873"/>
                  </a:lnTo>
                  <a:lnTo>
                    <a:pt x="1583956" y="990813"/>
                  </a:lnTo>
                  <a:lnTo>
                    <a:pt x="1590143" y="985689"/>
                  </a:lnTo>
                  <a:lnTo>
                    <a:pt x="1594021" y="979702"/>
                  </a:lnTo>
                  <a:lnTo>
                    <a:pt x="1594422" y="973140"/>
                  </a:lnTo>
                  <a:lnTo>
                    <a:pt x="1590179" y="966292"/>
                  </a:lnTo>
                  <a:lnTo>
                    <a:pt x="1585607" y="961694"/>
                  </a:lnTo>
                  <a:lnTo>
                    <a:pt x="1580908" y="958630"/>
                  </a:lnTo>
                  <a:lnTo>
                    <a:pt x="1572399" y="956330"/>
                  </a:lnTo>
                  <a:close/>
                </a:path>
                <a:path w="2485390" h="1061084">
                  <a:moveTo>
                    <a:pt x="1236484" y="941003"/>
                  </a:moveTo>
                  <a:lnTo>
                    <a:pt x="1232547" y="941769"/>
                  </a:lnTo>
                  <a:lnTo>
                    <a:pt x="1229499" y="944835"/>
                  </a:lnTo>
                  <a:lnTo>
                    <a:pt x="1223760" y="948235"/>
                  </a:lnTo>
                  <a:lnTo>
                    <a:pt x="1220641" y="953647"/>
                  </a:lnTo>
                  <a:lnTo>
                    <a:pt x="1220427" y="960783"/>
                  </a:lnTo>
                  <a:lnTo>
                    <a:pt x="1223403" y="969356"/>
                  </a:lnTo>
                  <a:lnTo>
                    <a:pt x="1228950" y="975918"/>
                  </a:lnTo>
                  <a:lnTo>
                    <a:pt x="1235675" y="978169"/>
                  </a:lnTo>
                  <a:lnTo>
                    <a:pt x="1242423" y="977546"/>
                  </a:lnTo>
                  <a:lnTo>
                    <a:pt x="1248041" y="975486"/>
                  </a:lnTo>
                  <a:lnTo>
                    <a:pt x="1254209" y="970362"/>
                  </a:lnTo>
                  <a:lnTo>
                    <a:pt x="1258042" y="964375"/>
                  </a:lnTo>
                  <a:lnTo>
                    <a:pt x="1258400" y="957814"/>
                  </a:lnTo>
                  <a:lnTo>
                    <a:pt x="1254137" y="950965"/>
                  </a:lnTo>
                  <a:lnTo>
                    <a:pt x="1249565" y="946367"/>
                  </a:lnTo>
                  <a:lnTo>
                    <a:pt x="1244993" y="943302"/>
                  </a:lnTo>
                  <a:lnTo>
                    <a:pt x="1236484" y="941003"/>
                  </a:lnTo>
                  <a:close/>
                </a:path>
                <a:path w="2485390" h="1061084">
                  <a:moveTo>
                    <a:pt x="1042301" y="937938"/>
                  </a:moveTo>
                  <a:lnTo>
                    <a:pt x="1038364" y="938705"/>
                  </a:lnTo>
                  <a:lnTo>
                    <a:pt x="1035316" y="941769"/>
                  </a:lnTo>
                  <a:lnTo>
                    <a:pt x="1029577" y="944739"/>
                  </a:lnTo>
                  <a:lnTo>
                    <a:pt x="1026458" y="949433"/>
                  </a:lnTo>
                  <a:lnTo>
                    <a:pt x="1026244" y="956425"/>
                  </a:lnTo>
                  <a:lnTo>
                    <a:pt x="1029220" y="966292"/>
                  </a:lnTo>
                  <a:lnTo>
                    <a:pt x="1034767" y="972853"/>
                  </a:lnTo>
                  <a:lnTo>
                    <a:pt x="1041492" y="975104"/>
                  </a:lnTo>
                  <a:lnTo>
                    <a:pt x="1048240" y="974481"/>
                  </a:lnTo>
                  <a:lnTo>
                    <a:pt x="1053858" y="972422"/>
                  </a:lnTo>
                  <a:lnTo>
                    <a:pt x="1060026" y="967297"/>
                  </a:lnTo>
                  <a:lnTo>
                    <a:pt x="1063859" y="961310"/>
                  </a:lnTo>
                  <a:lnTo>
                    <a:pt x="1064217" y="954749"/>
                  </a:lnTo>
                  <a:lnTo>
                    <a:pt x="1059954" y="947900"/>
                  </a:lnTo>
                  <a:lnTo>
                    <a:pt x="1055382" y="943302"/>
                  </a:lnTo>
                  <a:lnTo>
                    <a:pt x="1050683" y="940238"/>
                  </a:lnTo>
                  <a:lnTo>
                    <a:pt x="1042301" y="937938"/>
                  </a:lnTo>
                  <a:close/>
                </a:path>
                <a:path w="2485390" h="1061084">
                  <a:moveTo>
                    <a:pt x="940574" y="937938"/>
                  </a:moveTo>
                  <a:lnTo>
                    <a:pt x="936637" y="938705"/>
                  </a:lnTo>
                  <a:lnTo>
                    <a:pt x="933589" y="941769"/>
                  </a:lnTo>
                  <a:lnTo>
                    <a:pt x="927850" y="945170"/>
                  </a:lnTo>
                  <a:lnTo>
                    <a:pt x="924731" y="950582"/>
                  </a:lnTo>
                  <a:lnTo>
                    <a:pt x="924517" y="957718"/>
                  </a:lnTo>
                  <a:lnTo>
                    <a:pt x="927493" y="966292"/>
                  </a:lnTo>
                  <a:lnTo>
                    <a:pt x="933040" y="972853"/>
                  </a:lnTo>
                  <a:lnTo>
                    <a:pt x="939765" y="975104"/>
                  </a:lnTo>
                  <a:lnTo>
                    <a:pt x="946513" y="974481"/>
                  </a:lnTo>
                  <a:lnTo>
                    <a:pt x="952131" y="972422"/>
                  </a:lnTo>
                  <a:lnTo>
                    <a:pt x="958299" y="967297"/>
                  </a:lnTo>
                  <a:lnTo>
                    <a:pt x="962132" y="961310"/>
                  </a:lnTo>
                  <a:lnTo>
                    <a:pt x="962490" y="954749"/>
                  </a:lnTo>
                  <a:lnTo>
                    <a:pt x="958227" y="947900"/>
                  </a:lnTo>
                  <a:lnTo>
                    <a:pt x="953655" y="943302"/>
                  </a:lnTo>
                  <a:lnTo>
                    <a:pt x="949083" y="940238"/>
                  </a:lnTo>
                  <a:lnTo>
                    <a:pt x="940574" y="937938"/>
                  </a:lnTo>
                  <a:close/>
                </a:path>
                <a:path w="2485390" h="1061084">
                  <a:moveTo>
                    <a:pt x="120599" y="937938"/>
                  </a:moveTo>
                  <a:lnTo>
                    <a:pt x="116751" y="938705"/>
                  </a:lnTo>
                  <a:lnTo>
                    <a:pt x="113665" y="941769"/>
                  </a:lnTo>
                  <a:lnTo>
                    <a:pt x="106639" y="945170"/>
                  </a:lnTo>
                  <a:lnTo>
                    <a:pt x="103655" y="950582"/>
                  </a:lnTo>
                  <a:lnTo>
                    <a:pt x="104137" y="957718"/>
                  </a:lnTo>
                  <a:lnTo>
                    <a:pt x="107505" y="966292"/>
                  </a:lnTo>
                  <a:lnTo>
                    <a:pt x="113089" y="972853"/>
                  </a:lnTo>
                  <a:lnTo>
                    <a:pt x="119832" y="975104"/>
                  </a:lnTo>
                  <a:lnTo>
                    <a:pt x="126577" y="974481"/>
                  </a:lnTo>
                  <a:lnTo>
                    <a:pt x="132168" y="972422"/>
                  </a:lnTo>
                  <a:lnTo>
                    <a:pt x="138331" y="967297"/>
                  </a:lnTo>
                  <a:lnTo>
                    <a:pt x="142182" y="961310"/>
                  </a:lnTo>
                  <a:lnTo>
                    <a:pt x="142566" y="954749"/>
                  </a:lnTo>
                  <a:lnTo>
                    <a:pt x="138328" y="947900"/>
                  </a:lnTo>
                  <a:lnTo>
                    <a:pt x="133705" y="943302"/>
                  </a:lnTo>
                  <a:lnTo>
                    <a:pt x="129082" y="940238"/>
                  </a:lnTo>
                  <a:lnTo>
                    <a:pt x="120599" y="937938"/>
                  </a:lnTo>
                  <a:close/>
                </a:path>
                <a:path w="2485390" h="1061084">
                  <a:moveTo>
                    <a:pt x="527494" y="925677"/>
                  </a:moveTo>
                  <a:lnTo>
                    <a:pt x="523633" y="926439"/>
                  </a:lnTo>
                  <a:lnTo>
                    <a:pt x="520560" y="929512"/>
                  </a:lnTo>
                  <a:lnTo>
                    <a:pt x="513527" y="934204"/>
                  </a:lnTo>
                  <a:lnTo>
                    <a:pt x="510540" y="939472"/>
                  </a:lnTo>
                  <a:lnTo>
                    <a:pt x="511019" y="945889"/>
                  </a:lnTo>
                  <a:lnTo>
                    <a:pt x="514388" y="954031"/>
                  </a:lnTo>
                  <a:lnTo>
                    <a:pt x="519977" y="960593"/>
                  </a:lnTo>
                  <a:lnTo>
                    <a:pt x="526719" y="962844"/>
                  </a:lnTo>
                  <a:lnTo>
                    <a:pt x="533461" y="962221"/>
                  </a:lnTo>
                  <a:lnTo>
                    <a:pt x="539051" y="960161"/>
                  </a:lnTo>
                  <a:lnTo>
                    <a:pt x="545216" y="955037"/>
                  </a:lnTo>
                  <a:lnTo>
                    <a:pt x="549070" y="949050"/>
                  </a:lnTo>
                  <a:lnTo>
                    <a:pt x="549454" y="942489"/>
                  </a:lnTo>
                  <a:lnTo>
                    <a:pt x="545211" y="935640"/>
                  </a:lnTo>
                  <a:lnTo>
                    <a:pt x="540588" y="931036"/>
                  </a:lnTo>
                  <a:lnTo>
                    <a:pt x="535965" y="927976"/>
                  </a:lnTo>
                  <a:lnTo>
                    <a:pt x="527494" y="925677"/>
                  </a:lnTo>
                  <a:close/>
                </a:path>
                <a:path w="2485390" h="1061084">
                  <a:moveTo>
                    <a:pt x="832624" y="919543"/>
                  </a:moveTo>
                  <a:lnTo>
                    <a:pt x="828814" y="920318"/>
                  </a:lnTo>
                  <a:lnTo>
                    <a:pt x="825766" y="923378"/>
                  </a:lnTo>
                  <a:lnTo>
                    <a:pt x="818740" y="928074"/>
                  </a:lnTo>
                  <a:lnTo>
                    <a:pt x="815749" y="933342"/>
                  </a:lnTo>
                  <a:lnTo>
                    <a:pt x="816211" y="939759"/>
                  </a:lnTo>
                  <a:lnTo>
                    <a:pt x="819543" y="947901"/>
                  </a:lnTo>
                  <a:lnTo>
                    <a:pt x="825161" y="954462"/>
                  </a:lnTo>
                  <a:lnTo>
                    <a:pt x="831910" y="956713"/>
                  </a:lnTo>
                  <a:lnTo>
                    <a:pt x="838635" y="956090"/>
                  </a:lnTo>
                  <a:lnTo>
                    <a:pt x="844181" y="954031"/>
                  </a:lnTo>
                  <a:lnTo>
                    <a:pt x="850368" y="948907"/>
                  </a:lnTo>
                  <a:lnTo>
                    <a:pt x="854246" y="942920"/>
                  </a:lnTo>
                  <a:lnTo>
                    <a:pt x="854647" y="936359"/>
                  </a:lnTo>
                  <a:lnTo>
                    <a:pt x="850404" y="929512"/>
                  </a:lnTo>
                  <a:lnTo>
                    <a:pt x="845705" y="924915"/>
                  </a:lnTo>
                  <a:lnTo>
                    <a:pt x="841133" y="921842"/>
                  </a:lnTo>
                  <a:lnTo>
                    <a:pt x="832624" y="919543"/>
                  </a:lnTo>
                  <a:close/>
                </a:path>
                <a:path w="2485390" h="1061084">
                  <a:moveTo>
                    <a:pt x="2164346" y="913422"/>
                  </a:moveTo>
                  <a:lnTo>
                    <a:pt x="2160409" y="914184"/>
                  </a:lnTo>
                  <a:lnTo>
                    <a:pt x="2157361" y="917244"/>
                  </a:lnTo>
                  <a:lnTo>
                    <a:pt x="2152906" y="921508"/>
                  </a:lnTo>
                  <a:lnTo>
                    <a:pt x="2149630" y="926058"/>
                  </a:lnTo>
                  <a:lnTo>
                    <a:pt x="2148664" y="932333"/>
                  </a:lnTo>
                  <a:lnTo>
                    <a:pt x="2151138" y="941771"/>
                  </a:lnTo>
                  <a:lnTo>
                    <a:pt x="2156758" y="948332"/>
                  </a:lnTo>
                  <a:lnTo>
                    <a:pt x="2163521" y="950583"/>
                  </a:lnTo>
                  <a:lnTo>
                    <a:pt x="2170283" y="949960"/>
                  </a:lnTo>
                  <a:lnTo>
                    <a:pt x="2175903" y="947901"/>
                  </a:lnTo>
                  <a:lnTo>
                    <a:pt x="2182017" y="942776"/>
                  </a:lnTo>
                  <a:lnTo>
                    <a:pt x="2185857" y="936789"/>
                  </a:lnTo>
                  <a:lnTo>
                    <a:pt x="2186244" y="930227"/>
                  </a:lnTo>
                  <a:lnTo>
                    <a:pt x="2181999" y="923378"/>
                  </a:lnTo>
                  <a:lnTo>
                    <a:pt x="2177427" y="918781"/>
                  </a:lnTo>
                  <a:lnTo>
                    <a:pt x="2172728" y="915720"/>
                  </a:lnTo>
                  <a:lnTo>
                    <a:pt x="2164346" y="913422"/>
                  </a:lnTo>
                  <a:close/>
                </a:path>
                <a:path w="2485390" h="1061084">
                  <a:moveTo>
                    <a:pt x="635393" y="913422"/>
                  </a:moveTo>
                  <a:lnTo>
                    <a:pt x="631583" y="914184"/>
                  </a:lnTo>
                  <a:lnTo>
                    <a:pt x="628408" y="917244"/>
                  </a:lnTo>
                  <a:lnTo>
                    <a:pt x="622669" y="920217"/>
                  </a:lnTo>
                  <a:lnTo>
                    <a:pt x="619550" y="924911"/>
                  </a:lnTo>
                  <a:lnTo>
                    <a:pt x="619336" y="931903"/>
                  </a:lnTo>
                  <a:lnTo>
                    <a:pt x="622312" y="941771"/>
                  </a:lnTo>
                  <a:lnTo>
                    <a:pt x="627859" y="948332"/>
                  </a:lnTo>
                  <a:lnTo>
                    <a:pt x="634584" y="950583"/>
                  </a:lnTo>
                  <a:lnTo>
                    <a:pt x="641332" y="949960"/>
                  </a:lnTo>
                  <a:lnTo>
                    <a:pt x="646950" y="947901"/>
                  </a:lnTo>
                  <a:lnTo>
                    <a:pt x="653118" y="942776"/>
                  </a:lnTo>
                  <a:lnTo>
                    <a:pt x="656951" y="936789"/>
                  </a:lnTo>
                  <a:lnTo>
                    <a:pt x="657309" y="930227"/>
                  </a:lnTo>
                  <a:lnTo>
                    <a:pt x="653046" y="923378"/>
                  </a:lnTo>
                  <a:lnTo>
                    <a:pt x="648474" y="918781"/>
                  </a:lnTo>
                  <a:lnTo>
                    <a:pt x="643902" y="915720"/>
                  </a:lnTo>
                  <a:lnTo>
                    <a:pt x="635393" y="913422"/>
                  </a:lnTo>
                  <a:close/>
                </a:path>
                <a:path w="2485390" h="1061084">
                  <a:moveTo>
                    <a:pt x="1347482" y="904227"/>
                  </a:moveTo>
                  <a:lnTo>
                    <a:pt x="1343545" y="904989"/>
                  </a:lnTo>
                  <a:lnTo>
                    <a:pt x="1340497" y="908049"/>
                  </a:lnTo>
                  <a:lnTo>
                    <a:pt x="1334756" y="911454"/>
                  </a:lnTo>
                  <a:lnTo>
                    <a:pt x="1331623" y="916868"/>
                  </a:lnTo>
                  <a:lnTo>
                    <a:pt x="1331371" y="924003"/>
                  </a:lnTo>
                  <a:lnTo>
                    <a:pt x="1334274" y="932573"/>
                  </a:lnTo>
                  <a:lnTo>
                    <a:pt x="1339894" y="939136"/>
                  </a:lnTo>
                  <a:lnTo>
                    <a:pt x="1346657" y="941387"/>
                  </a:lnTo>
                  <a:lnTo>
                    <a:pt x="1353419" y="940765"/>
                  </a:lnTo>
                  <a:lnTo>
                    <a:pt x="1359039" y="938706"/>
                  </a:lnTo>
                  <a:lnTo>
                    <a:pt x="1365153" y="933580"/>
                  </a:lnTo>
                  <a:lnTo>
                    <a:pt x="1368993" y="927593"/>
                  </a:lnTo>
                  <a:lnTo>
                    <a:pt x="1369380" y="921032"/>
                  </a:lnTo>
                  <a:lnTo>
                    <a:pt x="1365135" y="914184"/>
                  </a:lnTo>
                  <a:lnTo>
                    <a:pt x="1360563" y="909586"/>
                  </a:lnTo>
                  <a:lnTo>
                    <a:pt x="1355864" y="906525"/>
                  </a:lnTo>
                  <a:lnTo>
                    <a:pt x="1347482" y="904227"/>
                  </a:lnTo>
                  <a:close/>
                </a:path>
                <a:path w="2485390" h="1061084">
                  <a:moveTo>
                    <a:pt x="730897" y="898093"/>
                  </a:moveTo>
                  <a:lnTo>
                    <a:pt x="727087" y="898855"/>
                  </a:lnTo>
                  <a:lnTo>
                    <a:pt x="724039" y="901928"/>
                  </a:lnTo>
                  <a:lnTo>
                    <a:pt x="718298" y="904895"/>
                  </a:lnTo>
                  <a:lnTo>
                    <a:pt x="715165" y="909588"/>
                  </a:lnTo>
                  <a:lnTo>
                    <a:pt x="714913" y="916578"/>
                  </a:lnTo>
                  <a:lnTo>
                    <a:pt x="717816" y="926439"/>
                  </a:lnTo>
                  <a:lnTo>
                    <a:pt x="723434" y="933003"/>
                  </a:lnTo>
                  <a:lnTo>
                    <a:pt x="730183" y="935256"/>
                  </a:lnTo>
                  <a:lnTo>
                    <a:pt x="736908" y="934634"/>
                  </a:lnTo>
                  <a:lnTo>
                    <a:pt x="742454" y="932573"/>
                  </a:lnTo>
                  <a:lnTo>
                    <a:pt x="748641" y="927447"/>
                  </a:lnTo>
                  <a:lnTo>
                    <a:pt x="752519" y="921459"/>
                  </a:lnTo>
                  <a:lnTo>
                    <a:pt x="752920" y="914898"/>
                  </a:lnTo>
                  <a:lnTo>
                    <a:pt x="748677" y="908049"/>
                  </a:lnTo>
                  <a:lnTo>
                    <a:pt x="743978" y="903452"/>
                  </a:lnTo>
                  <a:lnTo>
                    <a:pt x="739406" y="900391"/>
                  </a:lnTo>
                  <a:lnTo>
                    <a:pt x="735215" y="899236"/>
                  </a:lnTo>
                  <a:lnTo>
                    <a:pt x="730897" y="898093"/>
                  </a:lnTo>
                  <a:close/>
                </a:path>
                <a:path w="2485390" h="1061084">
                  <a:moveTo>
                    <a:pt x="1452257" y="891959"/>
                  </a:moveTo>
                  <a:lnTo>
                    <a:pt x="1448320" y="892733"/>
                  </a:lnTo>
                  <a:lnTo>
                    <a:pt x="1445272" y="895794"/>
                  </a:lnTo>
                  <a:lnTo>
                    <a:pt x="1439533" y="899192"/>
                  </a:lnTo>
                  <a:lnTo>
                    <a:pt x="1436414" y="904603"/>
                  </a:lnTo>
                  <a:lnTo>
                    <a:pt x="1436200" y="911741"/>
                  </a:lnTo>
                  <a:lnTo>
                    <a:pt x="1439176" y="920318"/>
                  </a:lnTo>
                  <a:lnTo>
                    <a:pt x="1444723" y="926877"/>
                  </a:lnTo>
                  <a:lnTo>
                    <a:pt x="1451448" y="929127"/>
                  </a:lnTo>
                  <a:lnTo>
                    <a:pt x="1458196" y="928503"/>
                  </a:lnTo>
                  <a:lnTo>
                    <a:pt x="1463814" y="926439"/>
                  </a:lnTo>
                  <a:lnTo>
                    <a:pt x="1469982" y="921320"/>
                  </a:lnTo>
                  <a:lnTo>
                    <a:pt x="1473815" y="915336"/>
                  </a:lnTo>
                  <a:lnTo>
                    <a:pt x="1474173" y="908776"/>
                  </a:lnTo>
                  <a:lnTo>
                    <a:pt x="1469910" y="901928"/>
                  </a:lnTo>
                  <a:lnTo>
                    <a:pt x="1465338" y="897331"/>
                  </a:lnTo>
                  <a:lnTo>
                    <a:pt x="1460766" y="894257"/>
                  </a:lnTo>
                  <a:lnTo>
                    <a:pt x="1456448" y="893114"/>
                  </a:lnTo>
                  <a:lnTo>
                    <a:pt x="1452257" y="891959"/>
                  </a:lnTo>
                  <a:close/>
                </a:path>
                <a:path w="2485390" h="1061084">
                  <a:moveTo>
                    <a:pt x="1144028" y="891959"/>
                  </a:moveTo>
                  <a:lnTo>
                    <a:pt x="1140091" y="892733"/>
                  </a:lnTo>
                  <a:lnTo>
                    <a:pt x="1137043" y="895794"/>
                  </a:lnTo>
                  <a:lnTo>
                    <a:pt x="1131304" y="898761"/>
                  </a:lnTo>
                  <a:lnTo>
                    <a:pt x="1128185" y="903455"/>
                  </a:lnTo>
                  <a:lnTo>
                    <a:pt x="1127971" y="910449"/>
                  </a:lnTo>
                  <a:lnTo>
                    <a:pt x="1130947" y="920318"/>
                  </a:lnTo>
                  <a:lnTo>
                    <a:pt x="1136494" y="926877"/>
                  </a:lnTo>
                  <a:lnTo>
                    <a:pt x="1143219" y="929127"/>
                  </a:lnTo>
                  <a:lnTo>
                    <a:pt x="1149967" y="928503"/>
                  </a:lnTo>
                  <a:lnTo>
                    <a:pt x="1155585" y="926439"/>
                  </a:lnTo>
                  <a:lnTo>
                    <a:pt x="1160413" y="922611"/>
                  </a:lnTo>
                  <a:lnTo>
                    <a:pt x="1164396" y="916484"/>
                  </a:lnTo>
                  <a:lnTo>
                    <a:pt x="1165497" y="909207"/>
                  </a:lnTo>
                  <a:lnTo>
                    <a:pt x="1161681" y="901928"/>
                  </a:lnTo>
                  <a:lnTo>
                    <a:pt x="1157109" y="897331"/>
                  </a:lnTo>
                  <a:lnTo>
                    <a:pt x="1152410" y="894257"/>
                  </a:lnTo>
                  <a:lnTo>
                    <a:pt x="1144028" y="891959"/>
                  </a:lnTo>
                  <a:close/>
                </a:path>
                <a:path w="2485390" h="1061084">
                  <a:moveTo>
                    <a:pt x="1779028" y="888898"/>
                  </a:moveTo>
                  <a:lnTo>
                    <a:pt x="1775091" y="889660"/>
                  </a:lnTo>
                  <a:lnTo>
                    <a:pt x="1772043" y="892733"/>
                  </a:lnTo>
                  <a:lnTo>
                    <a:pt x="1765017" y="897422"/>
                  </a:lnTo>
                  <a:lnTo>
                    <a:pt x="1762026" y="902689"/>
                  </a:lnTo>
                  <a:lnTo>
                    <a:pt x="1762488" y="909105"/>
                  </a:lnTo>
                  <a:lnTo>
                    <a:pt x="1765820" y="917244"/>
                  </a:lnTo>
                  <a:lnTo>
                    <a:pt x="1771440" y="923809"/>
                  </a:lnTo>
                  <a:lnTo>
                    <a:pt x="1778203" y="926060"/>
                  </a:lnTo>
                  <a:lnTo>
                    <a:pt x="1784965" y="925436"/>
                  </a:lnTo>
                  <a:lnTo>
                    <a:pt x="1790585" y="923378"/>
                  </a:lnTo>
                  <a:lnTo>
                    <a:pt x="1796699" y="918252"/>
                  </a:lnTo>
                  <a:lnTo>
                    <a:pt x="1800539" y="912264"/>
                  </a:lnTo>
                  <a:lnTo>
                    <a:pt x="1800926" y="905703"/>
                  </a:lnTo>
                  <a:lnTo>
                    <a:pt x="1796681" y="898855"/>
                  </a:lnTo>
                  <a:lnTo>
                    <a:pt x="1792109" y="894257"/>
                  </a:lnTo>
                  <a:lnTo>
                    <a:pt x="1787410" y="891197"/>
                  </a:lnTo>
                  <a:lnTo>
                    <a:pt x="1779028" y="888898"/>
                  </a:lnTo>
                  <a:close/>
                </a:path>
                <a:path w="2485390" h="1061084">
                  <a:moveTo>
                    <a:pt x="1674126" y="888898"/>
                  </a:moveTo>
                  <a:lnTo>
                    <a:pt x="1670316" y="889660"/>
                  </a:lnTo>
                  <a:lnTo>
                    <a:pt x="1667268" y="892733"/>
                  </a:lnTo>
                  <a:lnTo>
                    <a:pt x="1661527" y="897422"/>
                  </a:lnTo>
                  <a:lnTo>
                    <a:pt x="1658394" y="902689"/>
                  </a:lnTo>
                  <a:lnTo>
                    <a:pt x="1658142" y="909105"/>
                  </a:lnTo>
                  <a:lnTo>
                    <a:pt x="1661045" y="917244"/>
                  </a:lnTo>
                  <a:lnTo>
                    <a:pt x="1666663" y="923809"/>
                  </a:lnTo>
                  <a:lnTo>
                    <a:pt x="1673412" y="926060"/>
                  </a:lnTo>
                  <a:lnTo>
                    <a:pt x="1680137" y="925436"/>
                  </a:lnTo>
                  <a:lnTo>
                    <a:pt x="1685683" y="923378"/>
                  </a:lnTo>
                  <a:lnTo>
                    <a:pt x="1691870" y="918252"/>
                  </a:lnTo>
                  <a:lnTo>
                    <a:pt x="1695748" y="912264"/>
                  </a:lnTo>
                  <a:lnTo>
                    <a:pt x="1696149" y="905703"/>
                  </a:lnTo>
                  <a:lnTo>
                    <a:pt x="1691906" y="898855"/>
                  </a:lnTo>
                  <a:lnTo>
                    <a:pt x="1687334" y="894257"/>
                  </a:lnTo>
                  <a:lnTo>
                    <a:pt x="1682635" y="891197"/>
                  </a:lnTo>
                  <a:lnTo>
                    <a:pt x="1678444" y="890041"/>
                  </a:lnTo>
                  <a:lnTo>
                    <a:pt x="1674126" y="888898"/>
                  </a:lnTo>
                  <a:close/>
                </a:path>
                <a:path w="2485390" h="1061084">
                  <a:moveTo>
                    <a:pt x="2376944" y="885824"/>
                  </a:moveTo>
                  <a:lnTo>
                    <a:pt x="2373134" y="886599"/>
                  </a:lnTo>
                  <a:lnTo>
                    <a:pt x="2370086" y="889660"/>
                  </a:lnTo>
                  <a:lnTo>
                    <a:pt x="2364345" y="894356"/>
                  </a:lnTo>
                  <a:lnTo>
                    <a:pt x="2361212" y="899626"/>
                  </a:lnTo>
                  <a:lnTo>
                    <a:pt x="2360960" y="906044"/>
                  </a:lnTo>
                  <a:lnTo>
                    <a:pt x="2363863" y="914184"/>
                  </a:lnTo>
                  <a:lnTo>
                    <a:pt x="2369481" y="920743"/>
                  </a:lnTo>
                  <a:lnTo>
                    <a:pt x="2376230" y="922994"/>
                  </a:lnTo>
                  <a:lnTo>
                    <a:pt x="2382955" y="922374"/>
                  </a:lnTo>
                  <a:lnTo>
                    <a:pt x="2388501" y="920318"/>
                  </a:lnTo>
                  <a:lnTo>
                    <a:pt x="2394688" y="915191"/>
                  </a:lnTo>
                  <a:lnTo>
                    <a:pt x="2398566" y="909204"/>
                  </a:lnTo>
                  <a:lnTo>
                    <a:pt x="2398967" y="902642"/>
                  </a:lnTo>
                  <a:lnTo>
                    <a:pt x="2394724" y="895794"/>
                  </a:lnTo>
                  <a:lnTo>
                    <a:pt x="2390025" y="891197"/>
                  </a:lnTo>
                  <a:lnTo>
                    <a:pt x="2385453" y="888136"/>
                  </a:lnTo>
                  <a:lnTo>
                    <a:pt x="2376944" y="885824"/>
                  </a:lnTo>
                  <a:close/>
                </a:path>
                <a:path w="2485390" h="1061084">
                  <a:moveTo>
                    <a:pt x="320967" y="879703"/>
                  </a:moveTo>
                  <a:lnTo>
                    <a:pt x="317119" y="880465"/>
                  </a:lnTo>
                  <a:lnTo>
                    <a:pt x="314032" y="883538"/>
                  </a:lnTo>
                  <a:lnTo>
                    <a:pt x="308301" y="888227"/>
                  </a:lnTo>
                  <a:lnTo>
                    <a:pt x="305169" y="893494"/>
                  </a:lnTo>
                  <a:lnTo>
                    <a:pt x="304926" y="899910"/>
                  </a:lnTo>
                  <a:lnTo>
                    <a:pt x="307860" y="908049"/>
                  </a:lnTo>
                  <a:lnTo>
                    <a:pt x="313452" y="914614"/>
                  </a:lnTo>
                  <a:lnTo>
                    <a:pt x="320197" y="916865"/>
                  </a:lnTo>
                  <a:lnTo>
                    <a:pt x="326939" y="916242"/>
                  </a:lnTo>
                  <a:lnTo>
                    <a:pt x="332524" y="914184"/>
                  </a:lnTo>
                  <a:lnTo>
                    <a:pt x="338689" y="909057"/>
                  </a:lnTo>
                  <a:lnTo>
                    <a:pt x="342544" y="903070"/>
                  </a:lnTo>
                  <a:lnTo>
                    <a:pt x="342932" y="896508"/>
                  </a:lnTo>
                  <a:lnTo>
                    <a:pt x="338696" y="889660"/>
                  </a:lnTo>
                  <a:lnTo>
                    <a:pt x="334060" y="885062"/>
                  </a:lnTo>
                  <a:lnTo>
                    <a:pt x="329438" y="882002"/>
                  </a:lnTo>
                  <a:lnTo>
                    <a:pt x="320967" y="879703"/>
                  </a:lnTo>
                  <a:close/>
                </a:path>
                <a:path w="2485390" h="1061084">
                  <a:moveTo>
                    <a:pt x="1899170" y="873569"/>
                  </a:moveTo>
                  <a:lnTo>
                    <a:pt x="1895360" y="874331"/>
                  </a:lnTo>
                  <a:lnTo>
                    <a:pt x="1892312" y="877404"/>
                  </a:lnTo>
                  <a:lnTo>
                    <a:pt x="1886554" y="880372"/>
                  </a:lnTo>
                  <a:lnTo>
                    <a:pt x="1883390" y="885066"/>
                  </a:lnTo>
                  <a:lnTo>
                    <a:pt x="1883132" y="892060"/>
                  </a:lnTo>
                  <a:lnTo>
                    <a:pt x="1886089" y="901928"/>
                  </a:lnTo>
                  <a:lnTo>
                    <a:pt x="1891707" y="908487"/>
                  </a:lnTo>
                  <a:lnTo>
                    <a:pt x="1898456" y="910737"/>
                  </a:lnTo>
                  <a:lnTo>
                    <a:pt x="1905181" y="910113"/>
                  </a:lnTo>
                  <a:lnTo>
                    <a:pt x="1910727" y="908049"/>
                  </a:lnTo>
                  <a:lnTo>
                    <a:pt x="1915629" y="904221"/>
                  </a:lnTo>
                  <a:lnTo>
                    <a:pt x="1919649" y="898094"/>
                  </a:lnTo>
                  <a:lnTo>
                    <a:pt x="1920764" y="890817"/>
                  </a:lnTo>
                  <a:lnTo>
                    <a:pt x="1916950" y="883538"/>
                  </a:lnTo>
                  <a:lnTo>
                    <a:pt x="1912251" y="878928"/>
                  </a:lnTo>
                  <a:lnTo>
                    <a:pt x="1907679" y="875868"/>
                  </a:lnTo>
                  <a:lnTo>
                    <a:pt x="1899170" y="873569"/>
                  </a:lnTo>
                  <a:close/>
                </a:path>
                <a:path w="2485390" h="1061084">
                  <a:moveTo>
                    <a:pt x="2025535" y="864374"/>
                  </a:moveTo>
                  <a:lnTo>
                    <a:pt x="2021725" y="865136"/>
                  </a:lnTo>
                  <a:lnTo>
                    <a:pt x="2018677" y="868210"/>
                  </a:lnTo>
                  <a:lnTo>
                    <a:pt x="2012936" y="872899"/>
                  </a:lnTo>
                  <a:lnTo>
                    <a:pt x="2009803" y="878166"/>
                  </a:lnTo>
                  <a:lnTo>
                    <a:pt x="2009551" y="884587"/>
                  </a:lnTo>
                  <a:lnTo>
                    <a:pt x="2012454" y="892733"/>
                  </a:lnTo>
                  <a:lnTo>
                    <a:pt x="2018072" y="899292"/>
                  </a:lnTo>
                  <a:lnTo>
                    <a:pt x="2024821" y="901542"/>
                  </a:lnTo>
                  <a:lnTo>
                    <a:pt x="2031546" y="900918"/>
                  </a:lnTo>
                  <a:lnTo>
                    <a:pt x="2037092" y="898855"/>
                  </a:lnTo>
                  <a:lnTo>
                    <a:pt x="2041994" y="895026"/>
                  </a:lnTo>
                  <a:lnTo>
                    <a:pt x="2046014" y="888898"/>
                  </a:lnTo>
                  <a:lnTo>
                    <a:pt x="2047129" y="881617"/>
                  </a:lnTo>
                  <a:lnTo>
                    <a:pt x="2043315" y="874331"/>
                  </a:lnTo>
                  <a:lnTo>
                    <a:pt x="2038616" y="869734"/>
                  </a:lnTo>
                  <a:lnTo>
                    <a:pt x="2034044" y="866673"/>
                  </a:lnTo>
                  <a:lnTo>
                    <a:pt x="2025535" y="864374"/>
                  </a:lnTo>
                  <a:close/>
                </a:path>
                <a:path w="2485390" h="1061084">
                  <a:moveTo>
                    <a:pt x="422694" y="864374"/>
                  </a:moveTo>
                  <a:lnTo>
                    <a:pt x="407085" y="884587"/>
                  </a:lnTo>
                  <a:lnTo>
                    <a:pt x="409587" y="892733"/>
                  </a:lnTo>
                  <a:lnTo>
                    <a:pt x="415171" y="899292"/>
                  </a:lnTo>
                  <a:lnTo>
                    <a:pt x="421914" y="901542"/>
                  </a:lnTo>
                  <a:lnTo>
                    <a:pt x="428659" y="900918"/>
                  </a:lnTo>
                  <a:lnTo>
                    <a:pt x="434251" y="898855"/>
                  </a:lnTo>
                  <a:lnTo>
                    <a:pt x="440414" y="893735"/>
                  </a:lnTo>
                  <a:lnTo>
                    <a:pt x="444265" y="887750"/>
                  </a:lnTo>
                  <a:lnTo>
                    <a:pt x="444648" y="881186"/>
                  </a:lnTo>
                  <a:lnTo>
                    <a:pt x="440410" y="874331"/>
                  </a:lnTo>
                  <a:lnTo>
                    <a:pt x="435787" y="869734"/>
                  </a:lnTo>
                  <a:lnTo>
                    <a:pt x="431165" y="866673"/>
                  </a:lnTo>
                  <a:lnTo>
                    <a:pt x="422694" y="864374"/>
                  </a:lnTo>
                  <a:close/>
                </a:path>
                <a:path w="2485390" h="1061084">
                  <a:moveTo>
                    <a:pt x="2265946" y="855179"/>
                  </a:moveTo>
                  <a:lnTo>
                    <a:pt x="2262136" y="855941"/>
                  </a:lnTo>
                  <a:lnTo>
                    <a:pt x="2259088" y="859015"/>
                  </a:lnTo>
                  <a:lnTo>
                    <a:pt x="2253347" y="861982"/>
                  </a:lnTo>
                  <a:lnTo>
                    <a:pt x="2250214" y="866676"/>
                  </a:lnTo>
                  <a:lnTo>
                    <a:pt x="2249962" y="873670"/>
                  </a:lnTo>
                  <a:lnTo>
                    <a:pt x="2252865" y="883538"/>
                  </a:lnTo>
                  <a:lnTo>
                    <a:pt x="2258485" y="890097"/>
                  </a:lnTo>
                  <a:lnTo>
                    <a:pt x="2265248" y="892348"/>
                  </a:lnTo>
                  <a:lnTo>
                    <a:pt x="2272010" y="891723"/>
                  </a:lnTo>
                  <a:lnTo>
                    <a:pt x="2277630" y="889660"/>
                  </a:lnTo>
                  <a:lnTo>
                    <a:pt x="2282458" y="885830"/>
                  </a:lnTo>
                  <a:lnTo>
                    <a:pt x="2286441" y="879698"/>
                  </a:lnTo>
                  <a:lnTo>
                    <a:pt x="2287542" y="872417"/>
                  </a:lnTo>
                  <a:lnTo>
                    <a:pt x="2283726" y="865136"/>
                  </a:lnTo>
                  <a:lnTo>
                    <a:pt x="2279154" y="860539"/>
                  </a:lnTo>
                  <a:lnTo>
                    <a:pt x="2274455" y="857478"/>
                  </a:lnTo>
                  <a:lnTo>
                    <a:pt x="2265946" y="855179"/>
                  </a:lnTo>
                  <a:close/>
                </a:path>
                <a:path w="2485390" h="1061084">
                  <a:moveTo>
                    <a:pt x="209994" y="855179"/>
                  </a:moveTo>
                  <a:lnTo>
                    <a:pt x="206146" y="855941"/>
                  </a:lnTo>
                  <a:lnTo>
                    <a:pt x="203060" y="859015"/>
                  </a:lnTo>
                  <a:lnTo>
                    <a:pt x="198631" y="863273"/>
                  </a:lnTo>
                  <a:lnTo>
                    <a:pt x="195356" y="867824"/>
                  </a:lnTo>
                  <a:lnTo>
                    <a:pt x="194393" y="874101"/>
                  </a:lnTo>
                  <a:lnTo>
                    <a:pt x="196900" y="883538"/>
                  </a:lnTo>
                  <a:lnTo>
                    <a:pt x="202484" y="890097"/>
                  </a:lnTo>
                  <a:lnTo>
                    <a:pt x="209226" y="892348"/>
                  </a:lnTo>
                  <a:lnTo>
                    <a:pt x="215967" y="891723"/>
                  </a:lnTo>
                  <a:lnTo>
                    <a:pt x="221551" y="889660"/>
                  </a:lnTo>
                  <a:lnTo>
                    <a:pt x="227721" y="884539"/>
                  </a:lnTo>
                  <a:lnTo>
                    <a:pt x="231576" y="878551"/>
                  </a:lnTo>
                  <a:lnTo>
                    <a:pt x="231961" y="871986"/>
                  </a:lnTo>
                  <a:lnTo>
                    <a:pt x="227723" y="865136"/>
                  </a:lnTo>
                  <a:lnTo>
                    <a:pt x="223100" y="860539"/>
                  </a:lnTo>
                  <a:lnTo>
                    <a:pt x="218478" y="857478"/>
                  </a:lnTo>
                  <a:lnTo>
                    <a:pt x="209994" y="855179"/>
                  </a:lnTo>
                  <a:close/>
                </a:path>
                <a:path w="2485390" h="1061084">
                  <a:moveTo>
                    <a:pt x="1529346" y="845985"/>
                  </a:moveTo>
                  <a:lnTo>
                    <a:pt x="1525409" y="846747"/>
                  </a:lnTo>
                  <a:lnTo>
                    <a:pt x="1522361" y="849820"/>
                  </a:lnTo>
                  <a:lnTo>
                    <a:pt x="1516620" y="852787"/>
                  </a:lnTo>
                  <a:lnTo>
                    <a:pt x="1513487" y="857480"/>
                  </a:lnTo>
                  <a:lnTo>
                    <a:pt x="1513235" y="864470"/>
                  </a:lnTo>
                  <a:lnTo>
                    <a:pt x="1516138" y="874331"/>
                  </a:lnTo>
                  <a:lnTo>
                    <a:pt x="1521758" y="880897"/>
                  </a:lnTo>
                  <a:lnTo>
                    <a:pt x="1528521" y="883151"/>
                  </a:lnTo>
                  <a:lnTo>
                    <a:pt x="1535283" y="882528"/>
                  </a:lnTo>
                  <a:lnTo>
                    <a:pt x="1540903" y="880465"/>
                  </a:lnTo>
                  <a:lnTo>
                    <a:pt x="1547017" y="875338"/>
                  </a:lnTo>
                  <a:lnTo>
                    <a:pt x="1550857" y="869351"/>
                  </a:lnTo>
                  <a:lnTo>
                    <a:pt x="1551244" y="862790"/>
                  </a:lnTo>
                  <a:lnTo>
                    <a:pt x="1546999" y="855941"/>
                  </a:lnTo>
                  <a:lnTo>
                    <a:pt x="1542427" y="851344"/>
                  </a:lnTo>
                  <a:lnTo>
                    <a:pt x="1537728" y="848283"/>
                  </a:lnTo>
                  <a:lnTo>
                    <a:pt x="1529346" y="845985"/>
                  </a:lnTo>
                  <a:close/>
                </a:path>
                <a:path w="2485390" h="1061084">
                  <a:moveTo>
                    <a:pt x="1267345" y="833729"/>
                  </a:moveTo>
                  <a:lnTo>
                    <a:pt x="1263408" y="834491"/>
                  </a:lnTo>
                  <a:lnTo>
                    <a:pt x="1260360" y="837552"/>
                  </a:lnTo>
                  <a:lnTo>
                    <a:pt x="1254619" y="840957"/>
                  </a:lnTo>
                  <a:lnTo>
                    <a:pt x="1251486" y="846370"/>
                  </a:lnTo>
                  <a:lnTo>
                    <a:pt x="1251234" y="853506"/>
                  </a:lnTo>
                  <a:lnTo>
                    <a:pt x="1254137" y="862075"/>
                  </a:lnTo>
                  <a:lnTo>
                    <a:pt x="1259757" y="868635"/>
                  </a:lnTo>
                  <a:lnTo>
                    <a:pt x="1266520" y="870886"/>
                  </a:lnTo>
                  <a:lnTo>
                    <a:pt x="1273282" y="870266"/>
                  </a:lnTo>
                  <a:lnTo>
                    <a:pt x="1278902" y="868210"/>
                  </a:lnTo>
                  <a:lnTo>
                    <a:pt x="1285016" y="863083"/>
                  </a:lnTo>
                  <a:lnTo>
                    <a:pt x="1288856" y="857096"/>
                  </a:lnTo>
                  <a:lnTo>
                    <a:pt x="1289243" y="850534"/>
                  </a:lnTo>
                  <a:lnTo>
                    <a:pt x="1284998" y="843686"/>
                  </a:lnTo>
                  <a:lnTo>
                    <a:pt x="1280426" y="839088"/>
                  </a:lnTo>
                  <a:lnTo>
                    <a:pt x="1275727" y="836028"/>
                  </a:lnTo>
                  <a:lnTo>
                    <a:pt x="1267345" y="833729"/>
                  </a:lnTo>
                  <a:close/>
                </a:path>
                <a:path w="2485390" h="1061084">
                  <a:moveTo>
                    <a:pt x="2460256" y="821461"/>
                  </a:moveTo>
                  <a:lnTo>
                    <a:pt x="2444574" y="841675"/>
                  </a:lnTo>
                  <a:lnTo>
                    <a:pt x="2447048" y="849820"/>
                  </a:lnTo>
                  <a:lnTo>
                    <a:pt x="2452668" y="856379"/>
                  </a:lnTo>
                  <a:lnTo>
                    <a:pt x="2459431" y="858629"/>
                  </a:lnTo>
                  <a:lnTo>
                    <a:pt x="2466193" y="858005"/>
                  </a:lnTo>
                  <a:lnTo>
                    <a:pt x="2471813" y="855941"/>
                  </a:lnTo>
                  <a:lnTo>
                    <a:pt x="2477927" y="850822"/>
                  </a:lnTo>
                  <a:lnTo>
                    <a:pt x="2481767" y="844838"/>
                  </a:lnTo>
                  <a:lnTo>
                    <a:pt x="2482154" y="838278"/>
                  </a:lnTo>
                  <a:lnTo>
                    <a:pt x="2477909" y="831430"/>
                  </a:lnTo>
                  <a:lnTo>
                    <a:pt x="2473337" y="826820"/>
                  </a:lnTo>
                  <a:lnTo>
                    <a:pt x="2468638" y="823760"/>
                  </a:lnTo>
                  <a:lnTo>
                    <a:pt x="2460256" y="821461"/>
                  </a:lnTo>
                  <a:close/>
                </a:path>
                <a:path w="2485390" h="1061084">
                  <a:moveTo>
                    <a:pt x="1002169" y="821461"/>
                  </a:moveTo>
                  <a:lnTo>
                    <a:pt x="986560" y="841675"/>
                  </a:lnTo>
                  <a:lnTo>
                    <a:pt x="989088" y="849820"/>
                  </a:lnTo>
                  <a:lnTo>
                    <a:pt x="994706" y="856379"/>
                  </a:lnTo>
                  <a:lnTo>
                    <a:pt x="1001455" y="858629"/>
                  </a:lnTo>
                  <a:lnTo>
                    <a:pt x="1008180" y="858005"/>
                  </a:lnTo>
                  <a:lnTo>
                    <a:pt x="1013726" y="855941"/>
                  </a:lnTo>
                  <a:lnTo>
                    <a:pt x="1018628" y="852113"/>
                  </a:lnTo>
                  <a:lnTo>
                    <a:pt x="1022648" y="845986"/>
                  </a:lnTo>
                  <a:lnTo>
                    <a:pt x="1023763" y="838709"/>
                  </a:lnTo>
                  <a:lnTo>
                    <a:pt x="1019949" y="831430"/>
                  </a:lnTo>
                  <a:lnTo>
                    <a:pt x="1015250" y="826820"/>
                  </a:lnTo>
                  <a:lnTo>
                    <a:pt x="1010678" y="823760"/>
                  </a:lnTo>
                  <a:lnTo>
                    <a:pt x="1002169" y="821461"/>
                  </a:lnTo>
                  <a:close/>
                </a:path>
                <a:path w="2485390" h="1061084">
                  <a:moveTo>
                    <a:pt x="903490" y="821461"/>
                  </a:moveTo>
                  <a:lnTo>
                    <a:pt x="899680" y="822223"/>
                  </a:lnTo>
                  <a:lnTo>
                    <a:pt x="896632" y="825296"/>
                  </a:lnTo>
                  <a:lnTo>
                    <a:pt x="890891" y="829991"/>
                  </a:lnTo>
                  <a:lnTo>
                    <a:pt x="887758" y="835258"/>
                  </a:lnTo>
                  <a:lnTo>
                    <a:pt x="887506" y="841675"/>
                  </a:lnTo>
                  <a:lnTo>
                    <a:pt x="890409" y="849820"/>
                  </a:lnTo>
                  <a:lnTo>
                    <a:pt x="896029" y="856379"/>
                  </a:lnTo>
                  <a:lnTo>
                    <a:pt x="902792" y="858629"/>
                  </a:lnTo>
                  <a:lnTo>
                    <a:pt x="909554" y="858005"/>
                  </a:lnTo>
                  <a:lnTo>
                    <a:pt x="915174" y="855941"/>
                  </a:lnTo>
                  <a:lnTo>
                    <a:pt x="921288" y="850822"/>
                  </a:lnTo>
                  <a:lnTo>
                    <a:pt x="925128" y="844838"/>
                  </a:lnTo>
                  <a:lnTo>
                    <a:pt x="925515" y="838278"/>
                  </a:lnTo>
                  <a:lnTo>
                    <a:pt x="921270" y="831430"/>
                  </a:lnTo>
                  <a:lnTo>
                    <a:pt x="916698" y="826820"/>
                  </a:lnTo>
                  <a:lnTo>
                    <a:pt x="911999" y="823760"/>
                  </a:lnTo>
                  <a:lnTo>
                    <a:pt x="903490" y="821461"/>
                  </a:lnTo>
                  <a:close/>
                </a:path>
                <a:path w="2485390" h="1061084">
                  <a:moveTo>
                    <a:pt x="2114943" y="812266"/>
                  </a:moveTo>
                  <a:lnTo>
                    <a:pt x="2111133" y="813028"/>
                  </a:lnTo>
                  <a:lnTo>
                    <a:pt x="2108085" y="816101"/>
                  </a:lnTo>
                  <a:lnTo>
                    <a:pt x="2102327" y="819069"/>
                  </a:lnTo>
                  <a:lnTo>
                    <a:pt x="2099163" y="823763"/>
                  </a:lnTo>
                  <a:lnTo>
                    <a:pt x="2098905" y="830757"/>
                  </a:lnTo>
                  <a:lnTo>
                    <a:pt x="2101862" y="840625"/>
                  </a:lnTo>
                  <a:lnTo>
                    <a:pt x="2107480" y="847184"/>
                  </a:lnTo>
                  <a:lnTo>
                    <a:pt x="2114229" y="849434"/>
                  </a:lnTo>
                  <a:lnTo>
                    <a:pt x="2120954" y="848810"/>
                  </a:lnTo>
                  <a:lnTo>
                    <a:pt x="2126500" y="846747"/>
                  </a:lnTo>
                  <a:lnTo>
                    <a:pt x="2132687" y="841627"/>
                  </a:lnTo>
                  <a:lnTo>
                    <a:pt x="2136565" y="835642"/>
                  </a:lnTo>
                  <a:lnTo>
                    <a:pt x="2136966" y="829078"/>
                  </a:lnTo>
                  <a:lnTo>
                    <a:pt x="2132723" y="822223"/>
                  </a:lnTo>
                  <a:lnTo>
                    <a:pt x="2128024" y="817625"/>
                  </a:lnTo>
                  <a:lnTo>
                    <a:pt x="2123452" y="814565"/>
                  </a:lnTo>
                  <a:lnTo>
                    <a:pt x="2114943" y="812266"/>
                  </a:lnTo>
                  <a:close/>
                </a:path>
                <a:path w="2485390" h="1061084">
                  <a:moveTo>
                    <a:pt x="579894" y="809205"/>
                  </a:moveTo>
                  <a:lnTo>
                    <a:pt x="576046" y="809967"/>
                  </a:lnTo>
                  <a:lnTo>
                    <a:pt x="572960" y="813028"/>
                  </a:lnTo>
                  <a:lnTo>
                    <a:pt x="567229" y="817724"/>
                  </a:lnTo>
                  <a:lnTo>
                    <a:pt x="564097" y="822994"/>
                  </a:lnTo>
                  <a:lnTo>
                    <a:pt x="563854" y="829412"/>
                  </a:lnTo>
                  <a:lnTo>
                    <a:pt x="566788" y="837552"/>
                  </a:lnTo>
                  <a:lnTo>
                    <a:pt x="572379" y="844116"/>
                  </a:lnTo>
                  <a:lnTo>
                    <a:pt x="579124" y="846367"/>
                  </a:lnTo>
                  <a:lnTo>
                    <a:pt x="585867" y="845744"/>
                  </a:lnTo>
                  <a:lnTo>
                    <a:pt x="591451" y="843686"/>
                  </a:lnTo>
                  <a:lnTo>
                    <a:pt x="596320" y="839856"/>
                  </a:lnTo>
                  <a:lnTo>
                    <a:pt x="600319" y="833724"/>
                  </a:lnTo>
                  <a:lnTo>
                    <a:pt x="601427" y="826443"/>
                  </a:lnTo>
                  <a:lnTo>
                    <a:pt x="597623" y="819162"/>
                  </a:lnTo>
                  <a:lnTo>
                    <a:pt x="592988" y="814565"/>
                  </a:lnTo>
                  <a:lnTo>
                    <a:pt x="588365" y="811504"/>
                  </a:lnTo>
                  <a:lnTo>
                    <a:pt x="579894" y="809205"/>
                  </a:lnTo>
                  <a:close/>
                </a:path>
                <a:path w="2485390" h="1061084">
                  <a:moveTo>
                    <a:pt x="1621802" y="803071"/>
                  </a:moveTo>
                  <a:lnTo>
                    <a:pt x="1617865" y="803833"/>
                  </a:lnTo>
                  <a:lnTo>
                    <a:pt x="1614817" y="806907"/>
                  </a:lnTo>
                  <a:lnTo>
                    <a:pt x="1609078" y="811596"/>
                  </a:lnTo>
                  <a:lnTo>
                    <a:pt x="1605959" y="816863"/>
                  </a:lnTo>
                  <a:lnTo>
                    <a:pt x="1605745" y="823284"/>
                  </a:lnTo>
                  <a:lnTo>
                    <a:pt x="1608721" y="831430"/>
                  </a:lnTo>
                  <a:lnTo>
                    <a:pt x="1614268" y="837989"/>
                  </a:lnTo>
                  <a:lnTo>
                    <a:pt x="1620993" y="840239"/>
                  </a:lnTo>
                  <a:lnTo>
                    <a:pt x="1627741" y="839615"/>
                  </a:lnTo>
                  <a:lnTo>
                    <a:pt x="1633359" y="837552"/>
                  </a:lnTo>
                  <a:lnTo>
                    <a:pt x="1638187" y="833722"/>
                  </a:lnTo>
                  <a:lnTo>
                    <a:pt x="1642170" y="827590"/>
                  </a:lnTo>
                  <a:lnTo>
                    <a:pt x="1643271" y="820309"/>
                  </a:lnTo>
                  <a:lnTo>
                    <a:pt x="1639455" y="813028"/>
                  </a:lnTo>
                  <a:lnTo>
                    <a:pt x="1634883" y="808431"/>
                  </a:lnTo>
                  <a:lnTo>
                    <a:pt x="1630184" y="805370"/>
                  </a:lnTo>
                  <a:lnTo>
                    <a:pt x="1621802" y="803071"/>
                  </a:lnTo>
                  <a:close/>
                </a:path>
                <a:path w="2485390" h="1061084">
                  <a:moveTo>
                    <a:pt x="1116215" y="800011"/>
                  </a:moveTo>
                  <a:lnTo>
                    <a:pt x="1112405" y="800773"/>
                  </a:lnTo>
                  <a:lnTo>
                    <a:pt x="1109357" y="803833"/>
                  </a:lnTo>
                  <a:lnTo>
                    <a:pt x="1103616" y="806806"/>
                  </a:lnTo>
                  <a:lnTo>
                    <a:pt x="1100483" y="811499"/>
                  </a:lnTo>
                  <a:lnTo>
                    <a:pt x="1100231" y="818490"/>
                  </a:lnTo>
                  <a:lnTo>
                    <a:pt x="1103134" y="828357"/>
                  </a:lnTo>
                  <a:lnTo>
                    <a:pt x="1108752" y="834922"/>
                  </a:lnTo>
                  <a:lnTo>
                    <a:pt x="1115501" y="837172"/>
                  </a:lnTo>
                  <a:lnTo>
                    <a:pt x="1122226" y="836549"/>
                  </a:lnTo>
                  <a:lnTo>
                    <a:pt x="1127772" y="834491"/>
                  </a:lnTo>
                  <a:lnTo>
                    <a:pt x="1132674" y="830661"/>
                  </a:lnTo>
                  <a:lnTo>
                    <a:pt x="1136694" y="824530"/>
                  </a:lnTo>
                  <a:lnTo>
                    <a:pt x="1137809" y="817248"/>
                  </a:lnTo>
                  <a:lnTo>
                    <a:pt x="1133995" y="809967"/>
                  </a:lnTo>
                  <a:lnTo>
                    <a:pt x="1129296" y="805370"/>
                  </a:lnTo>
                  <a:lnTo>
                    <a:pt x="1124724" y="802309"/>
                  </a:lnTo>
                  <a:lnTo>
                    <a:pt x="1120533" y="801154"/>
                  </a:lnTo>
                  <a:lnTo>
                    <a:pt x="1116215" y="800011"/>
                  </a:lnTo>
                  <a:close/>
                </a:path>
                <a:path w="2485390" h="1061084">
                  <a:moveTo>
                    <a:pt x="798715" y="800011"/>
                  </a:moveTo>
                  <a:lnTo>
                    <a:pt x="794905" y="800773"/>
                  </a:lnTo>
                  <a:lnTo>
                    <a:pt x="791857" y="803833"/>
                  </a:lnTo>
                  <a:lnTo>
                    <a:pt x="786116" y="806806"/>
                  </a:lnTo>
                  <a:lnTo>
                    <a:pt x="782983" y="811499"/>
                  </a:lnTo>
                  <a:lnTo>
                    <a:pt x="782731" y="818490"/>
                  </a:lnTo>
                  <a:lnTo>
                    <a:pt x="785634" y="828357"/>
                  </a:lnTo>
                  <a:lnTo>
                    <a:pt x="791252" y="834922"/>
                  </a:lnTo>
                  <a:lnTo>
                    <a:pt x="798001" y="837172"/>
                  </a:lnTo>
                  <a:lnTo>
                    <a:pt x="804726" y="836549"/>
                  </a:lnTo>
                  <a:lnTo>
                    <a:pt x="810272" y="834491"/>
                  </a:lnTo>
                  <a:lnTo>
                    <a:pt x="816459" y="829364"/>
                  </a:lnTo>
                  <a:lnTo>
                    <a:pt x="820337" y="823377"/>
                  </a:lnTo>
                  <a:lnTo>
                    <a:pt x="820738" y="816816"/>
                  </a:lnTo>
                  <a:lnTo>
                    <a:pt x="816495" y="809967"/>
                  </a:lnTo>
                  <a:lnTo>
                    <a:pt x="811796" y="805370"/>
                  </a:lnTo>
                  <a:lnTo>
                    <a:pt x="807224" y="802309"/>
                  </a:lnTo>
                  <a:lnTo>
                    <a:pt x="803033" y="801154"/>
                  </a:lnTo>
                  <a:lnTo>
                    <a:pt x="798715" y="800011"/>
                  </a:lnTo>
                  <a:close/>
                </a:path>
                <a:path w="2485390" h="1061084">
                  <a:moveTo>
                    <a:pt x="1387487" y="790816"/>
                  </a:moveTo>
                  <a:lnTo>
                    <a:pt x="1383677" y="791578"/>
                  </a:lnTo>
                  <a:lnTo>
                    <a:pt x="1380629" y="794638"/>
                  </a:lnTo>
                  <a:lnTo>
                    <a:pt x="1374871" y="797611"/>
                  </a:lnTo>
                  <a:lnTo>
                    <a:pt x="1371707" y="802305"/>
                  </a:lnTo>
                  <a:lnTo>
                    <a:pt x="1371449" y="809296"/>
                  </a:lnTo>
                  <a:lnTo>
                    <a:pt x="1374406" y="819162"/>
                  </a:lnTo>
                  <a:lnTo>
                    <a:pt x="1380024" y="825727"/>
                  </a:lnTo>
                  <a:lnTo>
                    <a:pt x="1386773" y="827978"/>
                  </a:lnTo>
                  <a:lnTo>
                    <a:pt x="1393498" y="827354"/>
                  </a:lnTo>
                  <a:lnTo>
                    <a:pt x="1399044" y="825296"/>
                  </a:lnTo>
                  <a:lnTo>
                    <a:pt x="1403928" y="821461"/>
                  </a:lnTo>
                  <a:lnTo>
                    <a:pt x="1407918" y="815330"/>
                  </a:lnTo>
                  <a:lnTo>
                    <a:pt x="1409028" y="808051"/>
                  </a:lnTo>
                  <a:lnTo>
                    <a:pt x="1405267" y="800773"/>
                  </a:lnTo>
                  <a:lnTo>
                    <a:pt x="1400568" y="796175"/>
                  </a:lnTo>
                  <a:lnTo>
                    <a:pt x="1395996" y="793114"/>
                  </a:lnTo>
                  <a:lnTo>
                    <a:pt x="1387487" y="790816"/>
                  </a:lnTo>
                  <a:close/>
                </a:path>
                <a:path w="2485390" h="1061084">
                  <a:moveTo>
                    <a:pt x="475094" y="787742"/>
                  </a:moveTo>
                  <a:lnTo>
                    <a:pt x="471233" y="788517"/>
                  </a:lnTo>
                  <a:lnTo>
                    <a:pt x="468160" y="791578"/>
                  </a:lnTo>
                  <a:lnTo>
                    <a:pt x="462423" y="796272"/>
                  </a:lnTo>
                  <a:lnTo>
                    <a:pt x="459292" y="801539"/>
                  </a:lnTo>
                  <a:lnTo>
                    <a:pt x="459051" y="807957"/>
                  </a:lnTo>
                  <a:lnTo>
                    <a:pt x="461987" y="816101"/>
                  </a:lnTo>
                  <a:lnTo>
                    <a:pt x="467577" y="822660"/>
                  </a:lnTo>
                  <a:lnTo>
                    <a:pt x="474319" y="824911"/>
                  </a:lnTo>
                  <a:lnTo>
                    <a:pt x="481061" y="824286"/>
                  </a:lnTo>
                  <a:lnTo>
                    <a:pt x="486651" y="822223"/>
                  </a:lnTo>
                  <a:lnTo>
                    <a:pt x="492814" y="817104"/>
                  </a:lnTo>
                  <a:lnTo>
                    <a:pt x="496665" y="811120"/>
                  </a:lnTo>
                  <a:lnTo>
                    <a:pt x="497049" y="804560"/>
                  </a:lnTo>
                  <a:lnTo>
                    <a:pt x="492810" y="797712"/>
                  </a:lnTo>
                  <a:lnTo>
                    <a:pt x="488188" y="793114"/>
                  </a:lnTo>
                  <a:lnTo>
                    <a:pt x="483565" y="790041"/>
                  </a:lnTo>
                  <a:lnTo>
                    <a:pt x="475094" y="787742"/>
                  </a:lnTo>
                  <a:close/>
                </a:path>
                <a:path w="2485390" h="1061084">
                  <a:moveTo>
                    <a:pt x="1825256" y="784682"/>
                  </a:moveTo>
                  <a:lnTo>
                    <a:pt x="1821319" y="785444"/>
                  </a:lnTo>
                  <a:lnTo>
                    <a:pt x="1818271" y="788517"/>
                  </a:lnTo>
                  <a:lnTo>
                    <a:pt x="1811247" y="793206"/>
                  </a:lnTo>
                  <a:lnTo>
                    <a:pt x="1808270" y="798472"/>
                  </a:lnTo>
                  <a:lnTo>
                    <a:pt x="1808770" y="804889"/>
                  </a:lnTo>
                  <a:lnTo>
                    <a:pt x="1812175" y="813028"/>
                  </a:lnTo>
                  <a:lnTo>
                    <a:pt x="1817722" y="819593"/>
                  </a:lnTo>
                  <a:lnTo>
                    <a:pt x="1824447" y="821843"/>
                  </a:lnTo>
                  <a:lnTo>
                    <a:pt x="1831195" y="821220"/>
                  </a:lnTo>
                  <a:lnTo>
                    <a:pt x="1836813" y="819162"/>
                  </a:lnTo>
                  <a:lnTo>
                    <a:pt x="1841641" y="815332"/>
                  </a:lnTo>
                  <a:lnTo>
                    <a:pt x="1845624" y="809201"/>
                  </a:lnTo>
                  <a:lnTo>
                    <a:pt x="1846725" y="801919"/>
                  </a:lnTo>
                  <a:lnTo>
                    <a:pt x="1842909" y="794638"/>
                  </a:lnTo>
                  <a:lnTo>
                    <a:pt x="1838337" y="790041"/>
                  </a:lnTo>
                  <a:lnTo>
                    <a:pt x="1833638" y="786980"/>
                  </a:lnTo>
                  <a:lnTo>
                    <a:pt x="1825256" y="784682"/>
                  </a:lnTo>
                  <a:close/>
                </a:path>
                <a:path w="2485390" h="1061084">
                  <a:moveTo>
                    <a:pt x="681621" y="778548"/>
                  </a:moveTo>
                  <a:lnTo>
                    <a:pt x="677811" y="779322"/>
                  </a:lnTo>
                  <a:lnTo>
                    <a:pt x="674636" y="782383"/>
                  </a:lnTo>
                  <a:lnTo>
                    <a:pt x="667612" y="787077"/>
                  </a:lnTo>
                  <a:lnTo>
                    <a:pt x="664635" y="792345"/>
                  </a:lnTo>
                  <a:lnTo>
                    <a:pt x="665135" y="798762"/>
                  </a:lnTo>
                  <a:lnTo>
                    <a:pt x="668540" y="806907"/>
                  </a:lnTo>
                  <a:lnTo>
                    <a:pt x="674087" y="813466"/>
                  </a:lnTo>
                  <a:lnTo>
                    <a:pt x="680812" y="815716"/>
                  </a:lnTo>
                  <a:lnTo>
                    <a:pt x="687560" y="815092"/>
                  </a:lnTo>
                  <a:lnTo>
                    <a:pt x="693178" y="813028"/>
                  </a:lnTo>
                  <a:lnTo>
                    <a:pt x="698062" y="809200"/>
                  </a:lnTo>
                  <a:lnTo>
                    <a:pt x="702052" y="803073"/>
                  </a:lnTo>
                  <a:lnTo>
                    <a:pt x="703162" y="795796"/>
                  </a:lnTo>
                  <a:lnTo>
                    <a:pt x="699401" y="788517"/>
                  </a:lnTo>
                  <a:lnTo>
                    <a:pt x="694702" y="783920"/>
                  </a:lnTo>
                  <a:lnTo>
                    <a:pt x="690130" y="780846"/>
                  </a:lnTo>
                  <a:lnTo>
                    <a:pt x="685812" y="779703"/>
                  </a:lnTo>
                  <a:lnTo>
                    <a:pt x="681621" y="778548"/>
                  </a:lnTo>
                  <a:close/>
                </a:path>
                <a:path w="2485390" h="1061084">
                  <a:moveTo>
                    <a:pt x="302475" y="775487"/>
                  </a:moveTo>
                  <a:lnTo>
                    <a:pt x="298615" y="776249"/>
                  </a:lnTo>
                  <a:lnTo>
                    <a:pt x="295541" y="779322"/>
                  </a:lnTo>
                  <a:lnTo>
                    <a:pt x="289805" y="782290"/>
                  </a:lnTo>
                  <a:lnTo>
                    <a:pt x="286673" y="786982"/>
                  </a:lnTo>
                  <a:lnTo>
                    <a:pt x="286433" y="793972"/>
                  </a:lnTo>
                  <a:lnTo>
                    <a:pt x="289369" y="803833"/>
                  </a:lnTo>
                  <a:lnTo>
                    <a:pt x="294959" y="810398"/>
                  </a:lnTo>
                  <a:lnTo>
                    <a:pt x="301701" y="812649"/>
                  </a:lnTo>
                  <a:lnTo>
                    <a:pt x="308443" y="812025"/>
                  </a:lnTo>
                  <a:lnTo>
                    <a:pt x="314032" y="809967"/>
                  </a:lnTo>
                  <a:lnTo>
                    <a:pt x="320195" y="804841"/>
                  </a:lnTo>
                  <a:lnTo>
                    <a:pt x="324046" y="798853"/>
                  </a:lnTo>
                  <a:lnTo>
                    <a:pt x="324430" y="792292"/>
                  </a:lnTo>
                  <a:lnTo>
                    <a:pt x="320192" y="785444"/>
                  </a:lnTo>
                  <a:lnTo>
                    <a:pt x="315569" y="780846"/>
                  </a:lnTo>
                  <a:lnTo>
                    <a:pt x="310946" y="777786"/>
                  </a:lnTo>
                  <a:lnTo>
                    <a:pt x="302475" y="775487"/>
                  </a:lnTo>
                  <a:close/>
                </a:path>
                <a:path w="2485390" h="1061084">
                  <a:moveTo>
                    <a:pt x="2343035" y="772413"/>
                  </a:moveTo>
                  <a:lnTo>
                    <a:pt x="2327480" y="792633"/>
                  </a:lnTo>
                  <a:lnTo>
                    <a:pt x="2329954" y="800773"/>
                  </a:lnTo>
                  <a:lnTo>
                    <a:pt x="2335572" y="807332"/>
                  </a:lnTo>
                  <a:lnTo>
                    <a:pt x="2342321" y="809583"/>
                  </a:lnTo>
                  <a:lnTo>
                    <a:pt x="2349046" y="808963"/>
                  </a:lnTo>
                  <a:lnTo>
                    <a:pt x="2354592" y="806907"/>
                  </a:lnTo>
                  <a:lnTo>
                    <a:pt x="2360779" y="801780"/>
                  </a:lnTo>
                  <a:lnTo>
                    <a:pt x="2364657" y="795793"/>
                  </a:lnTo>
                  <a:lnTo>
                    <a:pt x="2365058" y="789231"/>
                  </a:lnTo>
                  <a:lnTo>
                    <a:pt x="2360815" y="782383"/>
                  </a:lnTo>
                  <a:lnTo>
                    <a:pt x="2356116" y="777786"/>
                  </a:lnTo>
                  <a:lnTo>
                    <a:pt x="2351544" y="774725"/>
                  </a:lnTo>
                  <a:lnTo>
                    <a:pt x="2343035" y="772413"/>
                  </a:lnTo>
                  <a:close/>
                </a:path>
                <a:path w="2485390" h="1061084">
                  <a:moveTo>
                    <a:pt x="1945398" y="772413"/>
                  </a:moveTo>
                  <a:lnTo>
                    <a:pt x="1929843" y="792633"/>
                  </a:lnTo>
                  <a:lnTo>
                    <a:pt x="1932317" y="800773"/>
                  </a:lnTo>
                  <a:lnTo>
                    <a:pt x="1937935" y="807332"/>
                  </a:lnTo>
                  <a:lnTo>
                    <a:pt x="1944684" y="809583"/>
                  </a:lnTo>
                  <a:lnTo>
                    <a:pt x="1951409" y="808963"/>
                  </a:lnTo>
                  <a:lnTo>
                    <a:pt x="1956955" y="806907"/>
                  </a:lnTo>
                  <a:lnTo>
                    <a:pt x="1961857" y="803071"/>
                  </a:lnTo>
                  <a:lnTo>
                    <a:pt x="1965877" y="796940"/>
                  </a:lnTo>
                  <a:lnTo>
                    <a:pt x="1966992" y="789662"/>
                  </a:lnTo>
                  <a:lnTo>
                    <a:pt x="1963178" y="782383"/>
                  </a:lnTo>
                  <a:lnTo>
                    <a:pt x="1958479" y="777786"/>
                  </a:lnTo>
                  <a:lnTo>
                    <a:pt x="1953907" y="774725"/>
                  </a:lnTo>
                  <a:lnTo>
                    <a:pt x="1945398" y="772413"/>
                  </a:lnTo>
                  <a:close/>
                </a:path>
                <a:path w="2485390" h="1061084">
                  <a:moveTo>
                    <a:pt x="2204351" y="763219"/>
                  </a:moveTo>
                  <a:lnTo>
                    <a:pt x="2188740" y="783438"/>
                  </a:lnTo>
                  <a:lnTo>
                    <a:pt x="2191270" y="791578"/>
                  </a:lnTo>
                  <a:lnTo>
                    <a:pt x="2196834" y="798137"/>
                  </a:lnTo>
                  <a:lnTo>
                    <a:pt x="2203589" y="800388"/>
                  </a:lnTo>
                  <a:lnTo>
                    <a:pt x="2210344" y="799768"/>
                  </a:lnTo>
                  <a:lnTo>
                    <a:pt x="2215908" y="797712"/>
                  </a:lnTo>
                  <a:lnTo>
                    <a:pt x="2220792" y="793876"/>
                  </a:lnTo>
                  <a:lnTo>
                    <a:pt x="2224782" y="787746"/>
                  </a:lnTo>
                  <a:lnTo>
                    <a:pt x="2225892" y="780467"/>
                  </a:lnTo>
                  <a:lnTo>
                    <a:pt x="2222131" y="773188"/>
                  </a:lnTo>
                  <a:lnTo>
                    <a:pt x="2217432" y="768591"/>
                  </a:lnTo>
                  <a:lnTo>
                    <a:pt x="2212860" y="765530"/>
                  </a:lnTo>
                  <a:lnTo>
                    <a:pt x="2204351" y="763219"/>
                  </a:lnTo>
                  <a:close/>
                </a:path>
                <a:path w="2485390" h="1061084">
                  <a:moveTo>
                    <a:pt x="1723529" y="757097"/>
                  </a:moveTo>
                  <a:lnTo>
                    <a:pt x="1719592" y="757859"/>
                  </a:lnTo>
                  <a:lnTo>
                    <a:pt x="1716544" y="760920"/>
                  </a:lnTo>
                  <a:lnTo>
                    <a:pt x="1710805" y="765616"/>
                  </a:lnTo>
                  <a:lnTo>
                    <a:pt x="1707686" y="770886"/>
                  </a:lnTo>
                  <a:lnTo>
                    <a:pt x="1707472" y="777304"/>
                  </a:lnTo>
                  <a:lnTo>
                    <a:pt x="1710448" y="785444"/>
                  </a:lnTo>
                  <a:lnTo>
                    <a:pt x="1715995" y="792008"/>
                  </a:lnTo>
                  <a:lnTo>
                    <a:pt x="1722720" y="794259"/>
                  </a:lnTo>
                  <a:lnTo>
                    <a:pt x="1729468" y="793636"/>
                  </a:lnTo>
                  <a:lnTo>
                    <a:pt x="1735086" y="791578"/>
                  </a:lnTo>
                  <a:lnTo>
                    <a:pt x="1739914" y="787748"/>
                  </a:lnTo>
                  <a:lnTo>
                    <a:pt x="1743897" y="781616"/>
                  </a:lnTo>
                  <a:lnTo>
                    <a:pt x="1744998" y="774335"/>
                  </a:lnTo>
                  <a:lnTo>
                    <a:pt x="1741182" y="767054"/>
                  </a:lnTo>
                  <a:lnTo>
                    <a:pt x="1736610" y="762457"/>
                  </a:lnTo>
                  <a:lnTo>
                    <a:pt x="1731911" y="759396"/>
                  </a:lnTo>
                  <a:lnTo>
                    <a:pt x="1723529" y="757097"/>
                  </a:lnTo>
                  <a:close/>
                </a:path>
                <a:path w="2485390" h="1061084">
                  <a:moveTo>
                    <a:pt x="1224165" y="747902"/>
                  </a:moveTo>
                  <a:lnTo>
                    <a:pt x="1220228" y="748664"/>
                  </a:lnTo>
                  <a:lnTo>
                    <a:pt x="1217180" y="751725"/>
                  </a:lnTo>
                  <a:lnTo>
                    <a:pt x="1211441" y="754698"/>
                  </a:lnTo>
                  <a:lnTo>
                    <a:pt x="1208322" y="759391"/>
                  </a:lnTo>
                  <a:lnTo>
                    <a:pt x="1208108" y="766382"/>
                  </a:lnTo>
                  <a:lnTo>
                    <a:pt x="1211084" y="776249"/>
                  </a:lnTo>
                  <a:lnTo>
                    <a:pt x="1216631" y="782813"/>
                  </a:lnTo>
                  <a:lnTo>
                    <a:pt x="1223356" y="785064"/>
                  </a:lnTo>
                  <a:lnTo>
                    <a:pt x="1230104" y="784441"/>
                  </a:lnTo>
                  <a:lnTo>
                    <a:pt x="1235722" y="782383"/>
                  </a:lnTo>
                  <a:lnTo>
                    <a:pt x="1241890" y="777256"/>
                  </a:lnTo>
                  <a:lnTo>
                    <a:pt x="1245723" y="771269"/>
                  </a:lnTo>
                  <a:lnTo>
                    <a:pt x="1246081" y="764708"/>
                  </a:lnTo>
                  <a:lnTo>
                    <a:pt x="1241818" y="757859"/>
                  </a:lnTo>
                  <a:lnTo>
                    <a:pt x="1237246" y="753262"/>
                  </a:lnTo>
                  <a:lnTo>
                    <a:pt x="1232547" y="750201"/>
                  </a:lnTo>
                  <a:lnTo>
                    <a:pt x="1224165" y="747902"/>
                  </a:lnTo>
                  <a:close/>
                </a:path>
                <a:path w="2485390" h="1061084">
                  <a:moveTo>
                    <a:pt x="1467624" y="729513"/>
                  </a:moveTo>
                  <a:lnTo>
                    <a:pt x="1463814" y="730275"/>
                  </a:lnTo>
                  <a:lnTo>
                    <a:pt x="1460766" y="733336"/>
                  </a:lnTo>
                  <a:lnTo>
                    <a:pt x="1455008" y="738032"/>
                  </a:lnTo>
                  <a:lnTo>
                    <a:pt x="1451844" y="743302"/>
                  </a:lnTo>
                  <a:lnTo>
                    <a:pt x="1451586" y="749720"/>
                  </a:lnTo>
                  <a:lnTo>
                    <a:pt x="1454543" y="757859"/>
                  </a:lnTo>
                  <a:lnTo>
                    <a:pt x="1460161" y="764424"/>
                  </a:lnTo>
                  <a:lnTo>
                    <a:pt x="1466910" y="766675"/>
                  </a:lnTo>
                  <a:lnTo>
                    <a:pt x="1473635" y="766051"/>
                  </a:lnTo>
                  <a:lnTo>
                    <a:pt x="1479181" y="763993"/>
                  </a:lnTo>
                  <a:lnTo>
                    <a:pt x="1484083" y="760158"/>
                  </a:lnTo>
                  <a:lnTo>
                    <a:pt x="1488103" y="754027"/>
                  </a:lnTo>
                  <a:lnTo>
                    <a:pt x="1489218" y="746748"/>
                  </a:lnTo>
                  <a:lnTo>
                    <a:pt x="1485404" y="739470"/>
                  </a:lnTo>
                  <a:lnTo>
                    <a:pt x="1480705" y="734872"/>
                  </a:lnTo>
                  <a:lnTo>
                    <a:pt x="1476133" y="731812"/>
                  </a:lnTo>
                  <a:lnTo>
                    <a:pt x="1471942" y="730656"/>
                  </a:lnTo>
                  <a:lnTo>
                    <a:pt x="1467624" y="729513"/>
                  </a:lnTo>
                  <a:close/>
                </a:path>
                <a:path w="2485390" h="1061084">
                  <a:moveTo>
                    <a:pt x="2047125" y="726439"/>
                  </a:moveTo>
                  <a:lnTo>
                    <a:pt x="2043315" y="727214"/>
                  </a:lnTo>
                  <a:lnTo>
                    <a:pt x="2040267" y="730275"/>
                  </a:lnTo>
                  <a:lnTo>
                    <a:pt x="2034526" y="733673"/>
                  </a:lnTo>
                  <a:lnTo>
                    <a:pt x="2031393" y="739084"/>
                  </a:lnTo>
                  <a:lnTo>
                    <a:pt x="2031141" y="746222"/>
                  </a:lnTo>
                  <a:lnTo>
                    <a:pt x="2034044" y="754799"/>
                  </a:lnTo>
                  <a:lnTo>
                    <a:pt x="2039662" y="761358"/>
                  </a:lnTo>
                  <a:lnTo>
                    <a:pt x="2046411" y="763608"/>
                  </a:lnTo>
                  <a:lnTo>
                    <a:pt x="2053136" y="762984"/>
                  </a:lnTo>
                  <a:lnTo>
                    <a:pt x="2058682" y="760920"/>
                  </a:lnTo>
                  <a:lnTo>
                    <a:pt x="2064869" y="755801"/>
                  </a:lnTo>
                  <a:lnTo>
                    <a:pt x="2068747" y="749817"/>
                  </a:lnTo>
                  <a:lnTo>
                    <a:pt x="2069148" y="743257"/>
                  </a:lnTo>
                  <a:lnTo>
                    <a:pt x="2064905" y="736409"/>
                  </a:lnTo>
                  <a:lnTo>
                    <a:pt x="2060206" y="731812"/>
                  </a:lnTo>
                  <a:lnTo>
                    <a:pt x="2055634" y="728738"/>
                  </a:lnTo>
                  <a:lnTo>
                    <a:pt x="2047125" y="726439"/>
                  </a:lnTo>
                  <a:close/>
                </a:path>
                <a:path w="2485390" h="1061084">
                  <a:moveTo>
                    <a:pt x="388785" y="726439"/>
                  </a:moveTo>
                  <a:lnTo>
                    <a:pt x="384924" y="727214"/>
                  </a:lnTo>
                  <a:lnTo>
                    <a:pt x="381838" y="730275"/>
                  </a:lnTo>
                  <a:lnTo>
                    <a:pt x="376109" y="733242"/>
                  </a:lnTo>
                  <a:lnTo>
                    <a:pt x="372981" y="737936"/>
                  </a:lnTo>
                  <a:lnTo>
                    <a:pt x="372742" y="744930"/>
                  </a:lnTo>
                  <a:lnTo>
                    <a:pt x="375678" y="754799"/>
                  </a:lnTo>
                  <a:lnTo>
                    <a:pt x="381262" y="761358"/>
                  </a:lnTo>
                  <a:lnTo>
                    <a:pt x="388005" y="763608"/>
                  </a:lnTo>
                  <a:lnTo>
                    <a:pt x="394750" y="762984"/>
                  </a:lnTo>
                  <a:lnTo>
                    <a:pt x="400342" y="760920"/>
                  </a:lnTo>
                  <a:lnTo>
                    <a:pt x="406505" y="755801"/>
                  </a:lnTo>
                  <a:lnTo>
                    <a:pt x="410356" y="749817"/>
                  </a:lnTo>
                  <a:lnTo>
                    <a:pt x="410739" y="743257"/>
                  </a:lnTo>
                  <a:lnTo>
                    <a:pt x="406501" y="736409"/>
                  </a:lnTo>
                  <a:lnTo>
                    <a:pt x="401878" y="731812"/>
                  </a:lnTo>
                  <a:lnTo>
                    <a:pt x="397256" y="728738"/>
                  </a:lnTo>
                  <a:lnTo>
                    <a:pt x="388785" y="726439"/>
                  </a:lnTo>
                  <a:close/>
                </a:path>
                <a:path w="2485390" h="1061084">
                  <a:moveTo>
                    <a:pt x="1060716" y="708050"/>
                  </a:moveTo>
                  <a:lnTo>
                    <a:pt x="1056906" y="708812"/>
                  </a:lnTo>
                  <a:lnTo>
                    <a:pt x="1053858" y="711885"/>
                  </a:lnTo>
                  <a:lnTo>
                    <a:pt x="1048117" y="715283"/>
                  </a:lnTo>
                  <a:lnTo>
                    <a:pt x="1044984" y="720694"/>
                  </a:lnTo>
                  <a:lnTo>
                    <a:pt x="1044732" y="727832"/>
                  </a:lnTo>
                  <a:lnTo>
                    <a:pt x="1047635" y="736409"/>
                  </a:lnTo>
                  <a:lnTo>
                    <a:pt x="1053253" y="742968"/>
                  </a:lnTo>
                  <a:lnTo>
                    <a:pt x="1060002" y="745218"/>
                  </a:lnTo>
                  <a:lnTo>
                    <a:pt x="1066727" y="744594"/>
                  </a:lnTo>
                  <a:lnTo>
                    <a:pt x="1072273" y="742530"/>
                  </a:lnTo>
                  <a:lnTo>
                    <a:pt x="1077175" y="738702"/>
                  </a:lnTo>
                  <a:lnTo>
                    <a:pt x="1081195" y="732575"/>
                  </a:lnTo>
                  <a:lnTo>
                    <a:pt x="1082310" y="725298"/>
                  </a:lnTo>
                  <a:lnTo>
                    <a:pt x="1078496" y="718019"/>
                  </a:lnTo>
                  <a:lnTo>
                    <a:pt x="1073797" y="713422"/>
                  </a:lnTo>
                  <a:lnTo>
                    <a:pt x="1069225" y="710349"/>
                  </a:lnTo>
                  <a:lnTo>
                    <a:pt x="1060716" y="708050"/>
                  </a:lnTo>
                  <a:close/>
                </a:path>
                <a:path w="2485390" h="1061084">
                  <a:moveTo>
                    <a:pt x="940574" y="708050"/>
                  </a:moveTo>
                  <a:lnTo>
                    <a:pt x="936637" y="708812"/>
                  </a:lnTo>
                  <a:lnTo>
                    <a:pt x="933589" y="711885"/>
                  </a:lnTo>
                  <a:lnTo>
                    <a:pt x="927850" y="716580"/>
                  </a:lnTo>
                  <a:lnTo>
                    <a:pt x="924731" y="721847"/>
                  </a:lnTo>
                  <a:lnTo>
                    <a:pt x="924517" y="728264"/>
                  </a:lnTo>
                  <a:lnTo>
                    <a:pt x="927493" y="736409"/>
                  </a:lnTo>
                  <a:lnTo>
                    <a:pt x="933040" y="742968"/>
                  </a:lnTo>
                  <a:lnTo>
                    <a:pt x="939765" y="745218"/>
                  </a:lnTo>
                  <a:lnTo>
                    <a:pt x="946513" y="744594"/>
                  </a:lnTo>
                  <a:lnTo>
                    <a:pt x="952131" y="742530"/>
                  </a:lnTo>
                  <a:lnTo>
                    <a:pt x="958299" y="737411"/>
                  </a:lnTo>
                  <a:lnTo>
                    <a:pt x="962132" y="731427"/>
                  </a:lnTo>
                  <a:lnTo>
                    <a:pt x="962490" y="724867"/>
                  </a:lnTo>
                  <a:lnTo>
                    <a:pt x="958227" y="718019"/>
                  </a:lnTo>
                  <a:lnTo>
                    <a:pt x="953655" y="713422"/>
                  </a:lnTo>
                  <a:lnTo>
                    <a:pt x="949083" y="710349"/>
                  </a:lnTo>
                  <a:lnTo>
                    <a:pt x="944765" y="709206"/>
                  </a:lnTo>
                  <a:lnTo>
                    <a:pt x="940574" y="708050"/>
                  </a:lnTo>
                  <a:close/>
                </a:path>
                <a:path w="2485390" h="1061084">
                  <a:moveTo>
                    <a:pt x="1566303" y="704989"/>
                  </a:moveTo>
                  <a:lnTo>
                    <a:pt x="1562493" y="705751"/>
                  </a:lnTo>
                  <a:lnTo>
                    <a:pt x="1559318" y="708812"/>
                  </a:lnTo>
                  <a:lnTo>
                    <a:pt x="1553579" y="711786"/>
                  </a:lnTo>
                  <a:lnTo>
                    <a:pt x="1550460" y="716483"/>
                  </a:lnTo>
                  <a:lnTo>
                    <a:pt x="1550246" y="723474"/>
                  </a:lnTo>
                  <a:lnTo>
                    <a:pt x="1553222" y="733336"/>
                  </a:lnTo>
                  <a:lnTo>
                    <a:pt x="1558769" y="739900"/>
                  </a:lnTo>
                  <a:lnTo>
                    <a:pt x="1565494" y="742151"/>
                  </a:lnTo>
                  <a:lnTo>
                    <a:pt x="1572242" y="741528"/>
                  </a:lnTo>
                  <a:lnTo>
                    <a:pt x="1577860" y="739470"/>
                  </a:lnTo>
                  <a:lnTo>
                    <a:pt x="1582688" y="735640"/>
                  </a:lnTo>
                  <a:lnTo>
                    <a:pt x="1586671" y="729508"/>
                  </a:lnTo>
                  <a:lnTo>
                    <a:pt x="1587772" y="722226"/>
                  </a:lnTo>
                  <a:lnTo>
                    <a:pt x="1583956" y="714946"/>
                  </a:lnTo>
                  <a:lnTo>
                    <a:pt x="1579384" y="710349"/>
                  </a:lnTo>
                  <a:lnTo>
                    <a:pt x="1574812" y="707288"/>
                  </a:lnTo>
                  <a:lnTo>
                    <a:pt x="1566303" y="704989"/>
                  </a:lnTo>
                  <a:close/>
                </a:path>
                <a:path w="2485390" h="1061084">
                  <a:moveTo>
                    <a:pt x="1328940" y="704989"/>
                  </a:moveTo>
                  <a:lnTo>
                    <a:pt x="1325130" y="705751"/>
                  </a:lnTo>
                  <a:lnTo>
                    <a:pt x="1321955" y="708812"/>
                  </a:lnTo>
                  <a:lnTo>
                    <a:pt x="1316270" y="713508"/>
                  </a:lnTo>
                  <a:lnTo>
                    <a:pt x="1313145" y="718778"/>
                  </a:lnTo>
                  <a:lnTo>
                    <a:pt x="1312900" y="725196"/>
                  </a:lnTo>
                  <a:lnTo>
                    <a:pt x="1315859" y="733336"/>
                  </a:lnTo>
                  <a:lnTo>
                    <a:pt x="1321406" y="739900"/>
                  </a:lnTo>
                  <a:lnTo>
                    <a:pt x="1328131" y="742151"/>
                  </a:lnTo>
                  <a:lnTo>
                    <a:pt x="1334879" y="741528"/>
                  </a:lnTo>
                  <a:lnTo>
                    <a:pt x="1340497" y="739470"/>
                  </a:lnTo>
                  <a:lnTo>
                    <a:pt x="1346667" y="734343"/>
                  </a:lnTo>
                  <a:lnTo>
                    <a:pt x="1350514" y="728356"/>
                  </a:lnTo>
                  <a:lnTo>
                    <a:pt x="1350909" y="721794"/>
                  </a:lnTo>
                  <a:lnTo>
                    <a:pt x="1346720" y="714946"/>
                  </a:lnTo>
                  <a:lnTo>
                    <a:pt x="1342021" y="710349"/>
                  </a:lnTo>
                  <a:lnTo>
                    <a:pt x="1337449" y="707288"/>
                  </a:lnTo>
                  <a:lnTo>
                    <a:pt x="1328940" y="704989"/>
                  </a:lnTo>
                  <a:close/>
                </a:path>
                <a:path w="2485390" h="1061084">
                  <a:moveTo>
                    <a:pt x="2444762" y="701916"/>
                  </a:moveTo>
                  <a:lnTo>
                    <a:pt x="2440952" y="702690"/>
                  </a:lnTo>
                  <a:lnTo>
                    <a:pt x="2437904" y="705751"/>
                  </a:lnTo>
                  <a:lnTo>
                    <a:pt x="2430878" y="709149"/>
                  </a:lnTo>
                  <a:lnTo>
                    <a:pt x="2427887" y="714560"/>
                  </a:lnTo>
                  <a:lnTo>
                    <a:pt x="2428349" y="721698"/>
                  </a:lnTo>
                  <a:lnTo>
                    <a:pt x="2431681" y="730275"/>
                  </a:lnTo>
                  <a:lnTo>
                    <a:pt x="2437299" y="736834"/>
                  </a:lnTo>
                  <a:lnTo>
                    <a:pt x="2444048" y="739086"/>
                  </a:lnTo>
                  <a:lnTo>
                    <a:pt x="2450773" y="738465"/>
                  </a:lnTo>
                  <a:lnTo>
                    <a:pt x="2456319" y="736409"/>
                  </a:lnTo>
                  <a:lnTo>
                    <a:pt x="2462506" y="731282"/>
                  </a:lnTo>
                  <a:lnTo>
                    <a:pt x="2466384" y="725295"/>
                  </a:lnTo>
                  <a:lnTo>
                    <a:pt x="2466785" y="718734"/>
                  </a:lnTo>
                  <a:lnTo>
                    <a:pt x="2462542" y="711885"/>
                  </a:lnTo>
                  <a:lnTo>
                    <a:pt x="2457843" y="707288"/>
                  </a:lnTo>
                  <a:lnTo>
                    <a:pt x="2453271" y="704214"/>
                  </a:lnTo>
                  <a:lnTo>
                    <a:pt x="2444762" y="701916"/>
                  </a:lnTo>
                  <a:close/>
                </a:path>
                <a:path w="2485390" h="1061084">
                  <a:moveTo>
                    <a:pt x="555231" y="695794"/>
                  </a:moveTo>
                  <a:lnTo>
                    <a:pt x="539629" y="716001"/>
                  </a:lnTo>
                  <a:lnTo>
                    <a:pt x="542137" y="724141"/>
                  </a:lnTo>
                  <a:lnTo>
                    <a:pt x="547721" y="730705"/>
                  </a:lnTo>
                  <a:lnTo>
                    <a:pt x="554462" y="732956"/>
                  </a:lnTo>
                  <a:lnTo>
                    <a:pt x="561204" y="732333"/>
                  </a:lnTo>
                  <a:lnTo>
                    <a:pt x="566788" y="730275"/>
                  </a:lnTo>
                  <a:lnTo>
                    <a:pt x="572958" y="725148"/>
                  </a:lnTo>
                  <a:lnTo>
                    <a:pt x="576813" y="719161"/>
                  </a:lnTo>
                  <a:lnTo>
                    <a:pt x="577198" y="712599"/>
                  </a:lnTo>
                  <a:lnTo>
                    <a:pt x="572960" y="705751"/>
                  </a:lnTo>
                  <a:lnTo>
                    <a:pt x="568337" y="701154"/>
                  </a:lnTo>
                  <a:lnTo>
                    <a:pt x="563714" y="698093"/>
                  </a:lnTo>
                  <a:lnTo>
                    <a:pt x="555231" y="695794"/>
                  </a:lnTo>
                  <a:close/>
                </a:path>
                <a:path w="2485390" h="1061084">
                  <a:moveTo>
                    <a:pt x="838847" y="689660"/>
                  </a:moveTo>
                  <a:lnTo>
                    <a:pt x="834910" y="690422"/>
                  </a:lnTo>
                  <a:lnTo>
                    <a:pt x="831862" y="693496"/>
                  </a:lnTo>
                  <a:lnTo>
                    <a:pt x="826123" y="698185"/>
                  </a:lnTo>
                  <a:lnTo>
                    <a:pt x="823004" y="703452"/>
                  </a:lnTo>
                  <a:lnTo>
                    <a:pt x="822790" y="709873"/>
                  </a:lnTo>
                  <a:lnTo>
                    <a:pt x="825766" y="718019"/>
                  </a:lnTo>
                  <a:lnTo>
                    <a:pt x="831313" y="724578"/>
                  </a:lnTo>
                  <a:lnTo>
                    <a:pt x="838038" y="726828"/>
                  </a:lnTo>
                  <a:lnTo>
                    <a:pt x="844786" y="726204"/>
                  </a:lnTo>
                  <a:lnTo>
                    <a:pt x="850404" y="724141"/>
                  </a:lnTo>
                  <a:lnTo>
                    <a:pt x="855232" y="720311"/>
                  </a:lnTo>
                  <a:lnTo>
                    <a:pt x="859215" y="714179"/>
                  </a:lnTo>
                  <a:lnTo>
                    <a:pt x="860316" y="706898"/>
                  </a:lnTo>
                  <a:lnTo>
                    <a:pt x="856500" y="699617"/>
                  </a:lnTo>
                  <a:lnTo>
                    <a:pt x="851928" y="695020"/>
                  </a:lnTo>
                  <a:lnTo>
                    <a:pt x="847356" y="691959"/>
                  </a:lnTo>
                  <a:lnTo>
                    <a:pt x="843038" y="690816"/>
                  </a:lnTo>
                  <a:lnTo>
                    <a:pt x="838847" y="689660"/>
                  </a:lnTo>
                  <a:close/>
                </a:path>
                <a:path w="2485390" h="1061084">
                  <a:moveTo>
                    <a:pt x="737120" y="683526"/>
                  </a:moveTo>
                  <a:lnTo>
                    <a:pt x="733183" y="684301"/>
                  </a:lnTo>
                  <a:lnTo>
                    <a:pt x="730135" y="687362"/>
                  </a:lnTo>
                  <a:lnTo>
                    <a:pt x="724396" y="692056"/>
                  </a:lnTo>
                  <a:lnTo>
                    <a:pt x="721277" y="697323"/>
                  </a:lnTo>
                  <a:lnTo>
                    <a:pt x="721063" y="703740"/>
                  </a:lnTo>
                  <a:lnTo>
                    <a:pt x="724039" y="711885"/>
                  </a:lnTo>
                  <a:lnTo>
                    <a:pt x="729586" y="718444"/>
                  </a:lnTo>
                  <a:lnTo>
                    <a:pt x="736311" y="720696"/>
                  </a:lnTo>
                  <a:lnTo>
                    <a:pt x="743059" y="720076"/>
                  </a:lnTo>
                  <a:lnTo>
                    <a:pt x="748677" y="718019"/>
                  </a:lnTo>
                  <a:lnTo>
                    <a:pt x="753505" y="714184"/>
                  </a:lnTo>
                  <a:lnTo>
                    <a:pt x="757488" y="708053"/>
                  </a:lnTo>
                  <a:lnTo>
                    <a:pt x="758589" y="700774"/>
                  </a:lnTo>
                  <a:lnTo>
                    <a:pt x="754773" y="693496"/>
                  </a:lnTo>
                  <a:lnTo>
                    <a:pt x="750201" y="688898"/>
                  </a:lnTo>
                  <a:lnTo>
                    <a:pt x="745629" y="685825"/>
                  </a:lnTo>
                  <a:lnTo>
                    <a:pt x="741311" y="684682"/>
                  </a:lnTo>
                  <a:lnTo>
                    <a:pt x="737120" y="683526"/>
                  </a:lnTo>
                  <a:close/>
                </a:path>
                <a:path w="2485390" h="1061084">
                  <a:moveTo>
                    <a:pt x="2256802" y="677405"/>
                  </a:moveTo>
                  <a:lnTo>
                    <a:pt x="2252865" y="678167"/>
                  </a:lnTo>
                  <a:lnTo>
                    <a:pt x="2249817" y="681227"/>
                  </a:lnTo>
                  <a:lnTo>
                    <a:pt x="2244078" y="685924"/>
                  </a:lnTo>
                  <a:lnTo>
                    <a:pt x="2240959" y="691194"/>
                  </a:lnTo>
                  <a:lnTo>
                    <a:pt x="2240745" y="697612"/>
                  </a:lnTo>
                  <a:lnTo>
                    <a:pt x="2243721" y="705751"/>
                  </a:lnTo>
                  <a:lnTo>
                    <a:pt x="2249268" y="712316"/>
                  </a:lnTo>
                  <a:lnTo>
                    <a:pt x="2255993" y="714567"/>
                  </a:lnTo>
                  <a:lnTo>
                    <a:pt x="2262741" y="713943"/>
                  </a:lnTo>
                  <a:lnTo>
                    <a:pt x="2268359" y="711885"/>
                  </a:lnTo>
                  <a:lnTo>
                    <a:pt x="2274527" y="706759"/>
                  </a:lnTo>
                  <a:lnTo>
                    <a:pt x="2278360" y="700771"/>
                  </a:lnTo>
                  <a:lnTo>
                    <a:pt x="2278718" y="694210"/>
                  </a:lnTo>
                  <a:lnTo>
                    <a:pt x="2274455" y="687362"/>
                  </a:lnTo>
                  <a:lnTo>
                    <a:pt x="2269883" y="682764"/>
                  </a:lnTo>
                  <a:lnTo>
                    <a:pt x="2265184" y="679703"/>
                  </a:lnTo>
                  <a:lnTo>
                    <a:pt x="2256802" y="677405"/>
                  </a:lnTo>
                  <a:close/>
                </a:path>
                <a:path w="2485390" h="1061084">
                  <a:moveTo>
                    <a:pt x="1862213" y="677405"/>
                  </a:moveTo>
                  <a:lnTo>
                    <a:pt x="1858403" y="678167"/>
                  </a:lnTo>
                  <a:lnTo>
                    <a:pt x="1855228" y="681227"/>
                  </a:lnTo>
                  <a:lnTo>
                    <a:pt x="1849489" y="684632"/>
                  </a:lnTo>
                  <a:lnTo>
                    <a:pt x="1846370" y="690046"/>
                  </a:lnTo>
                  <a:lnTo>
                    <a:pt x="1846156" y="697181"/>
                  </a:lnTo>
                  <a:lnTo>
                    <a:pt x="1849132" y="705751"/>
                  </a:lnTo>
                  <a:lnTo>
                    <a:pt x="1854679" y="712316"/>
                  </a:lnTo>
                  <a:lnTo>
                    <a:pt x="1861404" y="714567"/>
                  </a:lnTo>
                  <a:lnTo>
                    <a:pt x="1868152" y="713943"/>
                  </a:lnTo>
                  <a:lnTo>
                    <a:pt x="1873770" y="711885"/>
                  </a:lnTo>
                  <a:lnTo>
                    <a:pt x="1879938" y="706759"/>
                  </a:lnTo>
                  <a:lnTo>
                    <a:pt x="1883771" y="700771"/>
                  </a:lnTo>
                  <a:lnTo>
                    <a:pt x="1884129" y="694210"/>
                  </a:lnTo>
                  <a:lnTo>
                    <a:pt x="1879866" y="687362"/>
                  </a:lnTo>
                  <a:lnTo>
                    <a:pt x="1875294" y="682764"/>
                  </a:lnTo>
                  <a:lnTo>
                    <a:pt x="1870722" y="679703"/>
                  </a:lnTo>
                  <a:lnTo>
                    <a:pt x="1862213" y="677405"/>
                  </a:lnTo>
                  <a:close/>
                </a:path>
                <a:path w="2485390" h="1061084">
                  <a:moveTo>
                    <a:pt x="2136533" y="662076"/>
                  </a:moveTo>
                  <a:lnTo>
                    <a:pt x="2132723" y="662838"/>
                  </a:lnTo>
                  <a:lnTo>
                    <a:pt x="2129548" y="665911"/>
                  </a:lnTo>
                  <a:lnTo>
                    <a:pt x="2123863" y="670600"/>
                  </a:lnTo>
                  <a:lnTo>
                    <a:pt x="2120738" y="675867"/>
                  </a:lnTo>
                  <a:lnTo>
                    <a:pt x="2120493" y="682283"/>
                  </a:lnTo>
                  <a:lnTo>
                    <a:pt x="2123452" y="690422"/>
                  </a:lnTo>
                  <a:lnTo>
                    <a:pt x="2129016" y="696987"/>
                  </a:lnTo>
                  <a:lnTo>
                    <a:pt x="2135771" y="699238"/>
                  </a:lnTo>
                  <a:lnTo>
                    <a:pt x="2142526" y="698614"/>
                  </a:lnTo>
                  <a:lnTo>
                    <a:pt x="2148090" y="696556"/>
                  </a:lnTo>
                  <a:lnTo>
                    <a:pt x="2154260" y="691430"/>
                  </a:lnTo>
                  <a:lnTo>
                    <a:pt x="2158107" y="685442"/>
                  </a:lnTo>
                  <a:lnTo>
                    <a:pt x="2158502" y="678881"/>
                  </a:lnTo>
                  <a:lnTo>
                    <a:pt x="2154313" y="672033"/>
                  </a:lnTo>
                  <a:lnTo>
                    <a:pt x="2149614" y="667435"/>
                  </a:lnTo>
                  <a:lnTo>
                    <a:pt x="2145042" y="664375"/>
                  </a:lnTo>
                  <a:lnTo>
                    <a:pt x="2136533" y="662076"/>
                  </a:lnTo>
                  <a:close/>
                </a:path>
                <a:path w="2485390" h="1061084">
                  <a:moveTo>
                    <a:pt x="1652536" y="662076"/>
                  </a:moveTo>
                  <a:lnTo>
                    <a:pt x="1648726" y="662838"/>
                  </a:lnTo>
                  <a:lnTo>
                    <a:pt x="1645678" y="665911"/>
                  </a:lnTo>
                  <a:lnTo>
                    <a:pt x="1639937" y="668879"/>
                  </a:lnTo>
                  <a:lnTo>
                    <a:pt x="1636804" y="673571"/>
                  </a:lnTo>
                  <a:lnTo>
                    <a:pt x="1636552" y="680561"/>
                  </a:lnTo>
                  <a:lnTo>
                    <a:pt x="1639455" y="690422"/>
                  </a:lnTo>
                  <a:lnTo>
                    <a:pt x="1645073" y="696987"/>
                  </a:lnTo>
                  <a:lnTo>
                    <a:pt x="1651822" y="699238"/>
                  </a:lnTo>
                  <a:lnTo>
                    <a:pt x="1658547" y="698614"/>
                  </a:lnTo>
                  <a:lnTo>
                    <a:pt x="1664093" y="696556"/>
                  </a:lnTo>
                  <a:lnTo>
                    <a:pt x="1670280" y="691430"/>
                  </a:lnTo>
                  <a:lnTo>
                    <a:pt x="1674158" y="685442"/>
                  </a:lnTo>
                  <a:lnTo>
                    <a:pt x="1674559" y="678881"/>
                  </a:lnTo>
                  <a:lnTo>
                    <a:pt x="1670316" y="672033"/>
                  </a:lnTo>
                  <a:lnTo>
                    <a:pt x="1665744" y="667435"/>
                  </a:lnTo>
                  <a:lnTo>
                    <a:pt x="1661045" y="664375"/>
                  </a:lnTo>
                  <a:lnTo>
                    <a:pt x="1656854" y="663219"/>
                  </a:lnTo>
                  <a:lnTo>
                    <a:pt x="1652536" y="662076"/>
                  </a:lnTo>
                  <a:close/>
                </a:path>
                <a:path w="2485390" h="1061084">
                  <a:moveTo>
                    <a:pt x="1177937" y="662076"/>
                  </a:moveTo>
                  <a:lnTo>
                    <a:pt x="1162326" y="682283"/>
                  </a:lnTo>
                  <a:lnTo>
                    <a:pt x="1164856" y="690422"/>
                  </a:lnTo>
                  <a:lnTo>
                    <a:pt x="1170403" y="696987"/>
                  </a:lnTo>
                  <a:lnTo>
                    <a:pt x="1177128" y="699238"/>
                  </a:lnTo>
                  <a:lnTo>
                    <a:pt x="1183876" y="698614"/>
                  </a:lnTo>
                  <a:lnTo>
                    <a:pt x="1189494" y="696556"/>
                  </a:lnTo>
                  <a:lnTo>
                    <a:pt x="1194322" y="692726"/>
                  </a:lnTo>
                  <a:lnTo>
                    <a:pt x="1198305" y="686595"/>
                  </a:lnTo>
                  <a:lnTo>
                    <a:pt x="1199406" y="679313"/>
                  </a:lnTo>
                  <a:lnTo>
                    <a:pt x="1195590" y="672033"/>
                  </a:lnTo>
                  <a:lnTo>
                    <a:pt x="1191018" y="667435"/>
                  </a:lnTo>
                  <a:lnTo>
                    <a:pt x="1186319" y="664375"/>
                  </a:lnTo>
                  <a:lnTo>
                    <a:pt x="1177937" y="662076"/>
                  </a:lnTo>
                  <a:close/>
                </a:path>
                <a:path w="2485390" h="1061084">
                  <a:moveTo>
                    <a:pt x="1973211" y="659015"/>
                  </a:moveTo>
                  <a:lnTo>
                    <a:pt x="1969274" y="659777"/>
                  </a:lnTo>
                  <a:lnTo>
                    <a:pt x="1966226" y="662838"/>
                  </a:lnTo>
                  <a:lnTo>
                    <a:pt x="1960487" y="665811"/>
                  </a:lnTo>
                  <a:lnTo>
                    <a:pt x="1957368" y="670504"/>
                  </a:lnTo>
                  <a:lnTo>
                    <a:pt x="1957154" y="677495"/>
                  </a:lnTo>
                  <a:lnTo>
                    <a:pt x="1960130" y="687362"/>
                  </a:lnTo>
                  <a:lnTo>
                    <a:pt x="1965677" y="693921"/>
                  </a:lnTo>
                  <a:lnTo>
                    <a:pt x="1972402" y="696172"/>
                  </a:lnTo>
                  <a:lnTo>
                    <a:pt x="1979150" y="695552"/>
                  </a:lnTo>
                  <a:lnTo>
                    <a:pt x="1984768" y="693496"/>
                  </a:lnTo>
                  <a:lnTo>
                    <a:pt x="1990936" y="688369"/>
                  </a:lnTo>
                  <a:lnTo>
                    <a:pt x="1994769" y="682382"/>
                  </a:lnTo>
                  <a:lnTo>
                    <a:pt x="1995127" y="675820"/>
                  </a:lnTo>
                  <a:lnTo>
                    <a:pt x="1990864" y="668972"/>
                  </a:lnTo>
                  <a:lnTo>
                    <a:pt x="1986292" y="664375"/>
                  </a:lnTo>
                  <a:lnTo>
                    <a:pt x="1981593" y="661314"/>
                  </a:lnTo>
                  <a:lnTo>
                    <a:pt x="1973211" y="659015"/>
                  </a:lnTo>
                  <a:close/>
                </a:path>
                <a:path w="2485390" h="1061084">
                  <a:moveTo>
                    <a:pt x="2358529" y="652881"/>
                  </a:moveTo>
                  <a:lnTo>
                    <a:pt x="2354592" y="653643"/>
                  </a:lnTo>
                  <a:lnTo>
                    <a:pt x="2351544" y="656704"/>
                  </a:lnTo>
                  <a:lnTo>
                    <a:pt x="2345803" y="661400"/>
                  </a:lnTo>
                  <a:lnTo>
                    <a:pt x="2342670" y="666670"/>
                  </a:lnTo>
                  <a:lnTo>
                    <a:pt x="2342418" y="673088"/>
                  </a:lnTo>
                  <a:lnTo>
                    <a:pt x="2345321" y="681227"/>
                  </a:lnTo>
                  <a:lnTo>
                    <a:pt x="2350941" y="687792"/>
                  </a:lnTo>
                  <a:lnTo>
                    <a:pt x="2357704" y="690043"/>
                  </a:lnTo>
                  <a:lnTo>
                    <a:pt x="2364466" y="689420"/>
                  </a:lnTo>
                  <a:lnTo>
                    <a:pt x="2370086" y="687362"/>
                  </a:lnTo>
                  <a:lnTo>
                    <a:pt x="2376200" y="682235"/>
                  </a:lnTo>
                  <a:lnTo>
                    <a:pt x="2380040" y="676248"/>
                  </a:lnTo>
                  <a:lnTo>
                    <a:pt x="2380427" y="669686"/>
                  </a:lnTo>
                  <a:lnTo>
                    <a:pt x="2376182" y="662838"/>
                  </a:lnTo>
                  <a:lnTo>
                    <a:pt x="2371610" y="658240"/>
                  </a:lnTo>
                  <a:lnTo>
                    <a:pt x="2366911" y="655180"/>
                  </a:lnTo>
                  <a:lnTo>
                    <a:pt x="2358529" y="652881"/>
                  </a:lnTo>
                  <a:close/>
                </a:path>
                <a:path w="2485390" h="1061084">
                  <a:moveTo>
                    <a:pt x="644664" y="646747"/>
                  </a:moveTo>
                  <a:lnTo>
                    <a:pt x="640727" y="647509"/>
                  </a:lnTo>
                  <a:lnTo>
                    <a:pt x="637679" y="650582"/>
                  </a:lnTo>
                  <a:lnTo>
                    <a:pt x="631940" y="653550"/>
                  </a:lnTo>
                  <a:lnTo>
                    <a:pt x="628821" y="658244"/>
                  </a:lnTo>
                  <a:lnTo>
                    <a:pt x="628607" y="665238"/>
                  </a:lnTo>
                  <a:lnTo>
                    <a:pt x="631583" y="675106"/>
                  </a:lnTo>
                  <a:lnTo>
                    <a:pt x="637130" y="681665"/>
                  </a:lnTo>
                  <a:lnTo>
                    <a:pt x="643855" y="683915"/>
                  </a:lnTo>
                  <a:lnTo>
                    <a:pt x="650603" y="683291"/>
                  </a:lnTo>
                  <a:lnTo>
                    <a:pt x="656221" y="681227"/>
                  </a:lnTo>
                  <a:lnTo>
                    <a:pt x="662389" y="676108"/>
                  </a:lnTo>
                  <a:lnTo>
                    <a:pt x="666222" y="670123"/>
                  </a:lnTo>
                  <a:lnTo>
                    <a:pt x="666580" y="663559"/>
                  </a:lnTo>
                  <a:lnTo>
                    <a:pt x="662317" y="656704"/>
                  </a:lnTo>
                  <a:lnTo>
                    <a:pt x="657745" y="652106"/>
                  </a:lnTo>
                  <a:lnTo>
                    <a:pt x="653046" y="649046"/>
                  </a:lnTo>
                  <a:lnTo>
                    <a:pt x="644664" y="646747"/>
                  </a:lnTo>
                  <a:close/>
                </a:path>
                <a:path w="2485390" h="1061084">
                  <a:moveTo>
                    <a:pt x="453517" y="646747"/>
                  </a:moveTo>
                  <a:lnTo>
                    <a:pt x="449656" y="647509"/>
                  </a:lnTo>
                  <a:lnTo>
                    <a:pt x="446582" y="650582"/>
                  </a:lnTo>
                  <a:lnTo>
                    <a:pt x="440846" y="653980"/>
                  </a:lnTo>
                  <a:lnTo>
                    <a:pt x="437715" y="659391"/>
                  </a:lnTo>
                  <a:lnTo>
                    <a:pt x="437474" y="666529"/>
                  </a:lnTo>
                  <a:lnTo>
                    <a:pt x="440410" y="675106"/>
                  </a:lnTo>
                  <a:lnTo>
                    <a:pt x="446000" y="681665"/>
                  </a:lnTo>
                  <a:lnTo>
                    <a:pt x="452742" y="683915"/>
                  </a:lnTo>
                  <a:lnTo>
                    <a:pt x="459484" y="683291"/>
                  </a:lnTo>
                  <a:lnTo>
                    <a:pt x="465074" y="681227"/>
                  </a:lnTo>
                  <a:lnTo>
                    <a:pt x="469935" y="677399"/>
                  </a:lnTo>
                  <a:lnTo>
                    <a:pt x="473930" y="671271"/>
                  </a:lnTo>
                  <a:lnTo>
                    <a:pt x="475037" y="663990"/>
                  </a:lnTo>
                  <a:lnTo>
                    <a:pt x="471233" y="656704"/>
                  </a:lnTo>
                  <a:lnTo>
                    <a:pt x="466610" y="652106"/>
                  </a:lnTo>
                  <a:lnTo>
                    <a:pt x="461987" y="649046"/>
                  </a:lnTo>
                  <a:lnTo>
                    <a:pt x="453517" y="646747"/>
                  </a:lnTo>
                  <a:close/>
                </a:path>
                <a:path w="2485390" h="1061084">
                  <a:moveTo>
                    <a:pt x="1760486" y="643686"/>
                  </a:moveTo>
                  <a:lnTo>
                    <a:pt x="1756676" y="644448"/>
                  </a:lnTo>
                  <a:lnTo>
                    <a:pt x="1753501" y="647509"/>
                  </a:lnTo>
                  <a:lnTo>
                    <a:pt x="1747816" y="650482"/>
                  </a:lnTo>
                  <a:lnTo>
                    <a:pt x="1744691" y="655175"/>
                  </a:lnTo>
                  <a:lnTo>
                    <a:pt x="1744446" y="662166"/>
                  </a:lnTo>
                  <a:lnTo>
                    <a:pt x="1747405" y="672033"/>
                  </a:lnTo>
                  <a:lnTo>
                    <a:pt x="1752952" y="678597"/>
                  </a:lnTo>
                  <a:lnTo>
                    <a:pt x="1759677" y="680848"/>
                  </a:lnTo>
                  <a:lnTo>
                    <a:pt x="1766425" y="680225"/>
                  </a:lnTo>
                  <a:lnTo>
                    <a:pt x="1772043" y="678167"/>
                  </a:lnTo>
                  <a:lnTo>
                    <a:pt x="1778213" y="673040"/>
                  </a:lnTo>
                  <a:lnTo>
                    <a:pt x="1782060" y="667053"/>
                  </a:lnTo>
                  <a:lnTo>
                    <a:pt x="1782455" y="660491"/>
                  </a:lnTo>
                  <a:lnTo>
                    <a:pt x="1778266" y="653643"/>
                  </a:lnTo>
                  <a:lnTo>
                    <a:pt x="1773567" y="649046"/>
                  </a:lnTo>
                  <a:lnTo>
                    <a:pt x="1768995" y="645985"/>
                  </a:lnTo>
                  <a:lnTo>
                    <a:pt x="1760486" y="643686"/>
                  </a:lnTo>
                  <a:close/>
                </a:path>
                <a:path w="2485390" h="1061084">
                  <a:moveTo>
                    <a:pt x="1446034" y="628357"/>
                  </a:moveTo>
                  <a:lnTo>
                    <a:pt x="1442224" y="629119"/>
                  </a:lnTo>
                  <a:lnTo>
                    <a:pt x="1439176" y="632193"/>
                  </a:lnTo>
                  <a:lnTo>
                    <a:pt x="1433435" y="635591"/>
                  </a:lnTo>
                  <a:lnTo>
                    <a:pt x="1430302" y="641002"/>
                  </a:lnTo>
                  <a:lnTo>
                    <a:pt x="1430050" y="648139"/>
                  </a:lnTo>
                  <a:lnTo>
                    <a:pt x="1432953" y="656716"/>
                  </a:lnTo>
                  <a:lnTo>
                    <a:pt x="1438571" y="663275"/>
                  </a:lnTo>
                  <a:lnTo>
                    <a:pt x="1445320" y="665526"/>
                  </a:lnTo>
                  <a:lnTo>
                    <a:pt x="1452045" y="664901"/>
                  </a:lnTo>
                  <a:lnTo>
                    <a:pt x="1457591" y="662838"/>
                  </a:lnTo>
                  <a:lnTo>
                    <a:pt x="1463778" y="657717"/>
                  </a:lnTo>
                  <a:lnTo>
                    <a:pt x="1467656" y="651729"/>
                  </a:lnTo>
                  <a:lnTo>
                    <a:pt x="1468057" y="645164"/>
                  </a:lnTo>
                  <a:lnTo>
                    <a:pt x="1463814" y="638314"/>
                  </a:lnTo>
                  <a:lnTo>
                    <a:pt x="1459115" y="633717"/>
                  </a:lnTo>
                  <a:lnTo>
                    <a:pt x="1454543" y="630656"/>
                  </a:lnTo>
                  <a:lnTo>
                    <a:pt x="1446034" y="628357"/>
                  </a:lnTo>
                  <a:close/>
                </a:path>
                <a:path w="2485390" h="1061084">
                  <a:moveTo>
                    <a:pt x="1002169" y="619163"/>
                  </a:moveTo>
                  <a:lnTo>
                    <a:pt x="998359" y="619925"/>
                  </a:lnTo>
                  <a:lnTo>
                    <a:pt x="995311" y="622998"/>
                  </a:lnTo>
                  <a:lnTo>
                    <a:pt x="989553" y="626396"/>
                  </a:lnTo>
                  <a:lnTo>
                    <a:pt x="986389" y="631807"/>
                  </a:lnTo>
                  <a:lnTo>
                    <a:pt x="986131" y="638945"/>
                  </a:lnTo>
                  <a:lnTo>
                    <a:pt x="989088" y="647522"/>
                  </a:lnTo>
                  <a:lnTo>
                    <a:pt x="994706" y="654081"/>
                  </a:lnTo>
                  <a:lnTo>
                    <a:pt x="1001455" y="656331"/>
                  </a:lnTo>
                  <a:lnTo>
                    <a:pt x="1008180" y="655707"/>
                  </a:lnTo>
                  <a:lnTo>
                    <a:pt x="1013726" y="653643"/>
                  </a:lnTo>
                  <a:lnTo>
                    <a:pt x="1019913" y="648522"/>
                  </a:lnTo>
                  <a:lnTo>
                    <a:pt x="1023791" y="642534"/>
                  </a:lnTo>
                  <a:lnTo>
                    <a:pt x="1024192" y="635969"/>
                  </a:lnTo>
                  <a:lnTo>
                    <a:pt x="1019949" y="629119"/>
                  </a:lnTo>
                  <a:lnTo>
                    <a:pt x="1015250" y="624522"/>
                  </a:lnTo>
                  <a:lnTo>
                    <a:pt x="1010678" y="621461"/>
                  </a:lnTo>
                  <a:lnTo>
                    <a:pt x="1006487" y="620306"/>
                  </a:lnTo>
                  <a:lnTo>
                    <a:pt x="1002169" y="619163"/>
                  </a:lnTo>
                  <a:close/>
                </a:path>
                <a:path w="2485390" h="1061084">
                  <a:moveTo>
                    <a:pt x="1258074" y="594639"/>
                  </a:moveTo>
                  <a:lnTo>
                    <a:pt x="1254137" y="595401"/>
                  </a:lnTo>
                  <a:lnTo>
                    <a:pt x="1251089" y="598474"/>
                  </a:lnTo>
                  <a:lnTo>
                    <a:pt x="1245350" y="601442"/>
                  </a:lnTo>
                  <a:lnTo>
                    <a:pt x="1242231" y="606136"/>
                  </a:lnTo>
                  <a:lnTo>
                    <a:pt x="1242017" y="613130"/>
                  </a:lnTo>
                  <a:lnTo>
                    <a:pt x="1244993" y="622998"/>
                  </a:lnTo>
                  <a:lnTo>
                    <a:pt x="1250540" y="629557"/>
                  </a:lnTo>
                  <a:lnTo>
                    <a:pt x="1257265" y="631807"/>
                  </a:lnTo>
                  <a:lnTo>
                    <a:pt x="1264013" y="631183"/>
                  </a:lnTo>
                  <a:lnTo>
                    <a:pt x="1269631" y="629119"/>
                  </a:lnTo>
                  <a:lnTo>
                    <a:pt x="1275799" y="624000"/>
                  </a:lnTo>
                  <a:lnTo>
                    <a:pt x="1279632" y="618015"/>
                  </a:lnTo>
                  <a:lnTo>
                    <a:pt x="1279990" y="611451"/>
                  </a:lnTo>
                  <a:lnTo>
                    <a:pt x="1275727" y="604596"/>
                  </a:lnTo>
                  <a:lnTo>
                    <a:pt x="1271155" y="599998"/>
                  </a:lnTo>
                  <a:lnTo>
                    <a:pt x="1266456" y="596938"/>
                  </a:lnTo>
                  <a:lnTo>
                    <a:pt x="1258074" y="594639"/>
                  </a:lnTo>
                  <a:close/>
                </a:path>
                <a:path w="2485390" h="1061084">
                  <a:moveTo>
                    <a:pt x="1347482" y="591578"/>
                  </a:moveTo>
                  <a:lnTo>
                    <a:pt x="1343545" y="592340"/>
                  </a:lnTo>
                  <a:lnTo>
                    <a:pt x="1340497" y="595401"/>
                  </a:lnTo>
                  <a:lnTo>
                    <a:pt x="1334756" y="600097"/>
                  </a:lnTo>
                  <a:lnTo>
                    <a:pt x="1331623" y="605367"/>
                  </a:lnTo>
                  <a:lnTo>
                    <a:pt x="1331371" y="611785"/>
                  </a:lnTo>
                  <a:lnTo>
                    <a:pt x="1334274" y="619925"/>
                  </a:lnTo>
                  <a:lnTo>
                    <a:pt x="1339894" y="626489"/>
                  </a:lnTo>
                  <a:lnTo>
                    <a:pt x="1346657" y="628740"/>
                  </a:lnTo>
                  <a:lnTo>
                    <a:pt x="1353419" y="628117"/>
                  </a:lnTo>
                  <a:lnTo>
                    <a:pt x="1359039" y="626059"/>
                  </a:lnTo>
                  <a:lnTo>
                    <a:pt x="1363867" y="622229"/>
                  </a:lnTo>
                  <a:lnTo>
                    <a:pt x="1367850" y="616097"/>
                  </a:lnTo>
                  <a:lnTo>
                    <a:pt x="1368951" y="608815"/>
                  </a:lnTo>
                  <a:lnTo>
                    <a:pt x="1365135" y="601535"/>
                  </a:lnTo>
                  <a:lnTo>
                    <a:pt x="1360563" y="596938"/>
                  </a:lnTo>
                  <a:lnTo>
                    <a:pt x="1355864" y="593877"/>
                  </a:lnTo>
                  <a:lnTo>
                    <a:pt x="1347482" y="591578"/>
                  </a:lnTo>
                  <a:close/>
                </a:path>
                <a:path w="2485390" h="1061084">
                  <a:moveTo>
                    <a:pt x="875804" y="588505"/>
                  </a:moveTo>
                  <a:lnTo>
                    <a:pt x="871994" y="589279"/>
                  </a:lnTo>
                  <a:lnTo>
                    <a:pt x="868819" y="592340"/>
                  </a:lnTo>
                  <a:lnTo>
                    <a:pt x="863134" y="595308"/>
                  </a:lnTo>
                  <a:lnTo>
                    <a:pt x="860009" y="600001"/>
                  </a:lnTo>
                  <a:lnTo>
                    <a:pt x="859764" y="606996"/>
                  </a:lnTo>
                  <a:lnTo>
                    <a:pt x="862723" y="616864"/>
                  </a:lnTo>
                  <a:lnTo>
                    <a:pt x="868287" y="623423"/>
                  </a:lnTo>
                  <a:lnTo>
                    <a:pt x="875042" y="625675"/>
                  </a:lnTo>
                  <a:lnTo>
                    <a:pt x="881797" y="625054"/>
                  </a:lnTo>
                  <a:lnTo>
                    <a:pt x="887361" y="622998"/>
                  </a:lnTo>
                  <a:lnTo>
                    <a:pt x="892245" y="619163"/>
                  </a:lnTo>
                  <a:lnTo>
                    <a:pt x="896235" y="613032"/>
                  </a:lnTo>
                  <a:lnTo>
                    <a:pt x="897345" y="605753"/>
                  </a:lnTo>
                  <a:lnTo>
                    <a:pt x="893584" y="598474"/>
                  </a:lnTo>
                  <a:lnTo>
                    <a:pt x="888885" y="593877"/>
                  </a:lnTo>
                  <a:lnTo>
                    <a:pt x="884313" y="590803"/>
                  </a:lnTo>
                  <a:lnTo>
                    <a:pt x="879995" y="589660"/>
                  </a:lnTo>
                  <a:lnTo>
                    <a:pt x="875804" y="588505"/>
                  </a:lnTo>
                  <a:close/>
                </a:path>
                <a:path w="2485390" h="1061084">
                  <a:moveTo>
                    <a:pt x="2250579" y="580847"/>
                  </a:moveTo>
                  <a:lnTo>
                    <a:pt x="2234970" y="600383"/>
                  </a:lnTo>
                  <a:lnTo>
                    <a:pt x="2237498" y="610730"/>
                  </a:lnTo>
                  <a:lnTo>
                    <a:pt x="2243116" y="617294"/>
                  </a:lnTo>
                  <a:lnTo>
                    <a:pt x="2249865" y="619545"/>
                  </a:lnTo>
                  <a:lnTo>
                    <a:pt x="2256590" y="618922"/>
                  </a:lnTo>
                  <a:lnTo>
                    <a:pt x="2262136" y="616864"/>
                  </a:lnTo>
                  <a:lnTo>
                    <a:pt x="2268323" y="611737"/>
                  </a:lnTo>
                  <a:lnTo>
                    <a:pt x="2272201" y="605750"/>
                  </a:lnTo>
                  <a:lnTo>
                    <a:pt x="2272602" y="599188"/>
                  </a:lnTo>
                  <a:lnTo>
                    <a:pt x="2268357" y="592337"/>
                  </a:lnTo>
                  <a:lnTo>
                    <a:pt x="2263660" y="586206"/>
                  </a:lnTo>
                  <a:lnTo>
                    <a:pt x="2259088" y="583145"/>
                  </a:lnTo>
                  <a:lnTo>
                    <a:pt x="2254770" y="582002"/>
                  </a:lnTo>
                  <a:lnTo>
                    <a:pt x="2250579" y="580847"/>
                  </a:lnTo>
                  <a:close/>
                </a:path>
                <a:path w="2485390" h="1061084">
                  <a:moveTo>
                    <a:pt x="1103896" y="576249"/>
                  </a:moveTo>
                  <a:lnTo>
                    <a:pt x="1100086" y="577011"/>
                  </a:lnTo>
                  <a:lnTo>
                    <a:pt x="1097038" y="580085"/>
                  </a:lnTo>
                  <a:lnTo>
                    <a:pt x="1089940" y="584774"/>
                  </a:lnTo>
                  <a:lnTo>
                    <a:pt x="1086926" y="590041"/>
                  </a:lnTo>
                  <a:lnTo>
                    <a:pt x="1087412" y="596462"/>
                  </a:lnTo>
                  <a:lnTo>
                    <a:pt x="1090815" y="604608"/>
                  </a:lnTo>
                  <a:lnTo>
                    <a:pt x="1096433" y="611167"/>
                  </a:lnTo>
                  <a:lnTo>
                    <a:pt x="1103182" y="613417"/>
                  </a:lnTo>
                  <a:lnTo>
                    <a:pt x="1109907" y="612793"/>
                  </a:lnTo>
                  <a:lnTo>
                    <a:pt x="1115453" y="610730"/>
                  </a:lnTo>
                  <a:lnTo>
                    <a:pt x="1121640" y="605609"/>
                  </a:lnTo>
                  <a:lnTo>
                    <a:pt x="1125518" y="599620"/>
                  </a:lnTo>
                  <a:lnTo>
                    <a:pt x="1125919" y="593056"/>
                  </a:lnTo>
                  <a:lnTo>
                    <a:pt x="1121676" y="586206"/>
                  </a:lnTo>
                  <a:lnTo>
                    <a:pt x="1116977" y="581609"/>
                  </a:lnTo>
                  <a:lnTo>
                    <a:pt x="1112405" y="578548"/>
                  </a:lnTo>
                  <a:lnTo>
                    <a:pt x="1103896" y="576249"/>
                  </a:lnTo>
                  <a:close/>
                </a:path>
                <a:path w="2485390" h="1061084">
                  <a:moveTo>
                    <a:pt x="2025535" y="573189"/>
                  </a:moveTo>
                  <a:lnTo>
                    <a:pt x="2021725" y="573951"/>
                  </a:lnTo>
                  <a:lnTo>
                    <a:pt x="2018677" y="577011"/>
                  </a:lnTo>
                  <a:lnTo>
                    <a:pt x="2012936" y="581708"/>
                  </a:lnTo>
                  <a:lnTo>
                    <a:pt x="2009803" y="586978"/>
                  </a:lnTo>
                  <a:lnTo>
                    <a:pt x="2009551" y="593395"/>
                  </a:lnTo>
                  <a:lnTo>
                    <a:pt x="2012454" y="601535"/>
                  </a:lnTo>
                  <a:lnTo>
                    <a:pt x="2018072" y="608100"/>
                  </a:lnTo>
                  <a:lnTo>
                    <a:pt x="2024821" y="610350"/>
                  </a:lnTo>
                  <a:lnTo>
                    <a:pt x="2031546" y="609727"/>
                  </a:lnTo>
                  <a:lnTo>
                    <a:pt x="2037092" y="607669"/>
                  </a:lnTo>
                  <a:lnTo>
                    <a:pt x="2043279" y="602542"/>
                  </a:lnTo>
                  <a:lnTo>
                    <a:pt x="2047157" y="596555"/>
                  </a:lnTo>
                  <a:lnTo>
                    <a:pt x="2047558" y="589994"/>
                  </a:lnTo>
                  <a:lnTo>
                    <a:pt x="2043315" y="583145"/>
                  </a:lnTo>
                  <a:lnTo>
                    <a:pt x="2038616" y="578548"/>
                  </a:lnTo>
                  <a:lnTo>
                    <a:pt x="2034044" y="575487"/>
                  </a:lnTo>
                  <a:lnTo>
                    <a:pt x="2029853" y="574332"/>
                  </a:lnTo>
                  <a:lnTo>
                    <a:pt x="2025535" y="573189"/>
                  </a:lnTo>
                  <a:close/>
                </a:path>
                <a:path w="2485390" h="1061084">
                  <a:moveTo>
                    <a:pt x="752487" y="573189"/>
                  </a:moveTo>
                  <a:lnTo>
                    <a:pt x="748677" y="573951"/>
                  </a:lnTo>
                  <a:lnTo>
                    <a:pt x="745629" y="577011"/>
                  </a:lnTo>
                  <a:lnTo>
                    <a:pt x="739888" y="579984"/>
                  </a:lnTo>
                  <a:lnTo>
                    <a:pt x="736755" y="584677"/>
                  </a:lnTo>
                  <a:lnTo>
                    <a:pt x="736503" y="591668"/>
                  </a:lnTo>
                  <a:lnTo>
                    <a:pt x="739406" y="601535"/>
                  </a:lnTo>
                  <a:lnTo>
                    <a:pt x="745024" y="608100"/>
                  </a:lnTo>
                  <a:lnTo>
                    <a:pt x="751773" y="610350"/>
                  </a:lnTo>
                  <a:lnTo>
                    <a:pt x="758498" y="609727"/>
                  </a:lnTo>
                  <a:lnTo>
                    <a:pt x="764044" y="607669"/>
                  </a:lnTo>
                  <a:lnTo>
                    <a:pt x="768946" y="603839"/>
                  </a:lnTo>
                  <a:lnTo>
                    <a:pt x="772966" y="597708"/>
                  </a:lnTo>
                  <a:lnTo>
                    <a:pt x="774081" y="590426"/>
                  </a:lnTo>
                  <a:lnTo>
                    <a:pt x="770267" y="583145"/>
                  </a:lnTo>
                  <a:lnTo>
                    <a:pt x="765568" y="578548"/>
                  </a:lnTo>
                  <a:lnTo>
                    <a:pt x="760996" y="575487"/>
                  </a:lnTo>
                  <a:lnTo>
                    <a:pt x="756805" y="574332"/>
                  </a:lnTo>
                  <a:lnTo>
                    <a:pt x="752487" y="573189"/>
                  </a:lnTo>
                  <a:close/>
                </a:path>
                <a:path w="2485390" h="1061084">
                  <a:moveTo>
                    <a:pt x="536740" y="573189"/>
                  </a:moveTo>
                  <a:lnTo>
                    <a:pt x="532879" y="573951"/>
                  </a:lnTo>
                  <a:lnTo>
                    <a:pt x="529805" y="577011"/>
                  </a:lnTo>
                  <a:lnTo>
                    <a:pt x="524074" y="579984"/>
                  </a:lnTo>
                  <a:lnTo>
                    <a:pt x="520942" y="584677"/>
                  </a:lnTo>
                  <a:lnTo>
                    <a:pt x="520699" y="591668"/>
                  </a:lnTo>
                  <a:lnTo>
                    <a:pt x="523633" y="601535"/>
                  </a:lnTo>
                  <a:lnTo>
                    <a:pt x="529225" y="608100"/>
                  </a:lnTo>
                  <a:lnTo>
                    <a:pt x="535970" y="610350"/>
                  </a:lnTo>
                  <a:lnTo>
                    <a:pt x="542712" y="609727"/>
                  </a:lnTo>
                  <a:lnTo>
                    <a:pt x="548297" y="607669"/>
                  </a:lnTo>
                  <a:lnTo>
                    <a:pt x="554462" y="602542"/>
                  </a:lnTo>
                  <a:lnTo>
                    <a:pt x="558317" y="596555"/>
                  </a:lnTo>
                  <a:lnTo>
                    <a:pt x="558705" y="589994"/>
                  </a:lnTo>
                  <a:lnTo>
                    <a:pt x="554469" y="583145"/>
                  </a:lnTo>
                  <a:lnTo>
                    <a:pt x="549833" y="578548"/>
                  </a:lnTo>
                  <a:lnTo>
                    <a:pt x="545211" y="575487"/>
                  </a:lnTo>
                  <a:lnTo>
                    <a:pt x="536740" y="573189"/>
                  </a:lnTo>
                  <a:close/>
                </a:path>
                <a:path w="2485390" h="1061084">
                  <a:moveTo>
                    <a:pt x="1889899" y="570115"/>
                  </a:moveTo>
                  <a:lnTo>
                    <a:pt x="1886089" y="570890"/>
                  </a:lnTo>
                  <a:lnTo>
                    <a:pt x="1883041" y="573951"/>
                  </a:lnTo>
                  <a:lnTo>
                    <a:pt x="1878586" y="578215"/>
                  </a:lnTo>
                  <a:lnTo>
                    <a:pt x="1875310" y="582764"/>
                  </a:lnTo>
                  <a:lnTo>
                    <a:pt x="1874344" y="589038"/>
                  </a:lnTo>
                  <a:lnTo>
                    <a:pt x="1876818" y="598474"/>
                  </a:lnTo>
                  <a:lnTo>
                    <a:pt x="1882436" y="605033"/>
                  </a:lnTo>
                  <a:lnTo>
                    <a:pt x="1889185" y="607285"/>
                  </a:lnTo>
                  <a:lnTo>
                    <a:pt x="1895910" y="606665"/>
                  </a:lnTo>
                  <a:lnTo>
                    <a:pt x="1901456" y="604608"/>
                  </a:lnTo>
                  <a:lnTo>
                    <a:pt x="1907643" y="599482"/>
                  </a:lnTo>
                  <a:lnTo>
                    <a:pt x="1911521" y="593494"/>
                  </a:lnTo>
                  <a:lnTo>
                    <a:pt x="1911922" y="586933"/>
                  </a:lnTo>
                  <a:lnTo>
                    <a:pt x="1907679" y="580085"/>
                  </a:lnTo>
                  <a:lnTo>
                    <a:pt x="1903107" y="575487"/>
                  </a:lnTo>
                  <a:lnTo>
                    <a:pt x="1898408" y="572414"/>
                  </a:lnTo>
                  <a:lnTo>
                    <a:pt x="1889899" y="570115"/>
                  </a:lnTo>
                  <a:close/>
                </a:path>
                <a:path w="2485390" h="1061084">
                  <a:moveTo>
                    <a:pt x="1526171" y="570115"/>
                  </a:moveTo>
                  <a:lnTo>
                    <a:pt x="1522361" y="570890"/>
                  </a:lnTo>
                  <a:lnTo>
                    <a:pt x="1519313" y="573951"/>
                  </a:lnTo>
                  <a:lnTo>
                    <a:pt x="1513572" y="576918"/>
                  </a:lnTo>
                  <a:lnTo>
                    <a:pt x="1510439" y="581612"/>
                  </a:lnTo>
                  <a:lnTo>
                    <a:pt x="1510187" y="588606"/>
                  </a:lnTo>
                  <a:lnTo>
                    <a:pt x="1513090" y="598474"/>
                  </a:lnTo>
                  <a:lnTo>
                    <a:pt x="1518708" y="605033"/>
                  </a:lnTo>
                  <a:lnTo>
                    <a:pt x="1525457" y="607285"/>
                  </a:lnTo>
                  <a:lnTo>
                    <a:pt x="1532182" y="606665"/>
                  </a:lnTo>
                  <a:lnTo>
                    <a:pt x="1537728" y="604608"/>
                  </a:lnTo>
                  <a:lnTo>
                    <a:pt x="1543915" y="599482"/>
                  </a:lnTo>
                  <a:lnTo>
                    <a:pt x="1547793" y="593494"/>
                  </a:lnTo>
                  <a:lnTo>
                    <a:pt x="1548194" y="586933"/>
                  </a:lnTo>
                  <a:lnTo>
                    <a:pt x="1543951" y="580085"/>
                  </a:lnTo>
                  <a:lnTo>
                    <a:pt x="1539252" y="575487"/>
                  </a:lnTo>
                  <a:lnTo>
                    <a:pt x="1534680" y="572414"/>
                  </a:lnTo>
                  <a:lnTo>
                    <a:pt x="1526171" y="570115"/>
                  </a:lnTo>
                  <a:close/>
                </a:path>
                <a:path w="2485390" h="1061084">
                  <a:moveTo>
                    <a:pt x="2395486" y="560920"/>
                  </a:moveTo>
                  <a:lnTo>
                    <a:pt x="2391676" y="561695"/>
                  </a:lnTo>
                  <a:lnTo>
                    <a:pt x="2388501" y="564756"/>
                  </a:lnTo>
                  <a:lnTo>
                    <a:pt x="2382762" y="567723"/>
                  </a:lnTo>
                  <a:lnTo>
                    <a:pt x="2379643" y="572417"/>
                  </a:lnTo>
                  <a:lnTo>
                    <a:pt x="2379429" y="579411"/>
                  </a:lnTo>
                  <a:lnTo>
                    <a:pt x="2382405" y="589279"/>
                  </a:lnTo>
                  <a:lnTo>
                    <a:pt x="2387952" y="595839"/>
                  </a:lnTo>
                  <a:lnTo>
                    <a:pt x="2394677" y="598090"/>
                  </a:lnTo>
                  <a:lnTo>
                    <a:pt x="2401425" y="597470"/>
                  </a:lnTo>
                  <a:lnTo>
                    <a:pt x="2407043" y="595414"/>
                  </a:lnTo>
                  <a:lnTo>
                    <a:pt x="2413211" y="590287"/>
                  </a:lnTo>
                  <a:lnTo>
                    <a:pt x="2417044" y="584300"/>
                  </a:lnTo>
                  <a:lnTo>
                    <a:pt x="2417402" y="577738"/>
                  </a:lnTo>
                  <a:lnTo>
                    <a:pt x="2413139" y="570890"/>
                  </a:lnTo>
                  <a:lnTo>
                    <a:pt x="2408567" y="566292"/>
                  </a:lnTo>
                  <a:lnTo>
                    <a:pt x="2403995" y="563219"/>
                  </a:lnTo>
                  <a:lnTo>
                    <a:pt x="2399677" y="562076"/>
                  </a:lnTo>
                  <a:lnTo>
                    <a:pt x="2395486" y="560920"/>
                  </a:lnTo>
                  <a:close/>
                </a:path>
                <a:path w="2485390" h="1061084">
                  <a:moveTo>
                    <a:pt x="1640217" y="554799"/>
                  </a:moveTo>
                  <a:lnTo>
                    <a:pt x="1636407" y="555561"/>
                  </a:lnTo>
                  <a:lnTo>
                    <a:pt x="1633359" y="558622"/>
                  </a:lnTo>
                  <a:lnTo>
                    <a:pt x="1626333" y="561594"/>
                  </a:lnTo>
                  <a:lnTo>
                    <a:pt x="1623342" y="566288"/>
                  </a:lnTo>
                  <a:lnTo>
                    <a:pt x="1623804" y="573279"/>
                  </a:lnTo>
                  <a:lnTo>
                    <a:pt x="1627136" y="583145"/>
                  </a:lnTo>
                  <a:lnTo>
                    <a:pt x="1632754" y="589710"/>
                  </a:lnTo>
                  <a:lnTo>
                    <a:pt x="1639503" y="591961"/>
                  </a:lnTo>
                  <a:lnTo>
                    <a:pt x="1646228" y="591337"/>
                  </a:lnTo>
                  <a:lnTo>
                    <a:pt x="1651774" y="589279"/>
                  </a:lnTo>
                  <a:lnTo>
                    <a:pt x="1657961" y="584153"/>
                  </a:lnTo>
                  <a:lnTo>
                    <a:pt x="1661839" y="578165"/>
                  </a:lnTo>
                  <a:lnTo>
                    <a:pt x="1662240" y="571604"/>
                  </a:lnTo>
                  <a:lnTo>
                    <a:pt x="1657997" y="564756"/>
                  </a:lnTo>
                  <a:lnTo>
                    <a:pt x="1653425" y="560158"/>
                  </a:lnTo>
                  <a:lnTo>
                    <a:pt x="1648726" y="557098"/>
                  </a:lnTo>
                  <a:lnTo>
                    <a:pt x="1644535" y="555942"/>
                  </a:lnTo>
                  <a:lnTo>
                    <a:pt x="1640217" y="554799"/>
                  </a:lnTo>
                  <a:close/>
                </a:path>
                <a:path w="2485390" h="1061084">
                  <a:moveTo>
                    <a:pt x="2124214" y="548665"/>
                  </a:moveTo>
                  <a:lnTo>
                    <a:pt x="2120404" y="549427"/>
                  </a:lnTo>
                  <a:lnTo>
                    <a:pt x="2117229" y="552500"/>
                  </a:lnTo>
                  <a:lnTo>
                    <a:pt x="2110205" y="557189"/>
                  </a:lnTo>
                  <a:lnTo>
                    <a:pt x="2107228" y="562456"/>
                  </a:lnTo>
                  <a:lnTo>
                    <a:pt x="2107728" y="568872"/>
                  </a:lnTo>
                  <a:lnTo>
                    <a:pt x="2111133" y="577011"/>
                  </a:lnTo>
                  <a:lnTo>
                    <a:pt x="2116680" y="583576"/>
                  </a:lnTo>
                  <a:lnTo>
                    <a:pt x="2123405" y="585827"/>
                  </a:lnTo>
                  <a:lnTo>
                    <a:pt x="2130153" y="585203"/>
                  </a:lnTo>
                  <a:lnTo>
                    <a:pt x="2135771" y="583145"/>
                  </a:lnTo>
                  <a:lnTo>
                    <a:pt x="2141941" y="578019"/>
                  </a:lnTo>
                  <a:lnTo>
                    <a:pt x="2145788" y="572031"/>
                  </a:lnTo>
                  <a:lnTo>
                    <a:pt x="2146183" y="565470"/>
                  </a:lnTo>
                  <a:lnTo>
                    <a:pt x="2141994" y="558622"/>
                  </a:lnTo>
                  <a:lnTo>
                    <a:pt x="2137295" y="554024"/>
                  </a:lnTo>
                  <a:lnTo>
                    <a:pt x="2132723" y="550964"/>
                  </a:lnTo>
                  <a:lnTo>
                    <a:pt x="2124214" y="548665"/>
                  </a:lnTo>
                  <a:close/>
                </a:path>
                <a:path w="2485390" h="1061084">
                  <a:moveTo>
                    <a:pt x="1766709" y="542531"/>
                  </a:moveTo>
                  <a:lnTo>
                    <a:pt x="1762772" y="543293"/>
                  </a:lnTo>
                  <a:lnTo>
                    <a:pt x="1759724" y="546366"/>
                  </a:lnTo>
                  <a:lnTo>
                    <a:pt x="1753983" y="551061"/>
                  </a:lnTo>
                  <a:lnTo>
                    <a:pt x="1750850" y="556328"/>
                  </a:lnTo>
                  <a:lnTo>
                    <a:pt x="1750598" y="562745"/>
                  </a:lnTo>
                  <a:lnTo>
                    <a:pt x="1753501" y="570890"/>
                  </a:lnTo>
                  <a:lnTo>
                    <a:pt x="1759121" y="577449"/>
                  </a:lnTo>
                  <a:lnTo>
                    <a:pt x="1765884" y="579699"/>
                  </a:lnTo>
                  <a:lnTo>
                    <a:pt x="1772646" y="579075"/>
                  </a:lnTo>
                  <a:lnTo>
                    <a:pt x="1778266" y="577011"/>
                  </a:lnTo>
                  <a:lnTo>
                    <a:pt x="1784380" y="571892"/>
                  </a:lnTo>
                  <a:lnTo>
                    <a:pt x="1788220" y="565908"/>
                  </a:lnTo>
                  <a:lnTo>
                    <a:pt x="1788607" y="559348"/>
                  </a:lnTo>
                  <a:lnTo>
                    <a:pt x="1784362" y="552500"/>
                  </a:lnTo>
                  <a:lnTo>
                    <a:pt x="1779790" y="547903"/>
                  </a:lnTo>
                  <a:lnTo>
                    <a:pt x="1775091" y="544829"/>
                  </a:lnTo>
                  <a:lnTo>
                    <a:pt x="1766709" y="542531"/>
                  </a:lnTo>
                  <a:close/>
                </a:path>
                <a:path w="2485390" h="1061084">
                  <a:moveTo>
                    <a:pt x="629170" y="533336"/>
                  </a:moveTo>
                  <a:lnTo>
                    <a:pt x="625360" y="534098"/>
                  </a:lnTo>
                  <a:lnTo>
                    <a:pt x="622312" y="537171"/>
                  </a:lnTo>
                  <a:lnTo>
                    <a:pt x="617850" y="541430"/>
                  </a:lnTo>
                  <a:lnTo>
                    <a:pt x="614562" y="545980"/>
                  </a:lnTo>
                  <a:lnTo>
                    <a:pt x="613593" y="552257"/>
                  </a:lnTo>
                  <a:lnTo>
                    <a:pt x="616089" y="561695"/>
                  </a:lnTo>
                  <a:lnTo>
                    <a:pt x="621707" y="568254"/>
                  </a:lnTo>
                  <a:lnTo>
                    <a:pt x="628456" y="570504"/>
                  </a:lnTo>
                  <a:lnTo>
                    <a:pt x="635181" y="569880"/>
                  </a:lnTo>
                  <a:lnTo>
                    <a:pt x="640727" y="567816"/>
                  </a:lnTo>
                  <a:lnTo>
                    <a:pt x="646914" y="562697"/>
                  </a:lnTo>
                  <a:lnTo>
                    <a:pt x="650792" y="556712"/>
                  </a:lnTo>
                  <a:lnTo>
                    <a:pt x="651193" y="550148"/>
                  </a:lnTo>
                  <a:lnTo>
                    <a:pt x="646950" y="543293"/>
                  </a:lnTo>
                  <a:lnTo>
                    <a:pt x="642251" y="538695"/>
                  </a:lnTo>
                  <a:lnTo>
                    <a:pt x="637679" y="535635"/>
                  </a:lnTo>
                  <a:lnTo>
                    <a:pt x="629170" y="533336"/>
                  </a:lnTo>
                  <a:close/>
                </a:path>
                <a:path w="2485390" h="1061084">
                  <a:moveTo>
                    <a:pt x="968260" y="527202"/>
                  </a:moveTo>
                  <a:lnTo>
                    <a:pt x="964450" y="527977"/>
                  </a:lnTo>
                  <a:lnTo>
                    <a:pt x="961402" y="531037"/>
                  </a:lnTo>
                  <a:lnTo>
                    <a:pt x="955661" y="534005"/>
                  </a:lnTo>
                  <a:lnTo>
                    <a:pt x="952528" y="538699"/>
                  </a:lnTo>
                  <a:lnTo>
                    <a:pt x="952276" y="545693"/>
                  </a:lnTo>
                  <a:lnTo>
                    <a:pt x="955179" y="555561"/>
                  </a:lnTo>
                  <a:lnTo>
                    <a:pt x="960797" y="562120"/>
                  </a:lnTo>
                  <a:lnTo>
                    <a:pt x="967546" y="564372"/>
                  </a:lnTo>
                  <a:lnTo>
                    <a:pt x="974271" y="563751"/>
                  </a:lnTo>
                  <a:lnTo>
                    <a:pt x="979817" y="561695"/>
                  </a:lnTo>
                  <a:lnTo>
                    <a:pt x="986004" y="556568"/>
                  </a:lnTo>
                  <a:lnTo>
                    <a:pt x="989882" y="550581"/>
                  </a:lnTo>
                  <a:lnTo>
                    <a:pt x="990283" y="544020"/>
                  </a:lnTo>
                  <a:lnTo>
                    <a:pt x="986040" y="537171"/>
                  </a:lnTo>
                  <a:lnTo>
                    <a:pt x="981341" y="532574"/>
                  </a:lnTo>
                  <a:lnTo>
                    <a:pt x="976769" y="529501"/>
                  </a:lnTo>
                  <a:lnTo>
                    <a:pt x="968260" y="527202"/>
                  </a:lnTo>
                  <a:close/>
                </a:path>
                <a:path w="2485390" h="1061084">
                  <a:moveTo>
                    <a:pt x="1190256" y="511886"/>
                  </a:moveTo>
                  <a:lnTo>
                    <a:pt x="1186319" y="512648"/>
                  </a:lnTo>
                  <a:lnTo>
                    <a:pt x="1183271" y="515708"/>
                  </a:lnTo>
                  <a:lnTo>
                    <a:pt x="1177532" y="520405"/>
                  </a:lnTo>
                  <a:lnTo>
                    <a:pt x="1174413" y="525675"/>
                  </a:lnTo>
                  <a:lnTo>
                    <a:pt x="1174199" y="532093"/>
                  </a:lnTo>
                  <a:lnTo>
                    <a:pt x="1177175" y="540232"/>
                  </a:lnTo>
                  <a:lnTo>
                    <a:pt x="1182722" y="546797"/>
                  </a:lnTo>
                  <a:lnTo>
                    <a:pt x="1189447" y="549047"/>
                  </a:lnTo>
                  <a:lnTo>
                    <a:pt x="1196195" y="548424"/>
                  </a:lnTo>
                  <a:lnTo>
                    <a:pt x="1201813" y="546366"/>
                  </a:lnTo>
                  <a:lnTo>
                    <a:pt x="1206641" y="542536"/>
                  </a:lnTo>
                  <a:lnTo>
                    <a:pt x="1210624" y="536405"/>
                  </a:lnTo>
                  <a:lnTo>
                    <a:pt x="1211725" y="529123"/>
                  </a:lnTo>
                  <a:lnTo>
                    <a:pt x="1207909" y="521842"/>
                  </a:lnTo>
                  <a:lnTo>
                    <a:pt x="1203337" y="517245"/>
                  </a:lnTo>
                  <a:lnTo>
                    <a:pt x="1198638" y="514184"/>
                  </a:lnTo>
                  <a:lnTo>
                    <a:pt x="1190256" y="511886"/>
                  </a:lnTo>
                  <a:close/>
                </a:path>
                <a:path w="2485390" h="1061084">
                  <a:moveTo>
                    <a:pt x="1415300" y="508812"/>
                  </a:moveTo>
                  <a:lnTo>
                    <a:pt x="1411363" y="509587"/>
                  </a:lnTo>
                  <a:lnTo>
                    <a:pt x="1408315" y="512648"/>
                  </a:lnTo>
                  <a:lnTo>
                    <a:pt x="1402574" y="515615"/>
                  </a:lnTo>
                  <a:lnTo>
                    <a:pt x="1399441" y="520309"/>
                  </a:lnTo>
                  <a:lnTo>
                    <a:pt x="1399189" y="527303"/>
                  </a:lnTo>
                  <a:lnTo>
                    <a:pt x="1402092" y="537171"/>
                  </a:lnTo>
                  <a:lnTo>
                    <a:pt x="1407712" y="543731"/>
                  </a:lnTo>
                  <a:lnTo>
                    <a:pt x="1414475" y="545982"/>
                  </a:lnTo>
                  <a:lnTo>
                    <a:pt x="1421237" y="545362"/>
                  </a:lnTo>
                  <a:lnTo>
                    <a:pt x="1426857" y="543305"/>
                  </a:lnTo>
                  <a:lnTo>
                    <a:pt x="1431685" y="539470"/>
                  </a:lnTo>
                  <a:lnTo>
                    <a:pt x="1435668" y="533339"/>
                  </a:lnTo>
                  <a:lnTo>
                    <a:pt x="1436769" y="526060"/>
                  </a:lnTo>
                  <a:lnTo>
                    <a:pt x="1432953" y="518782"/>
                  </a:lnTo>
                  <a:lnTo>
                    <a:pt x="1428381" y="514184"/>
                  </a:lnTo>
                  <a:lnTo>
                    <a:pt x="1423682" y="511111"/>
                  </a:lnTo>
                  <a:lnTo>
                    <a:pt x="1415300" y="508812"/>
                  </a:lnTo>
                  <a:close/>
                </a:path>
                <a:path w="2485390" h="1061084">
                  <a:moveTo>
                    <a:pt x="2222893" y="496557"/>
                  </a:moveTo>
                  <a:lnTo>
                    <a:pt x="2218956" y="497319"/>
                  </a:lnTo>
                  <a:lnTo>
                    <a:pt x="2215908" y="500392"/>
                  </a:lnTo>
                  <a:lnTo>
                    <a:pt x="2210598" y="503359"/>
                  </a:lnTo>
                  <a:lnTo>
                    <a:pt x="2208193" y="508052"/>
                  </a:lnTo>
                  <a:lnTo>
                    <a:pt x="2208122" y="515042"/>
                  </a:lnTo>
                  <a:lnTo>
                    <a:pt x="2209812" y="524903"/>
                  </a:lnTo>
                  <a:lnTo>
                    <a:pt x="2215359" y="531468"/>
                  </a:lnTo>
                  <a:lnTo>
                    <a:pt x="2222084" y="533719"/>
                  </a:lnTo>
                  <a:lnTo>
                    <a:pt x="2228832" y="533095"/>
                  </a:lnTo>
                  <a:lnTo>
                    <a:pt x="2234450" y="531037"/>
                  </a:lnTo>
                  <a:lnTo>
                    <a:pt x="2239278" y="527207"/>
                  </a:lnTo>
                  <a:lnTo>
                    <a:pt x="2243261" y="521076"/>
                  </a:lnTo>
                  <a:lnTo>
                    <a:pt x="2244362" y="513794"/>
                  </a:lnTo>
                  <a:lnTo>
                    <a:pt x="2240546" y="506514"/>
                  </a:lnTo>
                  <a:lnTo>
                    <a:pt x="2235974" y="501916"/>
                  </a:lnTo>
                  <a:lnTo>
                    <a:pt x="2231275" y="498855"/>
                  </a:lnTo>
                  <a:lnTo>
                    <a:pt x="2222893" y="496557"/>
                  </a:lnTo>
                  <a:close/>
                </a:path>
                <a:path w="2485390" h="1061084">
                  <a:moveTo>
                    <a:pt x="1936127" y="484289"/>
                  </a:moveTo>
                  <a:lnTo>
                    <a:pt x="1932317" y="485063"/>
                  </a:lnTo>
                  <a:lnTo>
                    <a:pt x="1929269" y="488124"/>
                  </a:lnTo>
                  <a:lnTo>
                    <a:pt x="1923528" y="491529"/>
                  </a:lnTo>
                  <a:lnTo>
                    <a:pt x="1920395" y="496943"/>
                  </a:lnTo>
                  <a:lnTo>
                    <a:pt x="1920143" y="504078"/>
                  </a:lnTo>
                  <a:lnTo>
                    <a:pt x="1923046" y="512648"/>
                  </a:lnTo>
                  <a:lnTo>
                    <a:pt x="1928664" y="519207"/>
                  </a:lnTo>
                  <a:lnTo>
                    <a:pt x="1935413" y="521458"/>
                  </a:lnTo>
                  <a:lnTo>
                    <a:pt x="1942138" y="520838"/>
                  </a:lnTo>
                  <a:lnTo>
                    <a:pt x="1947684" y="518782"/>
                  </a:lnTo>
                  <a:lnTo>
                    <a:pt x="1952586" y="514946"/>
                  </a:lnTo>
                  <a:lnTo>
                    <a:pt x="1956606" y="508815"/>
                  </a:lnTo>
                  <a:lnTo>
                    <a:pt x="1957721" y="501537"/>
                  </a:lnTo>
                  <a:lnTo>
                    <a:pt x="1953907" y="494258"/>
                  </a:lnTo>
                  <a:lnTo>
                    <a:pt x="1949335" y="489661"/>
                  </a:lnTo>
                  <a:lnTo>
                    <a:pt x="1944636" y="486587"/>
                  </a:lnTo>
                  <a:lnTo>
                    <a:pt x="1936127" y="484289"/>
                  </a:lnTo>
                  <a:close/>
                </a:path>
                <a:path w="2485390" h="1061084">
                  <a:moveTo>
                    <a:pt x="811034" y="484289"/>
                  </a:moveTo>
                  <a:lnTo>
                    <a:pt x="807224" y="485063"/>
                  </a:lnTo>
                  <a:lnTo>
                    <a:pt x="804176" y="488124"/>
                  </a:lnTo>
                  <a:lnTo>
                    <a:pt x="797150" y="492820"/>
                  </a:lnTo>
                  <a:lnTo>
                    <a:pt x="794159" y="498090"/>
                  </a:lnTo>
                  <a:lnTo>
                    <a:pt x="794621" y="504508"/>
                  </a:lnTo>
                  <a:lnTo>
                    <a:pt x="797953" y="512648"/>
                  </a:lnTo>
                  <a:lnTo>
                    <a:pt x="803571" y="519207"/>
                  </a:lnTo>
                  <a:lnTo>
                    <a:pt x="810320" y="521458"/>
                  </a:lnTo>
                  <a:lnTo>
                    <a:pt x="817045" y="520838"/>
                  </a:lnTo>
                  <a:lnTo>
                    <a:pt x="822591" y="518782"/>
                  </a:lnTo>
                  <a:lnTo>
                    <a:pt x="827493" y="514946"/>
                  </a:lnTo>
                  <a:lnTo>
                    <a:pt x="831513" y="508815"/>
                  </a:lnTo>
                  <a:lnTo>
                    <a:pt x="832628" y="501537"/>
                  </a:lnTo>
                  <a:lnTo>
                    <a:pt x="828814" y="494258"/>
                  </a:lnTo>
                  <a:lnTo>
                    <a:pt x="824242" y="489661"/>
                  </a:lnTo>
                  <a:lnTo>
                    <a:pt x="819543" y="486587"/>
                  </a:lnTo>
                  <a:lnTo>
                    <a:pt x="811034" y="484289"/>
                  </a:lnTo>
                  <a:close/>
                </a:path>
                <a:path w="2485390" h="1061084">
                  <a:moveTo>
                    <a:pt x="1569351" y="475094"/>
                  </a:moveTo>
                  <a:lnTo>
                    <a:pt x="1565541" y="475868"/>
                  </a:lnTo>
                  <a:lnTo>
                    <a:pt x="1562493" y="478929"/>
                  </a:lnTo>
                  <a:lnTo>
                    <a:pt x="1556735" y="483625"/>
                  </a:lnTo>
                  <a:lnTo>
                    <a:pt x="1553571" y="488896"/>
                  </a:lnTo>
                  <a:lnTo>
                    <a:pt x="1553313" y="495313"/>
                  </a:lnTo>
                  <a:lnTo>
                    <a:pt x="1556270" y="503453"/>
                  </a:lnTo>
                  <a:lnTo>
                    <a:pt x="1561888" y="510012"/>
                  </a:lnTo>
                  <a:lnTo>
                    <a:pt x="1568637" y="512264"/>
                  </a:lnTo>
                  <a:lnTo>
                    <a:pt x="1575362" y="511643"/>
                  </a:lnTo>
                  <a:lnTo>
                    <a:pt x="1580908" y="509587"/>
                  </a:lnTo>
                  <a:lnTo>
                    <a:pt x="1585810" y="505752"/>
                  </a:lnTo>
                  <a:lnTo>
                    <a:pt x="1589830" y="499621"/>
                  </a:lnTo>
                  <a:lnTo>
                    <a:pt x="1590945" y="492342"/>
                  </a:lnTo>
                  <a:lnTo>
                    <a:pt x="1587131" y="485063"/>
                  </a:lnTo>
                  <a:lnTo>
                    <a:pt x="1582432" y="480466"/>
                  </a:lnTo>
                  <a:lnTo>
                    <a:pt x="1577860" y="477392"/>
                  </a:lnTo>
                  <a:lnTo>
                    <a:pt x="1569351" y="475094"/>
                  </a:lnTo>
                  <a:close/>
                </a:path>
                <a:path w="2485390" h="1061084">
                  <a:moveTo>
                    <a:pt x="2336939" y="468972"/>
                  </a:moveTo>
                  <a:lnTo>
                    <a:pt x="2321328" y="489179"/>
                  </a:lnTo>
                  <a:lnTo>
                    <a:pt x="2323858" y="497319"/>
                  </a:lnTo>
                  <a:lnTo>
                    <a:pt x="2329405" y="503883"/>
                  </a:lnTo>
                  <a:lnTo>
                    <a:pt x="2336130" y="506134"/>
                  </a:lnTo>
                  <a:lnTo>
                    <a:pt x="2342878" y="505511"/>
                  </a:lnTo>
                  <a:lnTo>
                    <a:pt x="2348496" y="503453"/>
                  </a:lnTo>
                  <a:lnTo>
                    <a:pt x="2354664" y="498326"/>
                  </a:lnTo>
                  <a:lnTo>
                    <a:pt x="2358497" y="492339"/>
                  </a:lnTo>
                  <a:lnTo>
                    <a:pt x="2358855" y="485777"/>
                  </a:lnTo>
                  <a:lnTo>
                    <a:pt x="2354592" y="478929"/>
                  </a:lnTo>
                  <a:lnTo>
                    <a:pt x="2350020" y="474332"/>
                  </a:lnTo>
                  <a:lnTo>
                    <a:pt x="2345321" y="471271"/>
                  </a:lnTo>
                  <a:lnTo>
                    <a:pt x="2336939" y="468972"/>
                  </a:lnTo>
                  <a:close/>
                </a:path>
                <a:path w="2485390" h="1061084">
                  <a:moveTo>
                    <a:pt x="1088529" y="465899"/>
                  </a:moveTo>
                  <a:lnTo>
                    <a:pt x="1084592" y="466674"/>
                  </a:lnTo>
                  <a:lnTo>
                    <a:pt x="1081544" y="469734"/>
                  </a:lnTo>
                  <a:lnTo>
                    <a:pt x="1075805" y="472702"/>
                  </a:lnTo>
                  <a:lnTo>
                    <a:pt x="1072686" y="477396"/>
                  </a:lnTo>
                  <a:lnTo>
                    <a:pt x="1072472" y="484390"/>
                  </a:lnTo>
                  <a:lnTo>
                    <a:pt x="1075448" y="494258"/>
                  </a:lnTo>
                  <a:lnTo>
                    <a:pt x="1080995" y="500817"/>
                  </a:lnTo>
                  <a:lnTo>
                    <a:pt x="1087720" y="503069"/>
                  </a:lnTo>
                  <a:lnTo>
                    <a:pt x="1094468" y="502448"/>
                  </a:lnTo>
                  <a:lnTo>
                    <a:pt x="1100086" y="500392"/>
                  </a:lnTo>
                  <a:lnTo>
                    <a:pt x="1106254" y="495266"/>
                  </a:lnTo>
                  <a:lnTo>
                    <a:pt x="1110087" y="489278"/>
                  </a:lnTo>
                  <a:lnTo>
                    <a:pt x="1110445" y="482717"/>
                  </a:lnTo>
                  <a:lnTo>
                    <a:pt x="1106182" y="475868"/>
                  </a:lnTo>
                  <a:lnTo>
                    <a:pt x="1101610" y="471271"/>
                  </a:lnTo>
                  <a:lnTo>
                    <a:pt x="1097038" y="468198"/>
                  </a:lnTo>
                  <a:lnTo>
                    <a:pt x="1092720" y="467055"/>
                  </a:lnTo>
                  <a:lnTo>
                    <a:pt x="1088529" y="465899"/>
                  </a:lnTo>
                  <a:close/>
                </a:path>
                <a:path w="2485390" h="1061084">
                  <a:moveTo>
                    <a:pt x="2056396" y="459778"/>
                  </a:moveTo>
                  <a:lnTo>
                    <a:pt x="2052586" y="460540"/>
                  </a:lnTo>
                  <a:lnTo>
                    <a:pt x="2049411" y="463600"/>
                  </a:lnTo>
                  <a:lnTo>
                    <a:pt x="2042387" y="468297"/>
                  </a:lnTo>
                  <a:lnTo>
                    <a:pt x="2039410" y="473567"/>
                  </a:lnTo>
                  <a:lnTo>
                    <a:pt x="2039910" y="479984"/>
                  </a:lnTo>
                  <a:lnTo>
                    <a:pt x="2043315" y="488124"/>
                  </a:lnTo>
                  <a:lnTo>
                    <a:pt x="2048862" y="494689"/>
                  </a:lnTo>
                  <a:lnTo>
                    <a:pt x="2055587" y="496939"/>
                  </a:lnTo>
                  <a:lnTo>
                    <a:pt x="2062335" y="496316"/>
                  </a:lnTo>
                  <a:lnTo>
                    <a:pt x="2067953" y="494258"/>
                  </a:lnTo>
                  <a:lnTo>
                    <a:pt x="2072837" y="490428"/>
                  </a:lnTo>
                  <a:lnTo>
                    <a:pt x="2076827" y="484297"/>
                  </a:lnTo>
                  <a:lnTo>
                    <a:pt x="2077937" y="477015"/>
                  </a:lnTo>
                  <a:lnTo>
                    <a:pt x="2074176" y="469734"/>
                  </a:lnTo>
                  <a:lnTo>
                    <a:pt x="2069477" y="465137"/>
                  </a:lnTo>
                  <a:lnTo>
                    <a:pt x="2064905" y="462076"/>
                  </a:lnTo>
                  <a:lnTo>
                    <a:pt x="2056396" y="459778"/>
                  </a:lnTo>
                  <a:close/>
                </a:path>
                <a:path w="2485390" h="1061084">
                  <a:moveTo>
                    <a:pt x="1295031" y="456704"/>
                  </a:moveTo>
                  <a:lnTo>
                    <a:pt x="1291221" y="457479"/>
                  </a:lnTo>
                  <a:lnTo>
                    <a:pt x="1288046" y="460540"/>
                  </a:lnTo>
                  <a:lnTo>
                    <a:pt x="1281022" y="465234"/>
                  </a:lnTo>
                  <a:lnTo>
                    <a:pt x="1278045" y="470501"/>
                  </a:lnTo>
                  <a:lnTo>
                    <a:pt x="1278545" y="476918"/>
                  </a:lnTo>
                  <a:lnTo>
                    <a:pt x="1281950" y="485063"/>
                  </a:lnTo>
                  <a:lnTo>
                    <a:pt x="1287497" y="491622"/>
                  </a:lnTo>
                  <a:lnTo>
                    <a:pt x="1294222" y="493874"/>
                  </a:lnTo>
                  <a:lnTo>
                    <a:pt x="1300970" y="493254"/>
                  </a:lnTo>
                  <a:lnTo>
                    <a:pt x="1306588" y="491197"/>
                  </a:lnTo>
                  <a:lnTo>
                    <a:pt x="1312758" y="486071"/>
                  </a:lnTo>
                  <a:lnTo>
                    <a:pt x="1316605" y="480083"/>
                  </a:lnTo>
                  <a:lnTo>
                    <a:pt x="1317000" y="473522"/>
                  </a:lnTo>
                  <a:lnTo>
                    <a:pt x="1312811" y="466674"/>
                  </a:lnTo>
                  <a:lnTo>
                    <a:pt x="1308112" y="462076"/>
                  </a:lnTo>
                  <a:lnTo>
                    <a:pt x="1303540" y="459003"/>
                  </a:lnTo>
                  <a:lnTo>
                    <a:pt x="1299222" y="457860"/>
                  </a:lnTo>
                  <a:lnTo>
                    <a:pt x="1295031" y="456704"/>
                  </a:lnTo>
                  <a:close/>
                </a:path>
                <a:path w="2485390" h="1061084">
                  <a:moveTo>
                    <a:pt x="684669" y="453643"/>
                  </a:moveTo>
                  <a:lnTo>
                    <a:pt x="680859" y="454405"/>
                  </a:lnTo>
                  <a:lnTo>
                    <a:pt x="677811" y="457479"/>
                  </a:lnTo>
                  <a:lnTo>
                    <a:pt x="672070" y="462168"/>
                  </a:lnTo>
                  <a:lnTo>
                    <a:pt x="668937" y="467436"/>
                  </a:lnTo>
                  <a:lnTo>
                    <a:pt x="668685" y="473856"/>
                  </a:lnTo>
                  <a:lnTo>
                    <a:pt x="671588" y="482003"/>
                  </a:lnTo>
                  <a:lnTo>
                    <a:pt x="677206" y="488562"/>
                  </a:lnTo>
                  <a:lnTo>
                    <a:pt x="683955" y="490812"/>
                  </a:lnTo>
                  <a:lnTo>
                    <a:pt x="690680" y="490188"/>
                  </a:lnTo>
                  <a:lnTo>
                    <a:pt x="696226" y="488124"/>
                  </a:lnTo>
                  <a:lnTo>
                    <a:pt x="702413" y="483003"/>
                  </a:lnTo>
                  <a:lnTo>
                    <a:pt x="706291" y="477015"/>
                  </a:lnTo>
                  <a:lnTo>
                    <a:pt x="706692" y="470450"/>
                  </a:lnTo>
                  <a:lnTo>
                    <a:pt x="702449" y="463600"/>
                  </a:lnTo>
                  <a:lnTo>
                    <a:pt x="697750" y="459003"/>
                  </a:lnTo>
                  <a:lnTo>
                    <a:pt x="693178" y="455942"/>
                  </a:lnTo>
                  <a:lnTo>
                    <a:pt x="684669" y="453643"/>
                  </a:lnTo>
                  <a:close/>
                </a:path>
                <a:path w="2485390" h="1061084">
                  <a:moveTo>
                    <a:pt x="1837575" y="450583"/>
                  </a:moveTo>
                  <a:lnTo>
                    <a:pt x="1833638" y="451345"/>
                  </a:lnTo>
                  <a:lnTo>
                    <a:pt x="1830590" y="454405"/>
                  </a:lnTo>
                  <a:lnTo>
                    <a:pt x="1824851" y="457378"/>
                  </a:lnTo>
                  <a:lnTo>
                    <a:pt x="1821732" y="462072"/>
                  </a:lnTo>
                  <a:lnTo>
                    <a:pt x="1821518" y="469063"/>
                  </a:lnTo>
                  <a:lnTo>
                    <a:pt x="1824494" y="478929"/>
                  </a:lnTo>
                  <a:lnTo>
                    <a:pt x="1830041" y="485494"/>
                  </a:lnTo>
                  <a:lnTo>
                    <a:pt x="1836766" y="487745"/>
                  </a:lnTo>
                  <a:lnTo>
                    <a:pt x="1843514" y="487121"/>
                  </a:lnTo>
                  <a:lnTo>
                    <a:pt x="1849132" y="485063"/>
                  </a:lnTo>
                  <a:lnTo>
                    <a:pt x="1853960" y="481233"/>
                  </a:lnTo>
                  <a:lnTo>
                    <a:pt x="1857943" y="475102"/>
                  </a:lnTo>
                  <a:lnTo>
                    <a:pt x="1859044" y="467820"/>
                  </a:lnTo>
                  <a:lnTo>
                    <a:pt x="1855228" y="460540"/>
                  </a:lnTo>
                  <a:lnTo>
                    <a:pt x="1850656" y="455942"/>
                  </a:lnTo>
                  <a:lnTo>
                    <a:pt x="1845957" y="452881"/>
                  </a:lnTo>
                  <a:lnTo>
                    <a:pt x="1837575" y="450583"/>
                  </a:lnTo>
                  <a:close/>
                </a:path>
                <a:path w="2485390" h="1061084">
                  <a:moveTo>
                    <a:pt x="1720354" y="447509"/>
                  </a:moveTo>
                  <a:lnTo>
                    <a:pt x="1716544" y="448284"/>
                  </a:lnTo>
                  <a:lnTo>
                    <a:pt x="1713496" y="451345"/>
                  </a:lnTo>
                  <a:lnTo>
                    <a:pt x="1707755" y="454743"/>
                  </a:lnTo>
                  <a:lnTo>
                    <a:pt x="1704622" y="460154"/>
                  </a:lnTo>
                  <a:lnTo>
                    <a:pt x="1704370" y="467291"/>
                  </a:lnTo>
                  <a:lnTo>
                    <a:pt x="1707273" y="475868"/>
                  </a:lnTo>
                  <a:lnTo>
                    <a:pt x="1712891" y="482428"/>
                  </a:lnTo>
                  <a:lnTo>
                    <a:pt x="1719640" y="484679"/>
                  </a:lnTo>
                  <a:lnTo>
                    <a:pt x="1726365" y="484059"/>
                  </a:lnTo>
                  <a:lnTo>
                    <a:pt x="1731911" y="482003"/>
                  </a:lnTo>
                  <a:lnTo>
                    <a:pt x="1738098" y="476876"/>
                  </a:lnTo>
                  <a:lnTo>
                    <a:pt x="1741976" y="470889"/>
                  </a:lnTo>
                  <a:lnTo>
                    <a:pt x="1742377" y="464327"/>
                  </a:lnTo>
                  <a:lnTo>
                    <a:pt x="1738134" y="457479"/>
                  </a:lnTo>
                  <a:lnTo>
                    <a:pt x="1733562" y="452881"/>
                  </a:lnTo>
                  <a:lnTo>
                    <a:pt x="1728863" y="449808"/>
                  </a:lnTo>
                  <a:lnTo>
                    <a:pt x="1720354" y="447509"/>
                  </a:lnTo>
                  <a:close/>
                </a:path>
                <a:path w="2485390" h="1061084">
                  <a:moveTo>
                    <a:pt x="897394" y="438315"/>
                  </a:moveTo>
                  <a:lnTo>
                    <a:pt x="893584" y="439089"/>
                  </a:lnTo>
                  <a:lnTo>
                    <a:pt x="890409" y="442150"/>
                  </a:lnTo>
                  <a:lnTo>
                    <a:pt x="884724" y="445117"/>
                  </a:lnTo>
                  <a:lnTo>
                    <a:pt x="881599" y="449811"/>
                  </a:lnTo>
                  <a:lnTo>
                    <a:pt x="881354" y="456805"/>
                  </a:lnTo>
                  <a:lnTo>
                    <a:pt x="884313" y="466674"/>
                  </a:lnTo>
                  <a:lnTo>
                    <a:pt x="889860" y="473233"/>
                  </a:lnTo>
                  <a:lnTo>
                    <a:pt x="896585" y="475483"/>
                  </a:lnTo>
                  <a:lnTo>
                    <a:pt x="903333" y="474859"/>
                  </a:lnTo>
                  <a:lnTo>
                    <a:pt x="908951" y="472795"/>
                  </a:lnTo>
                  <a:lnTo>
                    <a:pt x="913835" y="468967"/>
                  </a:lnTo>
                  <a:lnTo>
                    <a:pt x="917825" y="462840"/>
                  </a:lnTo>
                  <a:lnTo>
                    <a:pt x="918935" y="455563"/>
                  </a:lnTo>
                  <a:lnTo>
                    <a:pt x="915174" y="448284"/>
                  </a:lnTo>
                  <a:lnTo>
                    <a:pt x="910475" y="443687"/>
                  </a:lnTo>
                  <a:lnTo>
                    <a:pt x="905903" y="440613"/>
                  </a:lnTo>
                  <a:lnTo>
                    <a:pt x="901585" y="439470"/>
                  </a:lnTo>
                  <a:lnTo>
                    <a:pt x="897394" y="438315"/>
                  </a:lnTo>
                  <a:close/>
                </a:path>
                <a:path w="2485390" h="1061084">
                  <a:moveTo>
                    <a:pt x="2185809" y="410730"/>
                  </a:moveTo>
                  <a:lnTo>
                    <a:pt x="2170254" y="430943"/>
                  </a:lnTo>
                  <a:lnTo>
                    <a:pt x="2172728" y="439089"/>
                  </a:lnTo>
                  <a:lnTo>
                    <a:pt x="2178346" y="445648"/>
                  </a:lnTo>
                  <a:lnTo>
                    <a:pt x="2185095" y="447898"/>
                  </a:lnTo>
                  <a:lnTo>
                    <a:pt x="2191820" y="447274"/>
                  </a:lnTo>
                  <a:lnTo>
                    <a:pt x="2197366" y="445211"/>
                  </a:lnTo>
                  <a:lnTo>
                    <a:pt x="2203553" y="440091"/>
                  </a:lnTo>
                  <a:lnTo>
                    <a:pt x="2207431" y="434106"/>
                  </a:lnTo>
                  <a:lnTo>
                    <a:pt x="2207832" y="427542"/>
                  </a:lnTo>
                  <a:lnTo>
                    <a:pt x="2203589" y="420687"/>
                  </a:lnTo>
                  <a:lnTo>
                    <a:pt x="2199017" y="416090"/>
                  </a:lnTo>
                  <a:lnTo>
                    <a:pt x="2194318" y="413029"/>
                  </a:lnTo>
                  <a:lnTo>
                    <a:pt x="2185809" y="410730"/>
                  </a:lnTo>
                  <a:close/>
                </a:path>
                <a:path w="2485390" h="1061084">
                  <a:moveTo>
                    <a:pt x="1501533" y="410730"/>
                  </a:moveTo>
                  <a:lnTo>
                    <a:pt x="1497723" y="411492"/>
                  </a:lnTo>
                  <a:lnTo>
                    <a:pt x="1494675" y="414566"/>
                  </a:lnTo>
                  <a:lnTo>
                    <a:pt x="1488917" y="417963"/>
                  </a:lnTo>
                  <a:lnTo>
                    <a:pt x="1485753" y="423375"/>
                  </a:lnTo>
                  <a:lnTo>
                    <a:pt x="1485495" y="430512"/>
                  </a:lnTo>
                  <a:lnTo>
                    <a:pt x="1488452" y="439089"/>
                  </a:lnTo>
                  <a:lnTo>
                    <a:pt x="1494070" y="445648"/>
                  </a:lnTo>
                  <a:lnTo>
                    <a:pt x="1500819" y="447898"/>
                  </a:lnTo>
                  <a:lnTo>
                    <a:pt x="1507544" y="447274"/>
                  </a:lnTo>
                  <a:lnTo>
                    <a:pt x="1513090" y="445211"/>
                  </a:lnTo>
                  <a:lnTo>
                    <a:pt x="1519277" y="440091"/>
                  </a:lnTo>
                  <a:lnTo>
                    <a:pt x="1523155" y="434106"/>
                  </a:lnTo>
                  <a:lnTo>
                    <a:pt x="1523556" y="427542"/>
                  </a:lnTo>
                  <a:lnTo>
                    <a:pt x="1519313" y="420687"/>
                  </a:lnTo>
                  <a:lnTo>
                    <a:pt x="1514614" y="416090"/>
                  </a:lnTo>
                  <a:lnTo>
                    <a:pt x="1510042" y="413029"/>
                  </a:lnTo>
                  <a:lnTo>
                    <a:pt x="1501533" y="410730"/>
                  </a:lnTo>
                  <a:close/>
                </a:path>
                <a:path w="2485390" h="1061084">
                  <a:moveTo>
                    <a:pt x="1381391" y="407669"/>
                  </a:moveTo>
                  <a:lnTo>
                    <a:pt x="1377454" y="408431"/>
                  </a:lnTo>
                  <a:lnTo>
                    <a:pt x="1374406" y="411492"/>
                  </a:lnTo>
                  <a:lnTo>
                    <a:pt x="1368665" y="414897"/>
                  </a:lnTo>
                  <a:lnTo>
                    <a:pt x="1365532" y="420311"/>
                  </a:lnTo>
                  <a:lnTo>
                    <a:pt x="1365280" y="427446"/>
                  </a:lnTo>
                  <a:lnTo>
                    <a:pt x="1368183" y="436016"/>
                  </a:lnTo>
                  <a:lnTo>
                    <a:pt x="1373803" y="442580"/>
                  </a:lnTo>
                  <a:lnTo>
                    <a:pt x="1380566" y="444831"/>
                  </a:lnTo>
                  <a:lnTo>
                    <a:pt x="1387328" y="444208"/>
                  </a:lnTo>
                  <a:lnTo>
                    <a:pt x="1392948" y="442150"/>
                  </a:lnTo>
                  <a:lnTo>
                    <a:pt x="1399062" y="437023"/>
                  </a:lnTo>
                  <a:lnTo>
                    <a:pt x="1402902" y="431036"/>
                  </a:lnTo>
                  <a:lnTo>
                    <a:pt x="1403289" y="424475"/>
                  </a:lnTo>
                  <a:lnTo>
                    <a:pt x="1399044" y="417626"/>
                  </a:lnTo>
                  <a:lnTo>
                    <a:pt x="1394472" y="413029"/>
                  </a:lnTo>
                  <a:lnTo>
                    <a:pt x="1389773" y="409968"/>
                  </a:lnTo>
                  <a:lnTo>
                    <a:pt x="1381391" y="407669"/>
                  </a:lnTo>
                  <a:close/>
                </a:path>
                <a:path w="2485390" h="1061084">
                  <a:moveTo>
                    <a:pt x="999121" y="407669"/>
                  </a:moveTo>
                  <a:lnTo>
                    <a:pt x="983510" y="427876"/>
                  </a:lnTo>
                  <a:lnTo>
                    <a:pt x="986040" y="436016"/>
                  </a:lnTo>
                  <a:lnTo>
                    <a:pt x="991587" y="442580"/>
                  </a:lnTo>
                  <a:lnTo>
                    <a:pt x="998312" y="444831"/>
                  </a:lnTo>
                  <a:lnTo>
                    <a:pt x="1005060" y="444208"/>
                  </a:lnTo>
                  <a:lnTo>
                    <a:pt x="1010678" y="442150"/>
                  </a:lnTo>
                  <a:lnTo>
                    <a:pt x="1016846" y="437023"/>
                  </a:lnTo>
                  <a:lnTo>
                    <a:pt x="1020679" y="431036"/>
                  </a:lnTo>
                  <a:lnTo>
                    <a:pt x="1021037" y="424475"/>
                  </a:lnTo>
                  <a:lnTo>
                    <a:pt x="1016774" y="417626"/>
                  </a:lnTo>
                  <a:lnTo>
                    <a:pt x="1012202" y="413029"/>
                  </a:lnTo>
                  <a:lnTo>
                    <a:pt x="1007630" y="409968"/>
                  </a:lnTo>
                  <a:lnTo>
                    <a:pt x="999121" y="407669"/>
                  </a:lnTo>
                  <a:close/>
                </a:path>
                <a:path w="2485390" h="1061084">
                  <a:moveTo>
                    <a:pt x="1195590" y="397700"/>
                  </a:moveTo>
                  <a:lnTo>
                    <a:pt x="1177264" y="418682"/>
                  </a:lnTo>
                  <a:lnTo>
                    <a:pt x="1180223" y="426821"/>
                  </a:lnTo>
                  <a:lnTo>
                    <a:pt x="1185770" y="433386"/>
                  </a:lnTo>
                  <a:lnTo>
                    <a:pt x="1192495" y="435636"/>
                  </a:lnTo>
                  <a:lnTo>
                    <a:pt x="1199243" y="435013"/>
                  </a:lnTo>
                  <a:lnTo>
                    <a:pt x="1204861" y="432955"/>
                  </a:lnTo>
                  <a:lnTo>
                    <a:pt x="1211031" y="427829"/>
                  </a:lnTo>
                  <a:lnTo>
                    <a:pt x="1214878" y="421841"/>
                  </a:lnTo>
                  <a:lnTo>
                    <a:pt x="1215273" y="415280"/>
                  </a:lnTo>
                  <a:lnTo>
                    <a:pt x="1211084" y="408431"/>
                  </a:lnTo>
                  <a:lnTo>
                    <a:pt x="1207909" y="402297"/>
                  </a:lnTo>
                  <a:lnTo>
                    <a:pt x="1204099" y="399237"/>
                  </a:lnTo>
                  <a:lnTo>
                    <a:pt x="1195590" y="397700"/>
                  </a:lnTo>
                  <a:close/>
                </a:path>
                <a:path w="2485390" h="1061084">
                  <a:moveTo>
                    <a:pt x="1640217" y="392341"/>
                  </a:moveTo>
                  <a:lnTo>
                    <a:pt x="1636407" y="393103"/>
                  </a:lnTo>
                  <a:lnTo>
                    <a:pt x="1633359" y="396176"/>
                  </a:lnTo>
                  <a:lnTo>
                    <a:pt x="1627618" y="399143"/>
                  </a:lnTo>
                  <a:lnTo>
                    <a:pt x="1624485" y="403836"/>
                  </a:lnTo>
                  <a:lnTo>
                    <a:pt x="1624233" y="410826"/>
                  </a:lnTo>
                  <a:lnTo>
                    <a:pt x="1627136" y="420687"/>
                  </a:lnTo>
                  <a:lnTo>
                    <a:pt x="1632754" y="427253"/>
                  </a:lnTo>
                  <a:lnTo>
                    <a:pt x="1639503" y="429507"/>
                  </a:lnTo>
                  <a:lnTo>
                    <a:pt x="1646228" y="428884"/>
                  </a:lnTo>
                  <a:lnTo>
                    <a:pt x="1651774" y="426821"/>
                  </a:lnTo>
                  <a:lnTo>
                    <a:pt x="1657961" y="421694"/>
                  </a:lnTo>
                  <a:lnTo>
                    <a:pt x="1661839" y="415707"/>
                  </a:lnTo>
                  <a:lnTo>
                    <a:pt x="1662240" y="409146"/>
                  </a:lnTo>
                  <a:lnTo>
                    <a:pt x="1657997" y="402297"/>
                  </a:lnTo>
                  <a:lnTo>
                    <a:pt x="1653425" y="397700"/>
                  </a:lnTo>
                  <a:lnTo>
                    <a:pt x="1648726" y="394639"/>
                  </a:lnTo>
                  <a:lnTo>
                    <a:pt x="1644535" y="393484"/>
                  </a:lnTo>
                  <a:lnTo>
                    <a:pt x="1640217" y="392341"/>
                  </a:lnTo>
                  <a:close/>
                </a:path>
                <a:path w="2485390" h="1061084">
                  <a:moveTo>
                    <a:pt x="1985530" y="383146"/>
                  </a:moveTo>
                  <a:lnTo>
                    <a:pt x="1981593" y="383908"/>
                  </a:lnTo>
                  <a:lnTo>
                    <a:pt x="1978545" y="386981"/>
                  </a:lnTo>
                  <a:lnTo>
                    <a:pt x="1972806" y="391670"/>
                  </a:lnTo>
                  <a:lnTo>
                    <a:pt x="1969687" y="396936"/>
                  </a:lnTo>
                  <a:lnTo>
                    <a:pt x="1969473" y="403353"/>
                  </a:lnTo>
                  <a:lnTo>
                    <a:pt x="1972449" y="411492"/>
                  </a:lnTo>
                  <a:lnTo>
                    <a:pt x="1977996" y="418057"/>
                  </a:lnTo>
                  <a:lnTo>
                    <a:pt x="1984721" y="420308"/>
                  </a:lnTo>
                  <a:lnTo>
                    <a:pt x="1991469" y="419684"/>
                  </a:lnTo>
                  <a:lnTo>
                    <a:pt x="1997087" y="417626"/>
                  </a:lnTo>
                  <a:lnTo>
                    <a:pt x="2001915" y="413796"/>
                  </a:lnTo>
                  <a:lnTo>
                    <a:pt x="2005898" y="407665"/>
                  </a:lnTo>
                  <a:lnTo>
                    <a:pt x="2006999" y="400383"/>
                  </a:lnTo>
                  <a:lnTo>
                    <a:pt x="2003183" y="393103"/>
                  </a:lnTo>
                  <a:lnTo>
                    <a:pt x="1998611" y="388505"/>
                  </a:lnTo>
                  <a:lnTo>
                    <a:pt x="1994039" y="385444"/>
                  </a:lnTo>
                  <a:lnTo>
                    <a:pt x="1985530" y="383146"/>
                  </a:lnTo>
                  <a:close/>
                </a:path>
                <a:path w="2485390" h="1061084">
                  <a:moveTo>
                    <a:pt x="777125" y="383146"/>
                  </a:moveTo>
                  <a:lnTo>
                    <a:pt x="773315" y="383908"/>
                  </a:lnTo>
                  <a:lnTo>
                    <a:pt x="770267" y="386981"/>
                  </a:lnTo>
                  <a:lnTo>
                    <a:pt x="763241" y="390379"/>
                  </a:lnTo>
                  <a:lnTo>
                    <a:pt x="760250" y="395789"/>
                  </a:lnTo>
                  <a:lnTo>
                    <a:pt x="760712" y="402922"/>
                  </a:lnTo>
                  <a:lnTo>
                    <a:pt x="764044" y="411492"/>
                  </a:lnTo>
                  <a:lnTo>
                    <a:pt x="769662" y="418057"/>
                  </a:lnTo>
                  <a:lnTo>
                    <a:pt x="776411" y="420308"/>
                  </a:lnTo>
                  <a:lnTo>
                    <a:pt x="783136" y="419684"/>
                  </a:lnTo>
                  <a:lnTo>
                    <a:pt x="788682" y="417626"/>
                  </a:lnTo>
                  <a:lnTo>
                    <a:pt x="794869" y="412500"/>
                  </a:lnTo>
                  <a:lnTo>
                    <a:pt x="798747" y="406512"/>
                  </a:lnTo>
                  <a:lnTo>
                    <a:pt x="799148" y="399951"/>
                  </a:lnTo>
                  <a:lnTo>
                    <a:pt x="794905" y="393103"/>
                  </a:lnTo>
                  <a:lnTo>
                    <a:pt x="790333" y="388505"/>
                  </a:lnTo>
                  <a:lnTo>
                    <a:pt x="785634" y="385444"/>
                  </a:lnTo>
                  <a:lnTo>
                    <a:pt x="781443" y="384289"/>
                  </a:lnTo>
                  <a:lnTo>
                    <a:pt x="777125" y="383146"/>
                  </a:lnTo>
                  <a:close/>
                </a:path>
                <a:path w="2485390" h="1061084">
                  <a:moveTo>
                    <a:pt x="2269121" y="355561"/>
                  </a:moveTo>
                  <a:lnTo>
                    <a:pt x="2265184" y="356323"/>
                  </a:lnTo>
                  <a:lnTo>
                    <a:pt x="2262136" y="359384"/>
                  </a:lnTo>
                  <a:lnTo>
                    <a:pt x="2256397" y="364080"/>
                  </a:lnTo>
                  <a:lnTo>
                    <a:pt x="2253278" y="369350"/>
                  </a:lnTo>
                  <a:lnTo>
                    <a:pt x="2253064" y="375768"/>
                  </a:lnTo>
                  <a:lnTo>
                    <a:pt x="2256040" y="383908"/>
                  </a:lnTo>
                  <a:lnTo>
                    <a:pt x="2261587" y="390472"/>
                  </a:lnTo>
                  <a:lnTo>
                    <a:pt x="2268312" y="392723"/>
                  </a:lnTo>
                  <a:lnTo>
                    <a:pt x="2275060" y="392100"/>
                  </a:lnTo>
                  <a:lnTo>
                    <a:pt x="2280678" y="390042"/>
                  </a:lnTo>
                  <a:lnTo>
                    <a:pt x="2286846" y="384915"/>
                  </a:lnTo>
                  <a:lnTo>
                    <a:pt x="2290679" y="378928"/>
                  </a:lnTo>
                  <a:lnTo>
                    <a:pt x="2291037" y="372366"/>
                  </a:lnTo>
                  <a:lnTo>
                    <a:pt x="2286774" y="365518"/>
                  </a:lnTo>
                  <a:lnTo>
                    <a:pt x="2282202" y="360921"/>
                  </a:lnTo>
                  <a:lnTo>
                    <a:pt x="2277630" y="357860"/>
                  </a:lnTo>
                  <a:lnTo>
                    <a:pt x="2269121" y="355561"/>
                  </a:lnTo>
                  <a:close/>
                </a:path>
                <a:path w="2485390" h="1061084">
                  <a:moveTo>
                    <a:pt x="2108847" y="355561"/>
                  </a:moveTo>
                  <a:lnTo>
                    <a:pt x="2104910" y="356323"/>
                  </a:lnTo>
                  <a:lnTo>
                    <a:pt x="2101862" y="359384"/>
                  </a:lnTo>
                  <a:lnTo>
                    <a:pt x="2096121" y="364080"/>
                  </a:lnTo>
                  <a:lnTo>
                    <a:pt x="2092988" y="369350"/>
                  </a:lnTo>
                  <a:lnTo>
                    <a:pt x="2092736" y="375768"/>
                  </a:lnTo>
                  <a:lnTo>
                    <a:pt x="2095639" y="383908"/>
                  </a:lnTo>
                  <a:lnTo>
                    <a:pt x="2101259" y="390472"/>
                  </a:lnTo>
                  <a:lnTo>
                    <a:pt x="2108022" y="392723"/>
                  </a:lnTo>
                  <a:lnTo>
                    <a:pt x="2114784" y="392100"/>
                  </a:lnTo>
                  <a:lnTo>
                    <a:pt x="2120404" y="390042"/>
                  </a:lnTo>
                  <a:lnTo>
                    <a:pt x="2125232" y="386212"/>
                  </a:lnTo>
                  <a:lnTo>
                    <a:pt x="2129215" y="380080"/>
                  </a:lnTo>
                  <a:lnTo>
                    <a:pt x="2130316" y="372799"/>
                  </a:lnTo>
                  <a:lnTo>
                    <a:pt x="2126500" y="365518"/>
                  </a:lnTo>
                  <a:lnTo>
                    <a:pt x="2121928" y="360921"/>
                  </a:lnTo>
                  <a:lnTo>
                    <a:pt x="2117229" y="357860"/>
                  </a:lnTo>
                  <a:lnTo>
                    <a:pt x="2108847" y="355561"/>
                  </a:lnTo>
                  <a:close/>
                </a:path>
                <a:path w="2485390" h="1061084">
                  <a:moveTo>
                    <a:pt x="1091577" y="340232"/>
                  </a:moveTo>
                  <a:lnTo>
                    <a:pt x="1087767" y="340994"/>
                  </a:lnTo>
                  <a:lnTo>
                    <a:pt x="1084592" y="344068"/>
                  </a:lnTo>
                  <a:lnTo>
                    <a:pt x="1078907" y="348757"/>
                  </a:lnTo>
                  <a:lnTo>
                    <a:pt x="1075782" y="354025"/>
                  </a:lnTo>
                  <a:lnTo>
                    <a:pt x="1075537" y="360445"/>
                  </a:lnTo>
                  <a:lnTo>
                    <a:pt x="1078496" y="368592"/>
                  </a:lnTo>
                  <a:lnTo>
                    <a:pt x="1084060" y="375151"/>
                  </a:lnTo>
                  <a:lnTo>
                    <a:pt x="1090815" y="377401"/>
                  </a:lnTo>
                  <a:lnTo>
                    <a:pt x="1097570" y="376777"/>
                  </a:lnTo>
                  <a:lnTo>
                    <a:pt x="1103134" y="374713"/>
                  </a:lnTo>
                  <a:lnTo>
                    <a:pt x="1108018" y="370883"/>
                  </a:lnTo>
                  <a:lnTo>
                    <a:pt x="1112008" y="364751"/>
                  </a:lnTo>
                  <a:lnTo>
                    <a:pt x="1113118" y="357470"/>
                  </a:lnTo>
                  <a:lnTo>
                    <a:pt x="1109357" y="350189"/>
                  </a:lnTo>
                  <a:lnTo>
                    <a:pt x="1104658" y="345592"/>
                  </a:lnTo>
                  <a:lnTo>
                    <a:pt x="1100086" y="342531"/>
                  </a:lnTo>
                  <a:lnTo>
                    <a:pt x="1095768" y="341388"/>
                  </a:lnTo>
                  <a:lnTo>
                    <a:pt x="1091577" y="340232"/>
                  </a:lnTo>
                  <a:close/>
                </a:path>
                <a:path w="2485390" h="1061084">
                  <a:moveTo>
                    <a:pt x="1809762" y="334098"/>
                  </a:moveTo>
                  <a:lnTo>
                    <a:pt x="1805952" y="334873"/>
                  </a:lnTo>
                  <a:lnTo>
                    <a:pt x="1802904" y="337934"/>
                  </a:lnTo>
                  <a:lnTo>
                    <a:pt x="1797163" y="342628"/>
                  </a:lnTo>
                  <a:lnTo>
                    <a:pt x="1794030" y="347895"/>
                  </a:lnTo>
                  <a:lnTo>
                    <a:pt x="1793778" y="354313"/>
                  </a:lnTo>
                  <a:lnTo>
                    <a:pt x="1796681" y="362457"/>
                  </a:lnTo>
                  <a:lnTo>
                    <a:pt x="1802299" y="369017"/>
                  </a:lnTo>
                  <a:lnTo>
                    <a:pt x="1809048" y="371268"/>
                  </a:lnTo>
                  <a:lnTo>
                    <a:pt x="1815773" y="370648"/>
                  </a:lnTo>
                  <a:lnTo>
                    <a:pt x="1821319" y="368592"/>
                  </a:lnTo>
                  <a:lnTo>
                    <a:pt x="1826221" y="364756"/>
                  </a:lnTo>
                  <a:lnTo>
                    <a:pt x="1830241" y="358625"/>
                  </a:lnTo>
                  <a:lnTo>
                    <a:pt x="1831356" y="351347"/>
                  </a:lnTo>
                  <a:lnTo>
                    <a:pt x="1827542" y="344068"/>
                  </a:lnTo>
                  <a:lnTo>
                    <a:pt x="1822843" y="339470"/>
                  </a:lnTo>
                  <a:lnTo>
                    <a:pt x="1818271" y="336397"/>
                  </a:lnTo>
                  <a:lnTo>
                    <a:pt x="1809762" y="334098"/>
                  </a:lnTo>
                  <a:close/>
                </a:path>
                <a:path w="2485390" h="1061084">
                  <a:moveTo>
                    <a:pt x="1902218" y="331038"/>
                  </a:moveTo>
                  <a:lnTo>
                    <a:pt x="1898408" y="331800"/>
                  </a:lnTo>
                  <a:lnTo>
                    <a:pt x="1895360" y="334873"/>
                  </a:lnTo>
                  <a:lnTo>
                    <a:pt x="1889619" y="338271"/>
                  </a:lnTo>
                  <a:lnTo>
                    <a:pt x="1886486" y="343681"/>
                  </a:lnTo>
                  <a:lnTo>
                    <a:pt x="1886234" y="350814"/>
                  </a:lnTo>
                  <a:lnTo>
                    <a:pt x="1889137" y="359384"/>
                  </a:lnTo>
                  <a:lnTo>
                    <a:pt x="1894755" y="365950"/>
                  </a:lnTo>
                  <a:lnTo>
                    <a:pt x="1901504" y="368204"/>
                  </a:lnTo>
                  <a:lnTo>
                    <a:pt x="1908229" y="367582"/>
                  </a:lnTo>
                  <a:lnTo>
                    <a:pt x="1913775" y="365518"/>
                  </a:lnTo>
                  <a:lnTo>
                    <a:pt x="1919962" y="360392"/>
                  </a:lnTo>
                  <a:lnTo>
                    <a:pt x="1923840" y="354404"/>
                  </a:lnTo>
                  <a:lnTo>
                    <a:pt x="1924241" y="347843"/>
                  </a:lnTo>
                  <a:lnTo>
                    <a:pt x="1919998" y="340994"/>
                  </a:lnTo>
                  <a:lnTo>
                    <a:pt x="1915426" y="336397"/>
                  </a:lnTo>
                  <a:lnTo>
                    <a:pt x="1910727" y="333336"/>
                  </a:lnTo>
                  <a:lnTo>
                    <a:pt x="1906536" y="332181"/>
                  </a:lnTo>
                  <a:lnTo>
                    <a:pt x="1902218" y="331038"/>
                  </a:lnTo>
                  <a:close/>
                </a:path>
                <a:path w="2485390" h="1061084">
                  <a:moveTo>
                    <a:pt x="1279664" y="327977"/>
                  </a:moveTo>
                  <a:lnTo>
                    <a:pt x="1275727" y="328739"/>
                  </a:lnTo>
                  <a:lnTo>
                    <a:pt x="1272679" y="331800"/>
                  </a:lnTo>
                  <a:lnTo>
                    <a:pt x="1266938" y="334772"/>
                  </a:lnTo>
                  <a:lnTo>
                    <a:pt x="1263805" y="339466"/>
                  </a:lnTo>
                  <a:lnTo>
                    <a:pt x="1263553" y="346457"/>
                  </a:lnTo>
                  <a:lnTo>
                    <a:pt x="1266456" y="356323"/>
                  </a:lnTo>
                  <a:lnTo>
                    <a:pt x="1272076" y="362888"/>
                  </a:lnTo>
                  <a:lnTo>
                    <a:pt x="1278839" y="365139"/>
                  </a:lnTo>
                  <a:lnTo>
                    <a:pt x="1285601" y="364515"/>
                  </a:lnTo>
                  <a:lnTo>
                    <a:pt x="1291221" y="362457"/>
                  </a:lnTo>
                  <a:lnTo>
                    <a:pt x="1296049" y="358622"/>
                  </a:lnTo>
                  <a:lnTo>
                    <a:pt x="1300032" y="352491"/>
                  </a:lnTo>
                  <a:lnTo>
                    <a:pt x="1301133" y="345212"/>
                  </a:lnTo>
                  <a:lnTo>
                    <a:pt x="1297317" y="337934"/>
                  </a:lnTo>
                  <a:lnTo>
                    <a:pt x="1292745" y="333336"/>
                  </a:lnTo>
                  <a:lnTo>
                    <a:pt x="1288046" y="330276"/>
                  </a:lnTo>
                  <a:lnTo>
                    <a:pt x="1279664" y="327977"/>
                  </a:lnTo>
                  <a:close/>
                </a:path>
                <a:path w="2485390" h="1061084">
                  <a:moveTo>
                    <a:pt x="872756" y="321843"/>
                  </a:moveTo>
                  <a:lnTo>
                    <a:pt x="868819" y="322605"/>
                  </a:lnTo>
                  <a:lnTo>
                    <a:pt x="865771" y="325678"/>
                  </a:lnTo>
                  <a:lnTo>
                    <a:pt x="860032" y="329076"/>
                  </a:lnTo>
                  <a:lnTo>
                    <a:pt x="856913" y="334486"/>
                  </a:lnTo>
                  <a:lnTo>
                    <a:pt x="856699" y="341620"/>
                  </a:lnTo>
                  <a:lnTo>
                    <a:pt x="859675" y="350189"/>
                  </a:lnTo>
                  <a:lnTo>
                    <a:pt x="865222" y="356754"/>
                  </a:lnTo>
                  <a:lnTo>
                    <a:pt x="871947" y="359005"/>
                  </a:lnTo>
                  <a:lnTo>
                    <a:pt x="878695" y="358381"/>
                  </a:lnTo>
                  <a:lnTo>
                    <a:pt x="884313" y="356323"/>
                  </a:lnTo>
                  <a:lnTo>
                    <a:pt x="889141" y="352493"/>
                  </a:lnTo>
                  <a:lnTo>
                    <a:pt x="893124" y="346362"/>
                  </a:lnTo>
                  <a:lnTo>
                    <a:pt x="894225" y="339080"/>
                  </a:lnTo>
                  <a:lnTo>
                    <a:pt x="890409" y="331800"/>
                  </a:lnTo>
                  <a:lnTo>
                    <a:pt x="885837" y="327202"/>
                  </a:lnTo>
                  <a:lnTo>
                    <a:pt x="881265" y="324142"/>
                  </a:lnTo>
                  <a:lnTo>
                    <a:pt x="872756" y="321843"/>
                  </a:lnTo>
                  <a:close/>
                </a:path>
                <a:path w="2485390" h="1061084">
                  <a:moveTo>
                    <a:pt x="1476895" y="318782"/>
                  </a:moveTo>
                  <a:lnTo>
                    <a:pt x="1473085" y="319544"/>
                  </a:lnTo>
                  <a:lnTo>
                    <a:pt x="1469910" y="322605"/>
                  </a:lnTo>
                  <a:lnTo>
                    <a:pt x="1464225" y="325578"/>
                  </a:lnTo>
                  <a:lnTo>
                    <a:pt x="1461100" y="330271"/>
                  </a:lnTo>
                  <a:lnTo>
                    <a:pt x="1460855" y="337262"/>
                  </a:lnTo>
                  <a:lnTo>
                    <a:pt x="1463814" y="347129"/>
                  </a:lnTo>
                  <a:lnTo>
                    <a:pt x="1469361" y="353688"/>
                  </a:lnTo>
                  <a:lnTo>
                    <a:pt x="1476086" y="355939"/>
                  </a:lnTo>
                  <a:lnTo>
                    <a:pt x="1482834" y="355319"/>
                  </a:lnTo>
                  <a:lnTo>
                    <a:pt x="1488452" y="353263"/>
                  </a:lnTo>
                  <a:lnTo>
                    <a:pt x="1494622" y="348136"/>
                  </a:lnTo>
                  <a:lnTo>
                    <a:pt x="1498469" y="342149"/>
                  </a:lnTo>
                  <a:lnTo>
                    <a:pt x="1498864" y="335587"/>
                  </a:lnTo>
                  <a:lnTo>
                    <a:pt x="1494675" y="328739"/>
                  </a:lnTo>
                  <a:lnTo>
                    <a:pt x="1489976" y="324142"/>
                  </a:lnTo>
                  <a:lnTo>
                    <a:pt x="1485404" y="321081"/>
                  </a:lnTo>
                  <a:lnTo>
                    <a:pt x="1476895" y="318782"/>
                  </a:lnTo>
                  <a:close/>
                </a:path>
                <a:path w="2485390" h="1061084">
                  <a:moveTo>
                    <a:pt x="1723529" y="312648"/>
                  </a:moveTo>
                  <a:lnTo>
                    <a:pt x="1719592" y="313410"/>
                  </a:lnTo>
                  <a:lnTo>
                    <a:pt x="1716544" y="316483"/>
                  </a:lnTo>
                  <a:lnTo>
                    <a:pt x="1710805" y="319451"/>
                  </a:lnTo>
                  <a:lnTo>
                    <a:pt x="1707686" y="324143"/>
                  </a:lnTo>
                  <a:lnTo>
                    <a:pt x="1707472" y="331134"/>
                  </a:lnTo>
                  <a:lnTo>
                    <a:pt x="1710448" y="340994"/>
                  </a:lnTo>
                  <a:lnTo>
                    <a:pt x="1715995" y="347559"/>
                  </a:lnTo>
                  <a:lnTo>
                    <a:pt x="1722720" y="349810"/>
                  </a:lnTo>
                  <a:lnTo>
                    <a:pt x="1729468" y="349187"/>
                  </a:lnTo>
                  <a:lnTo>
                    <a:pt x="1735086" y="347129"/>
                  </a:lnTo>
                  <a:lnTo>
                    <a:pt x="1739914" y="343299"/>
                  </a:lnTo>
                  <a:lnTo>
                    <a:pt x="1743897" y="337167"/>
                  </a:lnTo>
                  <a:lnTo>
                    <a:pt x="1744998" y="329885"/>
                  </a:lnTo>
                  <a:lnTo>
                    <a:pt x="1741182" y="322605"/>
                  </a:lnTo>
                  <a:lnTo>
                    <a:pt x="1736610" y="318007"/>
                  </a:lnTo>
                  <a:lnTo>
                    <a:pt x="1731911" y="314947"/>
                  </a:lnTo>
                  <a:lnTo>
                    <a:pt x="1723529" y="312648"/>
                  </a:lnTo>
                  <a:close/>
                </a:path>
                <a:path w="2485390" h="1061084">
                  <a:moveTo>
                    <a:pt x="1596402" y="299618"/>
                  </a:moveTo>
                  <a:lnTo>
                    <a:pt x="1591703" y="301155"/>
                  </a:lnTo>
                  <a:lnTo>
                    <a:pt x="1587131" y="304215"/>
                  </a:lnTo>
                  <a:lnTo>
                    <a:pt x="1583153" y="307620"/>
                  </a:lnTo>
                  <a:lnTo>
                    <a:pt x="1580924" y="313034"/>
                  </a:lnTo>
                  <a:lnTo>
                    <a:pt x="1581005" y="320169"/>
                  </a:lnTo>
                  <a:lnTo>
                    <a:pt x="1583956" y="328739"/>
                  </a:lnTo>
                  <a:lnTo>
                    <a:pt x="1589576" y="335298"/>
                  </a:lnTo>
                  <a:lnTo>
                    <a:pt x="1596339" y="337550"/>
                  </a:lnTo>
                  <a:lnTo>
                    <a:pt x="1603101" y="336929"/>
                  </a:lnTo>
                  <a:lnTo>
                    <a:pt x="1608721" y="334873"/>
                  </a:lnTo>
                  <a:lnTo>
                    <a:pt x="1614835" y="329746"/>
                  </a:lnTo>
                  <a:lnTo>
                    <a:pt x="1618675" y="323759"/>
                  </a:lnTo>
                  <a:lnTo>
                    <a:pt x="1619062" y="317198"/>
                  </a:lnTo>
                  <a:lnTo>
                    <a:pt x="1614817" y="310349"/>
                  </a:lnTo>
                  <a:lnTo>
                    <a:pt x="1610245" y="304215"/>
                  </a:lnTo>
                  <a:lnTo>
                    <a:pt x="1605546" y="301155"/>
                  </a:lnTo>
                  <a:lnTo>
                    <a:pt x="1596402" y="299618"/>
                  </a:lnTo>
                  <a:close/>
                </a:path>
                <a:path w="2485390" h="1061084">
                  <a:moveTo>
                    <a:pt x="965212" y="297319"/>
                  </a:moveTo>
                  <a:lnTo>
                    <a:pt x="961402" y="298081"/>
                  </a:lnTo>
                  <a:lnTo>
                    <a:pt x="958227" y="301155"/>
                  </a:lnTo>
                  <a:lnTo>
                    <a:pt x="952542" y="305844"/>
                  </a:lnTo>
                  <a:lnTo>
                    <a:pt x="949417" y="311111"/>
                  </a:lnTo>
                  <a:lnTo>
                    <a:pt x="949172" y="317532"/>
                  </a:lnTo>
                  <a:lnTo>
                    <a:pt x="952131" y="325678"/>
                  </a:lnTo>
                  <a:lnTo>
                    <a:pt x="957678" y="332237"/>
                  </a:lnTo>
                  <a:lnTo>
                    <a:pt x="964403" y="334487"/>
                  </a:lnTo>
                  <a:lnTo>
                    <a:pt x="971151" y="333863"/>
                  </a:lnTo>
                  <a:lnTo>
                    <a:pt x="976769" y="331800"/>
                  </a:lnTo>
                  <a:lnTo>
                    <a:pt x="982937" y="326678"/>
                  </a:lnTo>
                  <a:lnTo>
                    <a:pt x="986770" y="320690"/>
                  </a:lnTo>
                  <a:lnTo>
                    <a:pt x="987128" y="314126"/>
                  </a:lnTo>
                  <a:lnTo>
                    <a:pt x="982865" y="307276"/>
                  </a:lnTo>
                  <a:lnTo>
                    <a:pt x="978293" y="302679"/>
                  </a:lnTo>
                  <a:lnTo>
                    <a:pt x="973721" y="299618"/>
                  </a:lnTo>
                  <a:lnTo>
                    <a:pt x="969403" y="298475"/>
                  </a:lnTo>
                  <a:lnTo>
                    <a:pt x="965212" y="297319"/>
                  </a:lnTo>
                  <a:close/>
                </a:path>
                <a:path w="2485390" h="1061084">
                  <a:moveTo>
                    <a:pt x="1381391" y="285064"/>
                  </a:moveTo>
                  <a:lnTo>
                    <a:pt x="1377454" y="285826"/>
                  </a:lnTo>
                  <a:lnTo>
                    <a:pt x="1374406" y="288886"/>
                  </a:lnTo>
                  <a:lnTo>
                    <a:pt x="1368665" y="293583"/>
                  </a:lnTo>
                  <a:lnTo>
                    <a:pt x="1365532" y="298853"/>
                  </a:lnTo>
                  <a:lnTo>
                    <a:pt x="1365280" y="305271"/>
                  </a:lnTo>
                  <a:lnTo>
                    <a:pt x="1368183" y="313410"/>
                  </a:lnTo>
                  <a:lnTo>
                    <a:pt x="1373803" y="319975"/>
                  </a:lnTo>
                  <a:lnTo>
                    <a:pt x="1380566" y="322225"/>
                  </a:lnTo>
                  <a:lnTo>
                    <a:pt x="1387328" y="321602"/>
                  </a:lnTo>
                  <a:lnTo>
                    <a:pt x="1392948" y="319544"/>
                  </a:lnTo>
                  <a:lnTo>
                    <a:pt x="1399062" y="314418"/>
                  </a:lnTo>
                  <a:lnTo>
                    <a:pt x="1402902" y="308430"/>
                  </a:lnTo>
                  <a:lnTo>
                    <a:pt x="1403289" y="301869"/>
                  </a:lnTo>
                  <a:lnTo>
                    <a:pt x="1399044" y="295020"/>
                  </a:lnTo>
                  <a:lnTo>
                    <a:pt x="1394472" y="290423"/>
                  </a:lnTo>
                  <a:lnTo>
                    <a:pt x="1389773" y="287362"/>
                  </a:lnTo>
                  <a:lnTo>
                    <a:pt x="1381391" y="285064"/>
                  </a:lnTo>
                  <a:close/>
                </a:path>
                <a:path w="2485390" h="1061084">
                  <a:moveTo>
                    <a:pt x="2003945" y="269735"/>
                  </a:moveTo>
                  <a:lnTo>
                    <a:pt x="2000135" y="270497"/>
                  </a:lnTo>
                  <a:lnTo>
                    <a:pt x="1997087" y="273570"/>
                  </a:lnTo>
                  <a:lnTo>
                    <a:pt x="1991346" y="276537"/>
                  </a:lnTo>
                  <a:lnTo>
                    <a:pt x="1988213" y="281230"/>
                  </a:lnTo>
                  <a:lnTo>
                    <a:pt x="1987961" y="288220"/>
                  </a:lnTo>
                  <a:lnTo>
                    <a:pt x="1990864" y="298081"/>
                  </a:lnTo>
                  <a:lnTo>
                    <a:pt x="1996482" y="304647"/>
                  </a:lnTo>
                  <a:lnTo>
                    <a:pt x="2003231" y="306901"/>
                  </a:lnTo>
                  <a:lnTo>
                    <a:pt x="2009956" y="306279"/>
                  </a:lnTo>
                  <a:lnTo>
                    <a:pt x="2015502" y="304215"/>
                  </a:lnTo>
                  <a:lnTo>
                    <a:pt x="2021689" y="299089"/>
                  </a:lnTo>
                  <a:lnTo>
                    <a:pt x="2025567" y="293101"/>
                  </a:lnTo>
                  <a:lnTo>
                    <a:pt x="2025968" y="286540"/>
                  </a:lnTo>
                  <a:lnTo>
                    <a:pt x="2021725" y="279692"/>
                  </a:lnTo>
                  <a:lnTo>
                    <a:pt x="2017153" y="275094"/>
                  </a:lnTo>
                  <a:lnTo>
                    <a:pt x="2012454" y="272033"/>
                  </a:lnTo>
                  <a:lnTo>
                    <a:pt x="2008263" y="270878"/>
                  </a:lnTo>
                  <a:lnTo>
                    <a:pt x="2003945" y="269735"/>
                  </a:lnTo>
                  <a:close/>
                </a:path>
                <a:path w="2485390" h="1061084">
                  <a:moveTo>
                    <a:pt x="1186319" y="268973"/>
                  </a:moveTo>
                  <a:lnTo>
                    <a:pt x="1181747" y="270497"/>
                  </a:lnTo>
                  <a:lnTo>
                    <a:pt x="1177175" y="273570"/>
                  </a:lnTo>
                  <a:lnTo>
                    <a:pt x="1173197" y="276968"/>
                  </a:lnTo>
                  <a:lnTo>
                    <a:pt x="1170968" y="282378"/>
                  </a:lnTo>
                  <a:lnTo>
                    <a:pt x="1171049" y="289511"/>
                  </a:lnTo>
                  <a:lnTo>
                    <a:pt x="1174000" y="298081"/>
                  </a:lnTo>
                  <a:lnTo>
                    <a:pt x="1179618" y="304647"/>
                  </a:lnTo>
                  <a:lnTo>
                    <a:pt x="1186367" y="306901"/>
                  </a:lnTo>
                  <a:lnTo>
                    <a:pt x="1193092" y="306279"/>
                  </a:lnTo>
                  <a:lnTo>
                    <a:pt x="1198638" y="304215"/>
                  </a:lnTo>
                  <a:lnTo>
                    <a:pt x="1204825" y="299089"/>
                  </a:lnTo>
                  <a:lnTo>
                    <a:pt x="1208703" y="293101"/>
                  </a:lnTo>
                  <a:lnTo>
                    <a:pt x="1209104" y="286540"/>
                  </a:lnTo>
                  <a:lnTo>
                    <a:pt x="1204861" y="279692"/>
                  </a:lnTo>
                  <a:lnTo>
                    <a:pt x="1200289" y="273570"/>
                  </a:lnTo>
                  <a:lnTo>
                    <a:pt x="1195590" y="270497"/>
                  </a:lnTo>
                  <a:lnTo>
                    <a:pt x="1186319" y="268973"/>
                  </a:lnTo>
                  <a:close/>
                </a:path>
                <a:path w="2485390" h="1061084">
                  <a:moveTo>
                    <a:pt x="2195080" y="248272"/>
                  </a:moveTo>
                  <a:lnTo>
                    <a:pt x="2191270" y="249046"/>
                  </a:lnTo>
                  <a:lnTo>
                    <a:pt x="2188222" y="252107"/>
                  </a:lnTo>
                  <a:lnTo>
                    <a:pt x="2182481" y="255075"/>
                  </a:lnTo>
                  <a:lnTo>
                    <a:pt x="2179348" y="259768"/>
                  </a:lnTo>
                  <a:lnTo>
                    <a:pt x="2179096" y="266763"/>
                  </a:lnTo>
                  <a:lnTo>
                    <a:pt x="2181999" y="276631"/>
                  </a:lnTo>
                  <a:lnTo>
                    <a:pt x="2187617" y="283190"/>
                  </a:lnTo>
                  <a:lnTo>
                    <a:pt x="2194366" y="285442"/>
                  </a:lnTo>
                  <a:lnTo>
                    <a:pt x="2201091" y="284821"/>
                  </a:lnTo>
                  <a:lnTo>
                    <a:pt x="2206637" y="282765"/>
                  </a:lnTo>
                  <a:lnTo>
                    <a:pt x="2212824" y="277638"/>
                  </a:lnTo>
                  <a:lnTo>
                    <a:pt x="2216702" y="271651"/>
                  </a:lnTo>
                  <a:lnTo>
                    <a:pt x="2217103" y="265090"/>
                  </a:lnTo>
                  <a:lnTo>
                    <a:pt x="2212860" y="258241"/>
                  </a:lnTo>
                  <a:lnTo>
                    <a:pt x="2208161" y="253644"/>
                  </a:lnTo>
                  <a:lnTo>
                    <a:pt x="2203589" y="250570"/>
                  </a:lnTo>
                  <a:lnTo>
                    <a:pt x="2195080" y="248272"/>
                  </a:lnTo>
                  <a:close/>
                </a:path>
                <a:path w="2485390" h="1061084">
                  <a:moveTo>
                    <a:pt x="2099576" y="242150"/>
                  </a:moveTo>
                  <a:lnTo>
                    <a:pt x="2095639" y="242912"/>
                  </a:lnTo>
                  <a:lnTo>
                    <a:pt x="2092591" y="245973"/>
                  </a:lnTo>
                  <a:lnTo>
                    <a:pt x="2086852" y="248946"/>
                  </a:lnTo>
                  <a:lnTo>
                    <a:pt x="2083733" y="253639"/>
                  </a:lnTo>
                  <a:lnTo>
                    <a:pt x="2083519" y="260630"/>
                  </a:lnTo>
                  <a:lnTo>
                    <a:pt x="2086495" y="270497"/>
                  </a:lnTo>
                  <a:lnTo>
                    <a:pt x="2092042" y="277061"/>
                  </a:lnTo>
                  <a:lnTo>
                    <a:pt x="2098767" y="279312"/>
                  </a:lnTo>
                  <a:lnTo>
                    <a:pt x="2105515" y="278689"/>
                  </a:lnTo>
                  <a:lnTo>
                    <a:pt x="2111133" y="276631"/>
                  </a:lnTo>
                  <a:lnTo>
                    <a:pt x="2117301" y="271504"/>
                  </a:lnTo>
                  <a:lnTo>
                    <a:pt x="2121134" y="265517"/>
                  </a:lnTo>
                  <a:lnTo>
                    <a:pt x="2121492" y="258955"/>
                  </a:lnTo>
                  <a:lnTo>
                    <a:pt x="2117229" y="252107"/>
                  </a:lnTo>
                  <a:lnTo>
                    <a:pt x="2112657" y="247510"/>
                  </a:lnTo>
                  <a:lnTo>
                    <a:pt x="2108085" y="244449"/>
                  </a:lnTo>
                  <a:lnTo>
                    <a:pt x="2099576" y="242150"/>
                  </a:lnTo>
                  <a:close/>
                </a:path>
                <a:path w="2485390" h="1061084">
                  <a:moveTo>
                    <a:pt x="1523123" y="223761"/>
                  </a:moveTo>
                  <a:lnTo>
                    <a:pt x="1519313" y="224523"/>
                  </a:lnTo>
                  <a:lnTo>
                    <a:pt x="1516138" y="227583"/>
                  </a:lnTo>
                  <a:lnTo>
                    <a:pt x="1510453" y="230556"/>
                  </a:lnTo>
                  <a:lnTo>
                    <a:pt x="1507328" y="235250"/>
                  </a:lnTo>
                  <a:lnTo>
                    <a:pt x="1507083" y="242241"/>
                  </a:lnTo>
                  <a:lnTo>
                    <a:pt x="1510042" y="252107"/>
                  </a:lnTo>
                  <a:lnTo>
                    <a:pt x="1515606" y="258672"/>
                  </a:lnTo>
                  <a:lnTo>
                    <a:pt x="1522361" y="260923"/>
                  </a:lnTo>
                  <a:lnTo>
                    <a:pt x="1529116" y="260299"/>
                  </a:lnTo>
                  <a:lnTo>
                    <a:pt x="1534680" y="258241"/>
                  </a:lnTo>
                  <a:lnTo>
                    <a:pt x="1540850" y="253115"/>
                  </a:lnTo>
                  <a:lnTo>
                    <a:pt x="1544697" y="247127"/>
                  </a:lnTo>
                  <a:lnTo>
                    <a:pt x="1545092" y="240566"/>
                  </a:lnTo>
                  <a:lnTo>
                    <a:pt x="1540903" y="233718"/>
                  </a:lnTo>
                  <a:lnTo>
                    <a:pt x="1536204" y="229120"/>
                  </a:lnTo>
                  <a:lnTo>
                    <a:pt x="1531632" y="226059"/>
                  </a:lnTo>
                  <a:lnTo>
                    <a:pt x="1523123" y="223761"/>
                  </a:lnTo>
                  <a:close/>
                </a:path>
                <a:path w="2485390" h="1061084">
                  <a:moveTo>
                    <a:pt x="1017663" y="223761"/>
                  </a:moveTo>
                  <a:lnTo>
                    <a:pt x="1013726" y="224523"/>
                  </a:lnTo>
                  <a:lnTo>
                    <a:pt x="1010678" y="227583"/>
                  </a:lnTo>
                  <a:lnTo>
                    <a:pt x="1004937" y="232280"/>
                  </a:lnTo>
                  <a:lnTo>
                    <a:pt x="1001804" y="237550"/>
                  </a:lnTo>
                  <a:lnTo>
                    <a:pt x="1001552" y="243968"/>
                  </a:lnTo>
                  <a:lnTo>
                    <a:pt x="1004455" y="252107"/>
                  </a:lnTo>
                  <a:lnTo>
                    <a:pt x="1010075" y="258672"/>
                  </a:lnTo>
                  <a:lnTo>
                    <a:pt x="1016838" y="260923"/>
                  </a:lnTo>
                  <a:lnTo>
                    <a:pt x="1023600" y="260299"/>
                  </a:lnTo>
                  <a:lnTo>
                    <a:pt x="1029220" y="258241"/>
                  </a:lnTo>
                  <a:lnTo>
                    <a:pt x="1034048" y="254411"/>
                  </a:lnTo>
                  <a:lnTo>
                    <a:pt x="1038031" y="248280"/>
                  </a:lnTo>
                  <a:lnTo>
                    <a:pt x="1039132" y="240998"/>
                  </a:lnTo>
                  <a:lnTo>
                    <a:pt x="1035316" y="233718"/>
                  </a:lnTo>
                  <a:lnTo>
                    <a:pt x="1030744" y="229120"/>
                  </a:lnTo>
                  <a:lnTo>
                    <a:pt x="1026045" y="226059"/>
                  </a:lnTo>
                  <a:lnTo>
                    <a:pt x="1017663" y="223761"/>
                  </a:lnTo>
                  <a:close/>
                </a:path>
                <a:path w="2485390" h="1061084">
                  <a:moveTo>
                    <a:pt x="1313573" y="211493"/>
                  </a:moveTo>
                  <a:lnTo>
                    <a:pt x="1309636" y="212267"/>
                  </a:lnTo>
                  <a:lnTo>
                    <a:pt x="1306588" y="215328"/>
                  </a:lnTo>
                  <a:lnTo>
                    <a:pt x="1299562" y="218726"/>
                  </a:lnTo>
                  <a:lnTo>
                    <a:pt x="1296571" y="224137"/>
                  </a:lnTo>
                  <a:lnTo>
                    <a:pt x="1297033" y="231275"/>
                  </a:lnTo>
                  <a:lnTo>
                    <a:pt x="1300365" y="239852"/>
                  </a:lnTo>
                  <a:lnTo>
                    <a:pt x="1305985" y="246411"/>
                  </a:lnTo>
                  <a:lnTo>
                    <a:pt x="1312748" y="248662"/>
                  </a:lnTo>
                  <a:lnTo>
                    <a:pt x="1319510" y="248042"/>
                  </a:lnTo>
                  <a:lnTo>
                    <a:pt x="1325130" y="245986"/>
                  </a:lnTo>
                  <a:lnTo>
                    <a:pt x="1329958" y="242150"/>
                  </a:lnTo>
                  <a:lnTo>
                    <a:pt x="1333941" y="236019"/>
                  </a:lnTo>
                  <a:lnTo>
                    <a:pt x="1335042" y="228741"/>
                  </a:lnTo>
                  <a:lnTo>
                    <a:pt x="1331226" y="221462"/>
                  </a:lnTo>
                  <a:lnTo>
                    <a:pt x="1326654" y="216865"/>
                  </a:lnTo>
                  <a:lnTo>
                    <a:pt x="1321955" y="213791"/>
                  </a:lnTo>
                  <a:lnTo>
                    <a:pt x="1313573" y="211493"/>
                  </a:lnTo>
                  <a:close/>
                </a:path>
                <a:path w="2485390" h="1061084">
                  <a:moveTo>
                    <a:pt x="1904631" y="208432"/>
                  </a:moveTo>
                  <a:lnTo>
                    <a:pt x="1899932" y="209194"/>
                  </a:lnTo>
                  <a:lnTo>
                    <a:pt x="1895360" y="212267"/>
                  </a:lnTo>
                  <a:lnTo>
                    <a:pt x="1891384" y="217004"/>
                  </a:lnTo>
                  <a:lnTo>
                    <a:pt x="1889169" y="222607"/>
                  </a:lnTo>
                  <a:lnTo>
                    <a:pt x="1889288" y="229936"/>
                  </a:lnTo>
                  <a:lnTo>
                    <a:pt x="1892312" y="239852"/>
                  </a:lnTo>
                  <a:lnTo>
                    <a:pt x="1897859" y="246411"/>
                  </a:lnTo>
                  <a:lnTo>
                    <a:pt x="1904584" y="248662"/>
                  </a:lnTo>
                  <a:lnTo>
                    <a:pt x="1911332" y="248042"/>
                  </a:lnTo>
                  <a:lnTo>
                    <a:pt x="1916950" y="245986"/>
                  </a:lnTo>
                  <a:lnTo>
                    <a:pt x="1923118" y="240859"/>
                  </a:lnTo>
                  <a:lnTo>
                    <a:pt x="1926951" y="234872"/>
                  </a:lnTo>
                  <a:lnTo>
                    <a:pt x="1927309" y="228310"/>
                  </a:lnTo>
                  <a:lnTo>
                    <a:pt x="1923046" y="221462"/>
                  </a:lnTo>
                  <a:lnTo>
                    <a:pt x="1918474" y="215328"/>
                  </a:lnTo>
                  <a:lnTo>
                    <a:pt x="1913775" y="211493"/>
                  </a:lnTo>
                  <a:lnTo>
                    <a:pt x="1904631" y="208432"/>
                  </a:lnTo>
                  <a:close/>
                </a:path>
                <a:path w="2485390" h="1061084">
                  <a:moveTo>
                    <a:pt x="1677301" y="208432"/>
                  </a:moveTo>
                  <a:lnTo>
                    <a:pt x="1673364" y="209194"/>
                  </a:lnTo>
                  <a:lnTo>
                    <a:pt x="1670316" y="212267"/>
                  </a:lnTo>
                  <a:lnTo>
                    <a:pt x="1662813" y="216956"/>
                  </a:lnTo>
                  <a:lnTo>
                    <a:pt x="1658775" y="222223"/>
                  </a:lnTo>
                  <a:lnTo>
                    <a:pt x="1658190" y="228639"/>
                  </a:lnTo>
                  <a:lnTo>
                    <a:pt x="1661045" y="236778"/>
                  </a:lnTo>
                  <a:lnTo>
                    <a:pt x="1666713" y="245066"/>
                  </a:lnTo>
                  <a:lnTo>
                    <a:pt x="1673809" y="247894"/>
                  </a:lnTo>
                  <a:lnTo>
                    <a:pt x="1681476" y="246697"/>
                  </a:lnTo>
                  <a:lnTo>
                    <a:pt x="1688858" y="242912"/>
                  </a:lnTo>
                  <a:lnTo>
                    <a:pt x="1694972" y="237786"/>
                  </a:lnTo>
                  <a:lnTo>
                    <a:pt x="1698812" y="231798"/>
                  </a:lnTo>
                  <a:lnTo>
                    <a:pt x="1699199" y="225237"/>
                  </a:lnTo>
                  <a:lnTo>
                    <a:pt x="1694954" y="218389"/>
                  </a:lnTo>
                  <a:lnTo>
                    <a:pt x="1690382" y="213791"/>
                  </a:lnTo>
                  <a:lnTo>
                    <a:pt x="1685683" y="210731"/>
                  </a:lnTo>
                  <a:lnTo>
                    <a:pt x="1677301" y="208432"/>
                  </a:lnTo>
                  <a:close/>
                </a:path>
                <a:path w="2485390" h="1061084">
                  <a:moveTo>
                    <a:pt x="1791347" y="202298"/>
                  </a:moveTo>
                  <a:lnTo>
                    <a:pt x="1787410" y="203072"/>
                  </a:lnTo>
                  <a:lnTo>
                    <a:pt x="1784362" y="206133"/>
                  </a:lnTo>
                  <a:lnTo>
                    <a:pt x="1778623" y="210828"/>
                  </a:lnTo>
                  <a:lnTo>
                    <a:pt x="1775504" y="216095"/>
                  </a:lnTo>
                  <a:lnTo>
                    <a:pt x="1775290" y="222512"/>
                  </a:lnTo>
                  <a:lnTo>
                    <a:pt x="1778266" y="230657"/>
                  </a:lnTo>
                  <a:lnTo>
                    <a:pt x="1783813" y="237646"/>
                  </a:lnTo>
                  <a:lnTo>
                    <a:pt x="1790538" y="240614"/>
                  </a:lnTo>
                  <a:lnTo>
                    <a:pt x="1797286" y="240133"/>
                  </a:lnTo>
                  <a:lnTo>
                    <a:pt x="1802904" y="236778"/>
                  </a:lnTo>
                  <a:lnTo>
                    <a:pt x="1809072" y="231659"/>
                  </a:lnTo>
                  <a:lnTo>
                    <a:pt x="1812905" y="225675"/>
                  </a:lnTo>
                  <a:lnTo>
                    <a:pt x="1813263" y="219115"/>
                  </a:lnTo>
                  <a:lnTo>
                    <a:pt x="1809000" y="212267"/>
                  </a:lnTo>
                  <a:lnTo>
                    <a:pt x="1804428" y="207670"/>
                  </a:lnTo>
                  <a:lnTo>
                    <a:pt x="1799729" y="204596"/>
                  </a:lnTo>
                  <a:lnTo>
                    <a:pt x="1791347" y="202298"/>
                  </a:lnTo>
                  <a:close/>
                </a:path>
                <a:path w="2485390" h="1061084">
                  <a:moveTo>
                    <a:pt x="1100848" y="199237"/>
                  </a:moveTo>
                  <a:lnTo>
                    <a:pt x="1097038" y="199999"/>
                  </a:lnTo>
                  <a:lnTo>
                    <a:pt x="1093863" y="203072"/>
                  </a:lnTo>
                  <a:lnTo>
                    <a:pt x="1088124" y="206470"/>
                  </a:lnTo>
                  <a:lnTo>
                    <a:pt x="1085005" y="211880"/>
                  </a:lnTo>
                  <a:lnTo>
                    <a:pt x="1084791" y="219014"/>
                  </a:lnTo>
                  <a:lnTo>
                    <a:pt x="1087767" y="227583"/>
                  </a:lnTo>
                  <a:lnTo>
                    <a:pt x="1093314" y="234148"/>
                  </a:lnTo>
                  <a:lnTo>
                    <a:pt x="1100039" y="236399"/>
                  </a:lnTo>
                  <a:lnTo>
                    <a:pt x="1106787" y="235776"/>
                  </a:lnTo>
                  <a:lnTo>
                    <a:pt x="1112405" y="233718"/>
                  </a:lnTo>
                  <a:lnTo>
                    <a:pt x="1118573" y="228591"/>
                  </a:lnTo>
                  <a:lnTo>
                    <a:pt x="1122406" y="222604"/>
                  </a:lnTo>
                  <a:lnTo>
                    <a:pt x="1122764" y="216042"/>
                  </a:lnTo>
                  <a:lnTo>
                    <a:pt x="1118501" y="209194"/>
                  </a:lnTo>
                  <a:lnTo>
                    <a:pt x="1113929" y="204596"/>
                  </a:lnTo>
                  <a:lnTo>
                    <a:pt x="1109357" y="201536"/>
                  </a:lnTo>
                  <a:lnTo>
                    <a:pt x="1100848" y="199237"/>
                  </a:lnTo>
                  <a:close/>
                </a:path>
                <a:path w="2485390" h="1061084">
                  <a:moveTo>
                    <a:pt x="1412125" y="162458"/>
                  </a:moveTo>
                  <a:lnTo>
                    <a:pt x="1408315" y="163220"/>
                  </a:lnTo>
                  <a:lnTo>
                    <a:pt x="1405267" y="166281"/>
                  </a:lnTo>
                  <a:lnTo>
                    <a:pt x="1399526" y="170977"/>
                  </a:lnTo>
                  <a:lnTo>
                    <a:pt x="1396393" y="176247"/>
                  </a:lnTo>
                  <a:lnTo>
                    <a:pt x="1396141" y="182665"/>
                  </a:lnTo>
                  <a:lnTo>
                    <a:pt x="1399044" y="190804"/>
                  </a:lnTo>
                  <a:lnTo>
                    <a:pt x="1404662" y="197369"/>
                  </a:lnTo>
                  <a:lnTo>
                    <a:pt x="1411411" y="199620"/>
                  </a:lnTo>
                  <a:lnTo>
                    <a:pt x="1418136" y="198996"/>
                  </a:lnTo>
                  <a:lnTo>
                    <a:pt x="1423682" y="196938"/>
                  </a:lnTo>
                  <a:lnTo>
                    <a:pt x="1429869" y="191812"/>
                  </a:lnTo>
                  <a:lnTo>
                    <a:pt x="1433747" y="185824"/>
                  </a:lnTo>
                  <a:lnTo>
                    <a:pt x="1434148" y="179263"/>
                  </a:lnTo>
                  <a:lnTo>
                    <a:pt x="1429905" y="172415"/>
                  </a:lnTo>
                  <a:lnTo>
                    <a:pt x="1425206" y="167817"/>
                  </a:lnTo>
                  <a:lnTo>
                    <a:pt x="1420634" y="164757"/>
                  </a:lnTo>
                  <a:lnTo>
                    <a:pt x="1416443" y="163601"/>
                  </a:lnTo>
                  <a:lnTo>
                    <a:pt x="1412125" y="162458"/>
                  </a:lnTo>
                  <a:close/>
                </a:path>
                <a:path w="2485390" h="1061084">
                  <a:moveTo>
                    <a:pt x="1991626" y="140995"/>
                  </a:moveTo>
                  <a:lnTo>
                    <a:pt x="1987816" y="141770"/>
                  </a:lnTo>
                  <a:lnTo>
                    <a:pt x="1984768" y="144830"/>
                  </a:lnTo>
                  <a:lnTo>
                    <a:pt x="1979027" y="149573"/>
                  </a:lnTo>
                  <a:lnTo>
                    <a:pt x="1975894" y="155174"/>
                  </a:lnTo>
                  <a:lnTo>
                    <a:pt x="1975642" y="162500"/>
                  </a:lnTo>
                  <a:lnTo>
                    <a:pt x="1978545" y="172415"/>
                  </a:lnTo>
                  <a:lnTo>
                    <a:pt x="1984163" y="178926"/>
                  </a:lnTo>
                  <a:lnTo>
                    <a:pt x="1990912" y="180841"/>
                  </a:lnTo>
                  <a:lnTo>
                    <a:pt x="1997637" y="179308"/>
                  </a:lnTo>
                  <a:lnTo>
                    <a:pt x="2003183" y="175475"/>
                  </a:lnTo>
                  <a:lnTo>
                    <a:pt x="2009370" y="170356"/>
                  </a:lnTo>
                  <a:lnTo>
                    <a:pt x="2013248" y="164372"/>
                  </a:lnTo>
                  <a:lnTo>
                    <a:pt x="2013649" y="157812"/>
                  </a:lnTo>
                  <a:lnTo>
                    <a:pt x="2009406" y="150964"/>
                  </a:lnTo>
                  <a:lnTo>
                    <a:pt x="2004707" y="146367"/>
                  </a:lnTo>
                  <a:lnTo>
                    <a:pt x="2000135" y="143294"/>
                  </a:lnTo>
                  <a:lnTo>
                    <a:pt x="1991626" y="140995"/>
                  </a:lnTo>
                  <a:close/>
                </a:path>
                <a:path w="2485390" h="1061084">
                  <a:moveTo>
                    <a:pt x="1248803" y="131800"/>
                  </a:moveTo>
                  <a:lnTo>
                    <a:pt x="1244993" y="132562"/>
                  </a:lnTo>
                  <a:lnTo>
                    <a:pt x="1241818" y="135635"/>
                  </a:lnTo>
                  <a:lnTo>
                    <a:pt x="1236079" y="138603"/>
                  </a:lnTo>
                  <a:lnTo>
                    <a:pt x="1232960" y="143297"/>
                  </a:lnTo>
                  <a:lnTo>
                    <a:pt x="1232746" y="150291"/>
                  </a:lnTo>
                  <a:lnTo>
                    <a:pt x="1235722" y="160159"/>
                  </a:lnTo>
                  <a:lnTo>
                    <a:pt x="1241269" y="166718"/>
                  </a:lnTo>
                  <a:lnTo>
                    <a:pt x="1247994" y="168968"/>
                  </a:lnTo>
                  <a:lnTo>
                    <a:pt x="1254742" y="168344"/>
                  </a:lnTo>
                  <a:lnTo>
                    <a:pt x="1260360" y="166281"/>
                  </a:lnTo>
                  <a:lnTo>
                    <a:pt x="1266528" y="161161"/>
                  </a:lnTo>
                  <a:lnTo>
                    <a:pt x="1270361" y="155178"/>
                  </a:lnTo>
                  <a:lnTo>
                    <a:pt x="1270719" y="148618"/>
                  </a:lnTo>
                  <a:lnTo>
                    <a:pt x="1266456" y="141770"/>
                  </a:lnTo>
                  <a:lnTo>
                    <a:pt x="1261884" y="137159"/>
                  </a:lnTo>
                  <a:lnTo>
                    <a:pt x="1257312" y="134099"/>
                  </a:lnTo>
                  <a:lnTo>
                    <a:pt x="1252994" y="132956"/>
                  </a:lnTo>
                  <a:lnTo>
                    <a:pt x="1248803" y="131800"/>
                  </a:lnTo>
                  <a:close/>
                </a:path>
                <a:path w="2485390" h="1061084">
                  <a:moveTo>
                    <a:pt x="1162443" y="131800"/>
                  </a:moveTo>
                  <a:lnTo>
                    <a:pt x="1158633" y="132562"/>
                  </a:lnTo>
                  <a:lnTo>
                    <a:pt x="1155585" y="135635"/>
                  </a:lnTo>
                  <a:lnTo>
                    <a:pt x="1149844" y="140330"/>
                  </a:lnTo>
                  <a:lnTo>
                    <a:pt x="1146711" y="145597"/>
                  </a:lnTo>
                  <a:lnTo>
                    <a:pt x="1146459" y="152014"/>
                  </a:lnTo>
                  <a:lnTo>
                    <a:pt x="1149362" y="160159"/>
                  </a:lnTo>
                  <a:lnTo>
                    <a:pt x="1154980" y="166718"/>
                  </a:lnTo>
                  <a:lnTo>
                    <a:pt x="1161729" y="168968"/>
                  </a:lnTo>
                  <a:lnTo>
                    <a:pt x="1168454" y="168344"/>
                  </a:lnTo>
                  <a:lnTo>
                    <a:pt x="1174000" y="166281"/>
                  </a:lnTo>
                  <a:lnTo>
                    <a:pt x="1180187" y="161161"/>
                  </a:lnTo>
                  <a:lnTo>
                    <a:pt x="1184065" y="155178"/>
                  </a:lnTo>
                  <a:lnTo>
                    <a:pt x="1184466" y="148618"/>
                  </a:lnTo>
                  <a:lnTo>
                    <a:pt x="1180223" y="141770"/>
                  </a:lnTo>
                  <a:lnTo>
                    <a:pt x="1175524" y="137159"/>
                  </a:lnTo>
                  <a:lnTo>
                    <a:pt x="1170952" y="134099"/>
                  </a:lnTo>
                  <a:lnTo>
                    <a:pt x="1162443" y="131800"/>
                  </a:lnTo>
                  <a:close/>
                </a:path>
                <a:path w="2485390" h="1061084">
                  <a:moveTo>
                    <a:pt x="2090305" y="128739"/>
                  </a:moveTo>
                  <a:lnTo>
                    <a:pt x="2086495" y="129501"/>
                  </a:lnTo>
                  <a:lnTo>
                    <a:pt x="2083320" y="132562"/>
                  </a:lnTo>
                  <a:lnTo>
                    <a:pt x="2077635" y="135537"/>
                  </a:lnTo>
                  <a:lnTo>
                    <a:pt x="2074510" y="140233"/>
                  </a:lnTo>
                  <a:lnTo>
                    <a:pt x="2074265" y="147225"/>
                  </a:lnTo>
                  <a:lnTo>
                    <a:pt x="2077224" y="157086"/>
                  </a:lnTo>
                  <a:lnTo>
                    <a:pt x="2082771" y="163650"/>
                  </a:lnTo>
                  <a:lnTo>
                    <a:pt x="2089496" y="165901"/>
                  </a:lnTo>
                  <a:lnTo>
                    <a:pt x="2096244" y="165278"/>
                  </a:lnTo>
                  <a:lnTo>
                    <a:pt x="2101862" y="163220"/>
                  </a:lnTo>
                  <a:lnTo>
                    <a:pt x="2108032" y="158093"/>
                  </a:lnTo>
                  <a:lnTo>
                    <a:pt x="2111879" y="152106"/>
                  </a:lnTo>
                  <a:lnTo>
                    <a:pt x="2112274" y="145544"/>
                  </a:lnTo>
                  <a:lnTo>
                    <a:pt x="2108085" y="138696"/>
                  </a:lnTo>
                  <a:lnTo>
                    <a:pt x="2103386" y="134099"/>
                  </a:lnTo>
                  <a:lnTo>
                    <a:pt x="2098814" y="131038"/>
                  </a:lnTo>
                  <a:lnTo>
                    <a:pt x="2090305" y="128739"/>
                  </a:lnTo>
                  <a:close/>
                </a:path>
                <a:path w="2485390" h="1061084">
                  <a:moveTo>
                    <a:pt x="1513852" y="121843"/>
                  </a:moveTo>
                  <a:lnTo>
                    <a:pt x="1510042" y="123367"/>
                  </a:lnTo>
                  <a:lnTo>
                    <a:pt x="1506994" y="126441"/>
                  </a:lnTo>
                  <a:lnTo>
                    <a:pt x="1501253" y="131130"/>
                  </a:lnTo>
                  <a:lnTo>
                    <a:pt x="1498120" y="136397"/>
                  </a:lnTo>
                  <a:lnTo>
                    <a:pt x="1497868" y="142818"/>
                  </a:lnTo>
                  <a:lnTo>
                    <a:pt x="1500771" y="150964"/>
                  </a:lnTo>
                  <a:lnTo>
                    <a:pt x="1506389" y="157523"/>
                  </a:lnTo>
                  <a:lnTo>
                    <a:pt x="1513138" y="159773"/>
                  </a:lnTo>
                  <a:lnTo>
                    <a:pt x="1519863" y="159149"/>
                  </a:lnTo>
                  <a:lnTo>
                    <a:pt x="1525409" y="157086"/>
                  </a:lnTo>
                  <a:lnTo>
                    <a:pt x="1531596" y="151966"/>
                  </a:lnTo>
                  <a:lnTo>
                    <a:pt x="1535474" y="145981"/>
                  </a:lnTo>
                  <a:lnTo>
                    <a:pt x="1535875" y="139418"/>
                  </a:lnTo>
                  <a:lnTo>
                    <a:pt x="1531632" y="132562"/>
                  </a:lnTo>
                  <a:lnTo>
                    <a:pt x="1526933" y="126441"/>
                  </a:lnTo>
                  <a:lnTo>
                    <a:pt x="1522361" y="123367"/>
                  </a:lnTo>
                  <a:lnTo>
                    <a:pt x="1513852" y="121843"/>
                  </a:lnTo>
                  <a:close/>
                </a:path>
                <a:path w="2485390" h="1061084">
                  <a:moveTo>
                    <a:pt x="1618627" y="113410"/>
                  </a:moveTo>
                  <a:lnTo>
                    <a:pt x="1614817" y="114172"/>
                  </a:lnTo>
                  <a:lnTo>
                    <a:pt x="1611769" y="117246"/>
                  </a:lnTo>
                  <a:lnTo>
                    <a:pt x="1606457" y="121935"/>
                  </a:lnTo>
                  <a:lnTo>
                    <a:pt x="1604038" y="127203"/>
                  </a:lnTo>
                  <a:lnTo>
                    <a:pt x="1603929" y="133623"/>
                  </a:lnTo>
                  <a:lnTo>
                    <a:pt x="1605546" y="141770"/>
                  </a:lnTo>
                  <a:lnTo>
                    <a:pt x="1611164" y="148329"/>
                  </a:lnTo>
                  <a:lnTo>
                    <a:pt x="1617913" y="150579"/>
                  </a:lnTo>
                  <a:lnTo>
                    <a:pt x="1624638" y="149955"/>
                  </a:lnTo>
                  <a:lnTo>
                    <a:pt x="1630184" y="147891"/>
                  </a:lnTo>
                  <a:lnTo>
                    <a:pt x="1636371" y="142770"/>
                  </a:lnTo>
                  <a:lnTo>
                    <a:pt x="1640249" y="136782"/>
                  </a:lnTo>
                  <a:lnTo>
                    <a:pt x="1640650" y="130217"/>
                  </a:lnTo>
                  <a:lnTo>
                    <a:pt x="1636407" y="123367"/>
                  </a:lnTo>
                  <a:lnTo>
                    <a:pt x="1631835" y="118770"/>
                  </a:lnTo>
                  <a:lnTo>
                    <a:pt x="1627136" y="115709"/>
                  </a:lnTo>
                  <a:lnTo>
                    <a:pt x="1618627" y="113410"/>
                  </a:lnTo>
                  <a:close/>
                </a:path>
                <a:path w="2485390" h="1061084">
                  <a:moveTo>
                    <a:pt x="1859165" y="110350"/>
                  </a:moveTo>
                  <a:lnTo>
                    <a:pt x="1855228" y="111112"/>
                  </a:lnTo>
                  <a:lnTo>
                    <a:pt x="1852180" y="114172"/>
                  </a:lnTo>
                  <a:lnTo>
                    <a:pt x="1846439" y="118869"/>
                  </a:lnTo>
                  <a:lnTo>
                    <a:pt x="1843306" y="124139"/>
                  </a:lnTo>
                  <a:lnTo>
                    <a:pt x="1843054" y="130557"/>
                  </a:lnTo>
                  <a:lnTo>
                    <a:pt x="1845957" y="138696"/>
                  </a:lnTo>
                  <a:lnTo>
                    <a:pt x="1851577" y="145261"/>
                  </a:lnTo>
                  <a:lnTo>
                    <a:pt x="1858340" y="147512"/>
                  </a:lnTo>
                  <a:lnTo>
                    <a:pt x="1865102" y="146888"/>
                  </a:lnTo>
                  <a:lnTo>
                    <a:pt x="1870722" y="144830"/>
                  </a:lnTo>
                  <a:lnTo>
                    <a:pt x="1876836" y="139704"/>
                  </a:lnTo>
                  <a:lnTo>
                    <a:pt x="1880676" y="133716"/>
                  </a:lnTo>
                  <a:lnTo>
                    <a:pt x="1881063" y="127155"/>
                  </a:lnTo>
                  <a:lnTo>
                    <a:pt x="1876818" y="120307"/>
                  </a:lnTo>
                  <a:lnTo>
                    <a:pt x="1872246" y="115709"/>
                  </a:lnTo>
                  <a:lnTo>
                    <a:pt x="1867547" y="112648"/>
                  </a:lnTo>
                  <a:lnTo>
                    <a:pt x="1859165" y="110350"/>
                  </a:lnTo>
                  <a:close/>
                </a:path>
                <a:path w="2485390" h="1061084">
                  <a:moveTo>
                    <a:pt x="1728863" y="107276"/>
                  </a:moveTo>
                  <a:lnTo>
                    <a:pt x="1724291" y="108051"/>
                  </a:lnTo>
                  <a:lnTo>
                    <a:pt x="1719592" y="111112"/>
                  </a:lnTo>
                  <a:lnTo>
                    <a:pt x="1715687" y="114510"/>
                  </a:lnTo>
                  <a:lnTo>
                    <a:pt x="1713496" y="119921"/>
                  </a:lnTo>
                  <a:lnTo>
                    <a:pt x="1713591" y="127058"/>
                  </a:lnTo>
                  <a:lnTo>
                    <a:pt x="1716544" y="135635"/>
                  </a:lnTo>
                  <a:lnTo>
                    <a:pt x="1722162" y="142195"/>
                  </a:lnTo>
                  <a:lnTo>
                    <a:pt x="1728911" y="144446"/>
                  </a:lnTo>
                  <a:lnTo>
                    <a:pt x="1735636" y="143826"/>
                  </a:lnTo>
                  <a:lnTo>
                    <a:pt x="1741182" y="141770"/>
                  </a:lnTo>
                  <a:lnTo>
                    <a:pt x="1747369" y="136643"/>
                  </a:lnTo>
                  <a:lnTo>
                    <a:pt x="1751247" y="130656"/>
                  </a:lnTo>
                  <a:lnTo>
                    <a:pt x="1751648" y="124094"/>
                  </a:lnTo>
                  <a:lnTo>
                    <a:pt x="1747405" y="117246"/>
                  </a:lnTo>
                  <a:lnTo>
                    <a:pt x="1742706" y="112648"/>
                  </a:lnTo>
                  <a:lnTo>
                    <a:pt x="1738134" y="109575"/>
                  </a:lnTo>
                  <a:lnTo>
                    <a:pt x="1728863" y="107276"/>
                  </a:lnTo>
                  <a:close/>
                </a:path>
                <a:path w="2485390" h="1061084">
                  <a:moveTo>
                    <a:pt x="1315859" y="60540"/>
                  </a:moveTo>
                  <a:lnTo>
                    <a:pt x="1311160" y="62064"/>
                  </a:lnTo>
                  <a:lnTo>
                    <a:pt x="1306588" y="65138"/>
                  </a:lnTo>
                  <a:lnTo>
                    <a:pt x="1302612" y="69827"/>
                  </a:lnTo>
                  <a:lnTo>
                    <a:pt x="1300397" y="75095"/>
                  </a:lnTo>
                  <a:lnTo>
                    <a:pt x="1300516" y="81515"/>
                  </a:lnTo>
                  <a:lnTo>
                    <a:pt x="1303540" y="89661"/>
                  </a:lnTo>
                  <a:lnTo>
                    <a:pt x="1309087" y="96220"/>
                  </a:lnTo>
                  <a:lnTo>
                    <a:pt x="1315812" y="98471"/>
                  </a:lnTo>
                  <a:lnTo>
                    <a:pt x="1322560" y="97846"/>
                  </a:lnTo>
                  <a:lnTo>
                    <a:pt x="1328178" y="95783"/>
                  </a:lnTo>
                  <a:lnTo>
                    <a:pt x="1334346" y="90662"/>
                  </a:lnTo>
                  <a:lnTo>
                    <a:pt x="1338179" y="84674"/>
                  </a:lnTo>
                  <a:lnTo>
                    <a:pt x="1338537" y="78109"/>
                  </a:lnTo>
                  <a:lnTo>
                    <a:pt x="1334274" y="71259"/>
                  </a:lnTo>
                  <a:lnTo>
                    <a:pt x="1329702" y="65138"/>
                  </a:lnTo>
                  <a:lnTo>
                    <a:pt x="1325130" y="62064"/>
                  </a:lnTo>
                  <a:lnTo>
                    <a:pt x="1315859" y="60540"/>
                  </a:lnTo>
                  <a:close/>
                </a:path>
                <a:path w="2485390" h="1061084">
                  <a:moveTo>
                    <a:pt x="1954669" y="49047"/>
                  </a:moveTo>
                  <a:lnTo>
                    <a:pt x="1950859" y="49809"/>
                  </a:lnTo>
                  <a:lnTo>
                    <a:pt x="1947684" y="52870"/>
                  </a:lnTo>
                  <a:lnTo>
                    <a:pt x="1941999" y="55842"/>
                  </a:lnTo>
                  <a:lnTo>
                    <a:pt x="1938874" y="60536"/>
                  </a:lnTo>
                  <a:lnTo>
                    <a:pt x="1938629" y="67527"/>
                  </a:lnTo>
                  <a:lnTo>
                    <a:pt x="1941588" y="77393"/>
                  </a:lnTo>
                  <a:lnTo>
                    <a:pt x="1947152" y="83958"/>
                  </a:lnTo>
                  <a:lnTo>
                    <a:pt x="1953907" y="86209"/>
                  </a:lnTo>
                  <a:lnTo>
                    <a:pt x="1960662" y="85585"/>
                  </a:lnTo>
                  <a:lnTo>
                    <a:pt x="1966226" y="83527"/>
                  </a:lnTo>
                  <a:lnTo>
                    <a:pt x="1971110" y="79692"/>
                  </a:lnTo>
                  <a:lnTo>
                    <a:pt x="1975100" y="73561"/>
                  </a:lnTo>
                  <a:lnTo>
                    <a:pt x="1976210" y="66282"/>
                  </a:lnTo>
                  <a:lnTo>
                    <a:pt x="1972449" y="59004"/>
                  </a:lnTo>
                  <a:lnTo>
                    <a:pt x="1967750" y="54406"/>
                  </a:lnTo>
                  <a:lnTo>
                    <a:pt x="1963178" y="51346"/>
                  </a:lnTo>
                  <a:lnTo>
                    <a:pt x="1954669" y="49047"/>
                  </a:lnTo>
                  <a:close/>
                </a:path>
                <a:path w="2485390" h="1061084">
                  <a:moveTo>
                    <a:pt x="1418348" y="42913"/>
                  </a:moveTo>
                  <a:lnTo>
                    <a:pt x="1414411" y="43675"/>
                  </a:lnTo>
                  <a:lnTo>
                    <a:pt x="1411363" y="46748"/>
                  </a:lnTo>
                  <a:lnTo>
                    <a:pt x="1405624" y="49715"/>
                  </a:lnTo>
                  <a:lnTo>
                    <a:pt x="1402505" y="54408"/>
                  </a:lnTo>
                  <a:lnTo>
                    <a:pt x="1402291" y="61398"/>
                  </a:lnTo>
                  <a:lnTo>
                    <a:pt x="1405267" y="71259"/>
                  </a:lnTo>
                  <a:lnTo>
                    <a:pt x="1410814" y="77824"/>
                  </a:lnTo>
                  <a:lnTo>
                    <a:pt x="1417539" y="80075"/>
                  </a:lnTo>
                  <a:lnTo>
                    <a:pt x="1424287" y="79451"/>
                  </a:lnTo>
                  <a:lnTo>
                    <a:pt x="1429905" y="77393"/>
                  </a:lnTo>
                  <a:lnTo>
                    <a:pt x="1436073" y="72267"/>
                  </a:lnTo>
                  <a:lnTo>
                    <a:pt x="1439906" y="66279"/>
                  </a:lnTo>
                  <a:lnTo>
                    <a:pt x="1440264" y="59718"/>
                  </a:lnTo>
                  <a:lnTo>
                    <a:pt x="1436001" y="52870"/>
                  </a:lnTo>
                  <a:lnTo>
                    <a:pt x="1431429" y="48272"/>
                  </a:lnTo>
                  <a:lnTo>
                    <a:pt x="1426857" y="45211"/>
                  </a:lnTo>
                  <a:lnTo>
                    <a:pt x="1418348" y="42913"/>
                  </a:lnTo>
                  <a:close/>
                </a:path>
                <a:path w="2485390" h="1061084">
                  <a:moveTo>
                    <a:pt x="1828304" y="15328"/>
                  </a:moveTo>
                  <a:lnTo>
                    <a:pt x="1824494" y="16090"/>
                  </a:lnTo>
                  <a:lnTo>
                    <a:pt x="1821319" y="19151"/>
                  </a:lnTo>
                  <a:lnTo>
                    <a:pt x="1815634" y="23847"/>
                  </a:lnTo>
                  <a:lnTo>
                    <a:pt x="1812509" y="29117"/>
                  </a:lnTo>
                  <a:lnTo>
                    <a:pt x="1812264" y="35535"/>
                  </a:lnTo>
                  <a:lnTo>
                    <a:pt x="1815223" y="43675"/>
                  </a:lnTo>
                  <a:lnTo>
                    <a:pt x="1820770" y="50239"/>
                  </a:lnTo>
                  <a:lnTo>
                    <a:pt x="1827495" y="52490"/>
                  </a:lnTo>
                  <a:lnTo>
                    <a:pt x="1834243" y="51867"/>
                  </a:lnTo>
                  <a:lnTo>
                    <a:pt x="1839861" y="49809"/>
                  </a:lnTo>
                  <a:lnTo>
                    <a:pt x="1844689" y="45979"/>
                  </a:lnTo>
                  <a:lnTo>
                    <a:pt x="1848672" y="39847"/>
                  </a:lnTo>
                  <a:lnTo>
                    <a:pt x="1849773" y="32566"/>
                  </a:lnTo>
                  <a:lnTo>
                    <a:pt x="1845957" y="25285"/>
                  </a:lnTo>
                  <a:lnTo>
                    <a:pt x="1841385" y="20688"/>
                  </a:lnTo>
                  <a:lnTo>
                    <a:pt x="1836813" y="17627"/>
                  </a:lnTo>
                  <a:lnTo>
                    <a:pt x="1828304" y="15328"/>
                  </a:lnTo>
                  <a:close/>
                </a:path>
                <a:path w="2485390" h="1061084">
                  <a:moveTo>
                    <a:pt x="1517027" y="9194"/>
                  </a:moveTo>
                  <a:lnTo>
                    <a:pt x="1513090" y="9956"/>
                  </a:lnTo>
                  <a:lnTo>
                    <a:pt x="1510042" y="13030"/>
                  </a:lnTo>
                  <a:lnTo>
                    <a:pt x="1503016" y="17767"/>
                  </a:lnTo>
                  <a:lnTo>
                    <a:pt x="1500025" y="23369"/>
                  </a:lnTo>
                  <a:lnTo>
                    <a:pt x="1500487" y="30698"/>
                  </a:lnTo>
                  <a:lnTo>
                    <a:pt x="1503819" y="40614"/>
                  </a:lnTo>
                  <a:lnTo>
                    <a:pt x="1509439" y="47173"/>
                  </a:lnTo>
                  <a:lnTo>
                    <a:pt x="1516202" y="49425"/>
                  </a:lnTo>
                  <a:lnTo>
                    <a:pt x="1522964" y="48804"/>
                  </a:lnTo>
                  <a:lnTo>
                    <a:pt x="1528584" y="46748"/>
                  </a:lnTo>
                  <a:lnTo>
                    <a:pt x="1533412" y="42434"/>
                  </a:lnTo>
                  <a:lnTo>
                    <a:pt x="1537395" y="35250"/>
                  </a:lnTo>
                  <a:lnTo>
                    <a:pt x="1538496" y="26915"/>
                  </a:lnTo>
                  <a:lnTo>
                    <a:pt x="1534680" y="19151"/>
                  </a:lnTo>
                  <a:lnTo>
                    <a:pt x="1530108" y="14554"/>
                  </a:lnTo>
                  <a:lnTo>
                    <a:pt x="1525409" y="11493"/>
                  </a:lnTo>
                  <a:lnTo>
                    <a:pt x="1517027" y="9194"/>
                  </a:lnTo>
                  <a:close/>
                </a:path>
                <a:path w="2485390" h="1061084">
                  <a:moveTo>
                    <a:pt x="1720354" y="3060"/>
                  </a:moveTo>
                  <a:lnTo>
                    <a:pt x="1716544" y="3835"/>
                  </a:lnTo>
                  <a:lnTo>
                    <a:pt x="1713496" y="6896"/>
                  </a:lnTo>
                  <a:lnTo>
                    <a:pt x="1707755" y="9863"/>
                  </a:lnTo>
                  <a:lnTo>
                    <a:pt x="1704622" y="14557"/>
                  </a:lnTo>
                  <a:lnTo>
                    <a:pt x="1704370" y="21551"/>
                  </a:lnTo>
                  <a:lnTo>
                    <a:pt x="1707273" y="31419"/>
                  </a:lnTo>
                  <a:lnTo>
                    <a:pt x="1712891" y="37978"/>
                  </a:lnTo>
                  <a:lnTo>
                    <a:pt x="1719640" y="40230"/>
                  </a:lnTo>
                  <a:lnTo>
                    <a:pt x="1726365" y="39610"/>
                  </a:lnTo>
                  <a:lnTo>
                    <a:pt x="1731911" y="37553"/>
                  </a:lnTo>
                  <a:lnTo>
                    <a:pt x="1738098" y="32427"/>
                  </a:lnTo>
                  <a:lnTo>
                    <a:pt x="1741976" y="26439"/>
                  </a:lnTo>
                  <a:lnTo>
                    <a:pt x="1742377" y="19878"/>
                  </a:lnTo>
                  <a:lnTo>
                    <a:pt x="1738134" y="13030"/>
                  </a:lnTo>
                  <a:lnTo>
                    <a:pt x="1733562" y="8432"/>
                  </a:lnTo>
                  <a:lnTo>
                    <a:pt x="1728863" y="5359"/>
                  </a:lnTo>
                  <a:lnTo>
                    <a:pt x="1720354" y="3060"/>
                  </a:lnTo>
                  <a:close/>
                </a:path>
                <a:path w="2485390" h="1061084">
                  <a:moveTo>
                    <a:pt x="1618627" y="0"/>
                  </a:moveTo>
                  <a:lnTo>
                    <a:pt x="1614817" y="761"/>
                  </a:lnTo>
                  <a:lnTo>
                    <a:pt x="1611769" y="3835"/>
                  </a:lnTo>
                  <a:lnTo>
                    <a:pt x="1606457" y="6802"/>
                  </a:lnTo>
                  <a:lnTo>
                    <a:pt x="1604038" y="11496"/>
                  </a:lnTo>
                  <a:lnTo>
                    <a:pt x="1603929" y="18490"/>
                  </a:lnTo>
                  <a:lnTo>
                    <a:pt x="1605546" y="28359"/>
                  </a:lnTo>
                  <a:lnTo>
                    <a:pt x="1611164" y="34918"/>
                  </a:lnTo>
                  <a:lnTo>
                    <a:pt x="1617913" y="37168"/>
                  </a:lnTo>
                  <a:lnTo>
                    <a:pt x="1624638" y="36544"/>
                  </a:lnTo>
                  <a:lnTo>
                    <a:pt x="1630184" y="34480"/>
                  </a:lnTo>
                  <a:lnTo>
                    <a:pt x="1636371" y="29359"/>
                  </a:lnTo>
                  <a:lnTo>
                    <a:pt x="1640249" y="23371"/>
                  </a:lnTo>
                  <a:lnTo>
                    <a:pt x="1640650" y="16806"/>
                  </a:lnTo>
                  <a:lnTo>
                    <a:pt x="1636407" y="9956"/>
                  </a:lnTo>
                  <a:lnTo>
                    <a:pt x="1631835" y="5359"/>
                  </a:lnTo>
                  <a:lnTo>
                    <a:pt x="1627136" y="2298"/>
                  </a:lnTo>
                  <a:lnTo>
                    <a:pt x="1618627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74720" y="0"/>
              <a:ext cx="6177280" cy="1779270"/>
            </a:xfrm>
            <a:custGeom>
              <a:avLst/>
              <a:gdLst/>
              <a:ahLst/>
              <a:cxnLst/>
              <a:rect l="l" t="t" r="r" b="b"/>
              <a:pathLst>
                <a:path w="6177280" h="1779270">
                  <a:moveTo>
                    <a:pt x="4286631" y="1744090"/>
                  </a:moveTo>
                  <a:lnTo>
                    <a:pt x="4267454" y="1744090"/>
                  </a:lnTo>
                  <a:lnTo>
                    <a:pt x="4259580" y="1751838"/>
                  </a:lnTo>
                  <a:lnTo>
                    <a:pt x="4259580" y="1771014"/>
                  </a:lnTo>
                  <a:lnTo>
                    <a:pt x="4267454" y="1778762"/>
                  </a:lnTo>
                  <a:lnTo>
                    <a:pt x="4286631" y="1778762"/>
                  </a:lnTo>
                  <a:lnTo>
                    <a:pt x="4294505" y="1771014"/>
                  </a:lnTo>
                  <a:lnTo>
                    <a:pt x="4294505" y="1751838"/>
                  </a:lnTo>
                  <a:lnTo>
                    <a:pt x="4286631" y="1744090"/>
                  </a:lnTo>
                  <a:close/>
                </a:path>
                <a:path w="6177280" h="1779270">
                  <a:moveTo>
                    <a:pt x="4106545" y="1738249"/>
                  </a:moveTo>
                  <a:lnTo>
                    <a:pt x="4087240" y="1738249"/>
                  </a:lnTo>
                  <a:lnTo>
                    <a:pt x="4079494" y="1746123"/>
                  </a:lnTo>
                  <a:lnTo>
                    <a:pt x="4079494" y="1765173"/>
                  </a:lnTo>
                  <a:lnTo>
                    <a:pt x="4087240" y="1772920"/>
                  </a:lnTo>
                  <a:lnTo>
                    <a:pt x="4106545" y="1772920"/>
                  </a:lnTo>
                  <a:lnTo>
                    <a:pt x="4114291" y="1765173"/>
                  </a:lnTo>
                  <a:lnTo>
                    <a:pt x="4114291" y="1746123"/>
                  </a:lnTo>
                  <a:lnTo>
                    <a:pt x="4106545" y="1738249"/>
                  </a:lnTo>
                  <a:close/>
                </a:path>
                <a:path w="6177280" h="1779270">
                  <a:moveTo>
                    <a:pt x="4426077" y="1726691"/>
                  </a:moveTo>
                  <a:lnTo>
                    <a:pt x="4406900" y="1726691"/>
                  </a:lnTo>
                  <a:lnTo>
                    <a:pt x="4399026" y="1734565"/>
                  </a:lnTo>
                  <a:lnTo>
                    <a:pt x="4399026" y="1753615"/>
                  </a:lnTo>
                  <a:lnTo>
                    <a:pt x="4406900" y="1761363"/>
                  </a:lnTo>
                  <a:lnTo>
                    <a:pt x="4426077" y="1761363"/>
                  </a:lnTo>
                  <a:lnTo>
                    <a:pt x="4433951" y="1753615"/>
                  </a:lnTo>
                  <a:lnTo>
                    <a:pt x="4433951" y="1734565"/>
                  </a:lnTo>
                  <a:lnTo>
                    <a:pt x="4426077" y="1726691"/>
                  </a:lnTo>
                  <a:close/>
                </a:path>
                <a:path w="6177280" h="1779270">
                  <a:moveTo>
                    <a:pt x="4553965" y="1709420"/>
                  </a:moveTo>
                  <a:lnTo>
                    <a:pt x="4534661" y="1709420"/>
                  </a:lnTo>
                  <a:lnTo>
                    <a:pt x="4526914" y="1717166"/>
                  </a:lnTo>
                  <a:lnTo>
                    <a:pt x="4526914" y="1736344"/>
                  </a:lnTo>
                  <a:lnTo>
                    <a:pt x="4534661" y="1744090"/>
                  </a:lnTo>
                  <a:lnTo>
                    <a:pt x="4553965" y="1744090"/>
                  </a:lnTo>
                  <a:lnTo>
                    <a:pt x="4561712" y="1736344"/>
                  </a:lnTo>
                  <a:lnTo>
                    <a:pt x="4561712" y="1717166"/>
                  </a:lnTo>
                  <a:lnTo>
                    <a:pt x="4553965" y="1709420"/>
                  </a:lnTo>
                  <a:close/>
                </a:path>
                <a:path w="6177280" h="1779270">
                  <a:moveTo>
                    <a:pt x="3961256" y="1692021"/>
                  </a:moveTo>
                  <a:lnTo>
                    <a:pt x="3941953" y="1692021"/>
                  </a:lnTo>
                  <a:lnTo>
                    <a:pt x="3934205" y="1699895"/>
                  </a:lnTo>
                  <a:lnTo>
                    <a:pt x="3934205" y="1718945"/>
                  </a:lnTo>
                  <a:lnTo>
                    <a:pt x="3941953" y="1726691"/>
                  </a:lnTo>
                  <a:lnTo>
                    <a:pt x="3961256" y="1726691"/>
                  </a:lnTo>
                  <a:lnTo>
                    <a:pt x="3969004" y="1718945"/>
                  </a:lnTo>
                  <a:lnTo>
                    <a:pt x="3969004" y="1699895"/>
                  </a:lnTo>
                  <a:lnTo>
                    <a:pt x="3961256" y="1692021"/>
                  </a:lnTo>
                  <a:close/>
                </a:path>
                <a:path w="6177280" h="1779270">
                  <a:moveTo>
                    <a:pt x="4170426" y="1657350"/>
                  </a:moveTo>
                  <a:lnTo>
                    <a:pt x="4151122" y="1657350"/>
                  </a:lnTo>
                  <a:lnTo>
                    <a:pt x="4143375" y="1665224"/>
                  </a:lnTo>
                  <a:lnTo>
                    <a:pt x="4143375" y="1684274"/>
                  </a:lnTo>
                  <a:lnTo>
                    <a:pt x="4151122" y="1692021"/>
                  </a:lnTo>
                  <a:lnTo>
                    <a:pt x="4170426" y="1692021"/>
                  </a:lnTo>
                  <a:lnTo>
                    <a:pt x="4178173" y="1684274"/>
                  </a:lnTo>
                  <a:lnTo>
                    <a:pt x="4178173" y="1665224"/>
                  </a:lnTo>
                  <a:lnTo>
                    <a:pt x="4170426" y="1657350"/>
                  </a:lnTo>
                  <a:close/>
                </a:path>
                <a:path w="6177280" h="1779270">
                  <a:moveTo>
                    <a:pt x="4304030" y="1651635"/>
                  </a:moveTo>
                  <a:lnTo>
                    <a:pt x="4284853" y="1651635"/>
                  </a:lnTo>
                  <a:lnTo>
                    <a:pt x="4276979" y="1659382"/>
                  </a:lnTo>
                  <a:lnTo>
                    <a:pt x="4276979" y="1678559"/>
                  </a:lnTo>
                  <a:lnTo>
                    <a:pt x="4284853" y="1686305"/>
                  </a:lnTo>
                  <a:lnTo>
                    <a:pt x="4304030" y="1686305"/>
                  </a:lnTo>
                  <a:lnTo>
                    <a:pt x="4311904" y="1678559"/>
                  </a:lnTo>
                  <a:lnTo>
                    <a:pt x="4311904" y="1659382"/>
                  </a:lnTo>
                  <a:lnTo>
                    <a:pt x="4304030" y="1651635"/>
                  </a:lnTo>
                  <a:close/>
                </a:path>
                <a:path w="6177280" h="1779270">
                  <a:moveTo>
                    <a:pt x="3845052" y="1645792"/>
                  </a:moveTo>
                  <a:lnTo>
                    <a:pt x="3825748" y="1645792"/>
                  </a:lnTo>
                  <a:lnTo>
                    <a:pt x="3818001" y="1653666"/>
                  </a:lnTo>
                  <a:lnTo>
                    <a:pt x="3818001" y="1672716"/>
                  </a:lnTo>
                  <a:lnTo>
                    <a:pt x="3825748" y="1680464"/>
                  </a:lnTo>
                  <a:lnTo>
                    <a:pt x="3845052" y="1680464"/>
                  </a:lnTo>
                  <a:lnTo>
                    <a:pt x="3852799" y="1672716"/>
                  </a:lnTo>
                  <a:lnTo>
                    <a:pt x="3852799" y="1653666"/>
                  </a:lnTo>
                  <a:lnTo>
                    <a:pt x="3845052" y="1645792"/>
                  </a:lnTo>
                  <a:close/>
                </a:path>
                <a:path w="6177280" h="1779270">
                  <a:moveTo>
                    <a:pt x="4687570" y="1640077"/>
                  </a:moveTo>
                  <a:lnTo>
                    <a:pt x="4668393" y="1640077"/>
                  </a:lnTo>
                  <a:lnTo>
                    <a:pt x="4660519" y="1647825"/>
                  </a:lnTo>
                  <a:lnTo>
                    <a:pt x="4660519" y="1667002"/>
                  </a:lnTo>
                  <a:lnTo>
                    <a:pt x="4668393" y="1674749"/>
                  </a:lnTo>
                  <a:lnTo>
                    <a:pt x="4687570" y="1674749"/>
                  </a:lnTo>
                  <a:lnTo>
                    <a:pt x="4695444" y="1667002"/>
                  </a:lnTo>
                  <a:lnTo>
                    <a:pt x="4695444" y="1647825"/>
                  </a:lnTo>
                  <a:lnTo>
                    <a:pt x="4687570" y="1640077"/>
                  </a:lnTo>
                  <a:close/>
                </a:path>
                <a:path w="6177280" h="1779270">
                  <a:moveTo>
                    <a:pt x="4048379" y="1616964"/>
                  </a:moveTo>
                  <a:lnTo>
                    <a:pt x="4029075" y="1616964"/>
                  </a:lnTo>
                  <a:lnTo>
                    <a:pt x="4021328" y="1624711"/>
                  </a:lnTo>
                  <a:lnTo>
                    <a:pt x="4021328" y="1643888"/>
                  </a:lnTo>
                  <a:lnTo>
                    <a:pt x="4029075" y="1651635"/>
                  </a:lnTo>
                  <a:lnTo>
                    <a:pt x="4048379" y="1651635"/>
                  </a:lnTo>
                  <a:lnTo>
                    <a:pt x="4056253" y="1643888"/>
                  </a:lnTo>
                  <a:lnTo>
                    <a:pt x="4056253" y="1624711"/>
                  </a:lnTo>
                  <a:lnTo>
                    <a:pt x="4048379" y="1616964"/>
                  </a:lnTo>
                  <a:close/>
                </a:path>
                <a:path w="6177280" h="1779270">
                  <a:moveTo>
                    <a:pt x="4461002" y="1611122"/>
                  </a:moveTo>
                  <a:lnTo>
                    <a:pt x="4441698" y="1611122"/>
                  </a:lnTo>
                  <a:lnTo>
                    <a:pt x="4433951" y="1618996"/>
                  </a:lnTo>
                  <a:lnTo>
                    <a:pt x="4433951" y="1638046"/>
                  </a:lnTo>
                  <a:lnTo>
                    <a:pt x="4441698" y="1645792"/>
                  </a:lnTo>
                  <a:lnTo>
                    <a:pt x="4461002" y="1645792"/>
                  </a:lnTo>
                  <a:lnTo>
                    <a:pt x="4468749" y="1638046"/>
                  </a:lnTo>
                  <a:lnTo>
                    <a:pt x="4468749" y="1618996"/>
                  </a:lnTo>
                  <a:lnTo>
                    <a:pt x="4461002" y="1611122"/>
                  </a:lnTo>
                  <a:close/>
                </a:path>
                <a:path w="6177280" h="1779270">
                  <a:moveTo>
                    <a:pt x="4588890" y="1599564"/>
                  </a:moveTo>
                  <a:lnTo>
                    <a:pt x="4569586" y="1599564"/>
                  </a:lnTo>
                  <a:lnTo>
                    <a:pt x="4561712" y="1607439"/>
                  </a:lnTo>
                  <a:lnTo>
                    <a:pt x="4561712" y="1626489"/>
                  </a:lnTo>
                  <a:lnTo>
                    <a:pt x="4569586" y="1634236"/>
                  </a:lnTo>
                  <a:lnTo>
                    <a:pt x="4588890" y="1634236"/>
                  </a:lnTo>
                  <a:lnTo>
                    <a:pt x="4596637" y="1626489"/>
                  </a:lnTo>
                  <a:lnTo>
                    <a:pt x="4596637" y="1607439"/>
                  </a:lnTo>
                  <a:lnTo>
                    <a:pt x="4588890" y="1599564"/>
                  </a:lnTo>
                  <a:close/>
                </a:path>
                <a:path w="6177280" h="1779270">
                  <a:moveTo>
                    <a:pt x="3734561" y="1599564"/>
                  </a:moveTo>
                  <a:lnTo>
                    <a:pt x="3715384" y="1599564"/>
                  </a:lnTo>
                  <a:lnTo>
                    <a:pt x="3707510" y="1607439"/>
                  </a:lnTo>
                  <a:lnTo>
                    <a:pt x="3707510" y="1626489"/>
                  </a:lnTo>
                  <a:lnTo>
                    <a:pt x="3715384" y="1634236"/>
                  </a:lnTo>
                  <a:lnTo>
                    <a:pt x="3734561" y="1634236"/>
                  </a:lnTo>
                  <a:lnTo>
                    <a:pt x="3742435" y="1626489"/>
                  </a:lnTo>
                  <a:lnTo>
                    <a:pt x="3742435" y="1607439"/>
                  </a:lnTo>
                  <a:lnTo>
                    <a:pt x="3734561" y="1599564"/>
                  </a:lnTo>
                  <a:close/>
                </a:path>
                <a:path w="6177280" h="1779270">
                  <a:moveTo>
                    <a:pt x="3938015" y="1564894"/>
                  </a:moveTo>
                  <a:lnTo>
                    <a:pt x="3918711" y="1564894"/>
                  </a:lnTo>
                  <a:lnTo>
                    <a:pt x="3910964" y="1572767"/>
                  </a:lnTo>
                  <a:lnTo>
                    <a:pt x="3910964" y="1591817"/>
                  </a:lnTo>
                  <a:lnTo>
                    <a:pt x="3918711" y="1599564"/>
                  </a:lnTo>
                  <a:lnTo>
                    <a:pt x="3938015" y="1599564"/>
                  </a:lnTo>
                  <a:lnTo>
                    <a:pt x="3945762" y="1591817"/>
                  </a:lnTo>
                  <a:lnTo>
                    <a:pt x="3945762" y="1572767"/>
                  </a:lnTo>
                  <a:lnTo>
                    <a:pt x="3938015" y="1564894"/>
                  </a:lnTo>
                  <a:close/>
                </a:path>
                <a:path w="6177280" h="1779270">
                  <a:moveTo>
                    <a:pt x="4344797" y="1559178"/>
                  </a:moveTo>
                  <a:lnTo>
                    <a:pt x="4325493" y="1559178"/>
                  </a:lnTo>
                  <a:lnTo>
                    <a:pt x="4317746" y="1566926"/>
                  </a:lnTo>
                  <a:lnTo>
                    <a:pt x="4317746" y="1586102"/>
                  </a:lnTo>
                  <a:lnTo>
                    <a:pt x="4325493" y="1593850"/>
                  </a:lnTo>
                  <a:lnTo>
                    <a:pt x="4344797" y="1593850"/>
                  </a:lnTo>
                  <a:lnTo>
                    <a:pt x="4352544" y="1586102"/>
                  </a:lnTo>
                  <a:lnTo>
                    <a:pt x="4352544" y="1566926"/>
                  </a:lnTo>
                  <a:lnTo>
                    <a:pt x="4344797" y="1559178"/>
                  </a:lnTo>
                  <a:close/>
                </a:path>
                <a:path w="6177280" h="1779270">
                  <a:moveTo>
                    <a:pt x="4774819" y="1553337"/>
                  </a:moveTo>
                  <a:lnTo>
                    <a:pt x="4755514" y="1553337"/>
                  </a:lnTo>
                  <a:lnTo>
                    <a:pt x="4747768" y="1561211"/>
                  </a:lnTo>
                  <a:lnTo>
                    <a:pt x="4747768" y="1580261"/>
                  </a:lnTo>
                  <a:lnTo>
                    <a:pt x="4755514" y="1588008"/>
                  </a:lnTo>
                  <a:lnTo>
                    <a:pt x="4774819" y="1588008"/>
                  </a:lnTo>
                  <a:lnTo>
                    <a:pt x="4782565" y="1580261"/>
                  </a:lnTo>
                  <a:lnTo>
                    <a:pt x="4782565" y="1561211"/>
                  </a:lnTo>
                  <a:lnTo>
                    <a:pt x="4774819" y="1553337"/>
                  </a:lnTo>
                  <a:close/>
                </a:path>
                <a:path w="6177280" h="1779270">
                  <a:moveTo>
                    <a:pt x="3606800" y="1553337"/>
                  </a:moveTo>
                  <a:lnTo>
                    <a:pt x="3587496" y="1553337"/>
                  </a:lnTo>
                  <a:lnTo>
                    <a:pt x="3579622" y="1561211"/>
                  </a:lnTo>
                  <a:lnTo>
                    <a:pt x="3579622" y="1580261"/>
                  </a:lnTo>
                  <a:lnTo>
                    <a:pt x="3587496" y="1588008"/>
                  </a:lnTo>
                  <a:lnTo>
                    <a:pt x="3606800" y="1588008"/>
                  </a:lnTo>
                  <a:lnTo>
                    <a:pt x="3614547" y="1580261"/>
                  </a:lnTo>
                  <a:lnTo>
                    <a:pt x="3614547" y="1561211"/>
                  </a:lnTo>
                  <a:lnTo>
                    <a:pt x="3606800" y="1553337"/>
                  </a:lnTo>
                  <a:close/>
                </a:path>
                <a:path w="6177280" h="1779270">
                  <a:moveTo>
                    <a:pt x="4211065" y="1541779"/>
                  </a:moveTo>
                  <a:lnTo>
                    <a:pt x="4191888" y="1541779"/>
                  </a:lnTo>
                  <a:lnTo>
                    <a:pt x="4184014" y="1549653"/>
                  </a:lnTo>
                  <a:lnTo>
                    <a:pt x="4184014" y="1568703"/>
                  </a:lnTo>
                  <a:lnTo>
                    <a:pt x="4191888" y="1576451"/>
                  </a:lnTo>
                  <a:lnTo>
                    <a:pt x="4211065" y="1576451"/>
                  </a:lnTo>
                  <a:lnTo>
                    <a:pt x="4218939" y="1568703"/>
                  </a:lnTo>
                  <a:lnTo>
                    <a:pt x="4218939" y="1549653"/>
                  </a:lnTo>
                  <a:lnTo>
                    <a:pt x="4211065" y="1541779"/>
                  </a:lnTo>
                  <a:close/>
                </a:path>
                <a:path w="6177280" h="1779270">
                  <a:moveTo>
                    <a:pt x="4106545" y="1518665"/>
                  </a:moveTo>
                  <a:lnTo>
                    <a:pt x="4087240" y="1518665"/>
                  </a:lnTo>
                  <a:lnTo>
                    <a:pt x="4079494" y="1526539"/>
                  </a:lnTo>
                  <a:lnTo>
                    <a:pt x="4079494" y="1545589"/>
                  </a:lnTo>
                  <a:lnTo>
                    <a:pt x="4087240" y="1553337"/>
                  </a:lnTo>
                  <a:lnTo>
                    <a:pt x="4106545" y="1553337"/>
                  </a:lnTo>
                  <a:lnTo>
                    <a:pt x="4114291" y="1545589"/>
                  </a:lnTo>
                  <a:lnTo>
                    <a:pt x="4114291" y="1526539"/>
                  </a:lnTo>
                  <a:lnTo>
                    <a:pt x="4106545" y="1518665"/>
                  </a:lnTo>
                  <a:close/>
                </a:path>
                <a:path w="6177280" h="1779270">
                  <a:moveTo>
                    <a:pt x="3821810" y="1512951"/>
                  </a:moveTo>
                  <a:lnTo>
                    <a:pt x="3802506" y="1512951"/>
                  </a:lnTo>
                  <a:lnTo>
                    <a:pt x="3794759" y="1520698"/>
                  </a:lnTo>
                  <a:lnTo>
                    <a:pt x="3794759" y="1539875"/>
                  </a:lnTo>
                  <a:lnTo>
                    <a:pt x="3802506" y="1547622"/>
                  </a:lnTo>
                  <a:lnTo>
                    <a:pt x="3821810" y="1547622"/>
                  </a:lnTo>
                  <a:lnTo>
                    <a:pt x="3829557" y="1539875"/>
                  </a:lnTo>
                  <a:lnTo>
                    <a:pt x="3829557" y="1520698"/>
                  </a:lnTo>
                  <a:lnTo>
                    <a:pt x="3821810" y="1512951"/>
                  </a:lnTo>
                  <a:close/>
                </a:path>
                <a:path w="6177280" h="1779270">
                  <a:moveTo>
                    <a:pt x="1032382" y="1507109"/>
                  </a:moveTo>
                  <a:lnTo>
                    <a:pt x="1013078" y="1507109"/>
                  </a:lnTo>
                  <a:lnTo>
                    <a:pt x="1005331" y="1514983"/>
                  </a:lnTo>
                  <a:lnTo>
                    <a:pt x="1005331" y="1534033"/>
                  </a:lnTo>
                  <a:lnTo>
                    <a:pt x="1013078" y="1541779"/>
                  </a:lnTo>
                  <a:lnTo>
                    <a:pt x="1032382" y="1541779"/>
                  </a:lnTo>
                  <a:lnTo>
                    <a:pt x="1040256" y="1534033"/>
                  </a:lnTo>
                  <a:lnTo>
                    <a:pt x="1040256" y="1514983"/>
                  </a:lnTo>
                  <a:lnTo>
                    <a:pt x="1032382" y="1507109"/>
                  </a:lnTo>
                  <a:close/>
                </a:path>
                <a:path w="6177280" h="1779270">
                  <a:moveTo>
                    <a:pt x="1171828" y="1501394"/>
                  </a:moveTo>
                  <a:lnTo>
                    <a:pt x="1152652" y="1501394"/>
                  </a:lnTo>
                  <a:lnTo>
                    <a:pt x="1144777" y="1509140"/>
                  </a:lnTo>
                  <a:lnTo>
                    <a:pt x="1144777" y="1528317"/>
                  </a:lnTo>
                  <a:lnTo>
                    <a:pt x="1152652" y="1536064"/>
                  </a:lnTo>
                  <a:lnTo>
                    <a:pt x="1171828" y="1536064"/>
                  </a:lnTo>
                  <a:lnTo>
                    <a:pt x="1179702" y="1528317"/>
                  </a:lnTo>
                  <a:lnTo>
                    <a:pt x="1179702" y="1509140"/>
                  </a:lnTo>
                  <a:lnTo>
                    <a:pt x="1171828" y="1501394"/>
                  </a:lnTo>
                  <a:close/>
                </a:path>
                <a:path w="6177280" h="1779270">
                  <a:moveTo>
                    <a:pt x="4571364" y="1495552"/>
                  </a:moveTo>
                  <a:lnTo>
                    <a:pt x="4552187" y="1495552"/>
                  </a:lnTo>
                  <a:lnTo>
                    <a:pt x="4544313" y="1503426"/>
                  </a:lnTo>
                  <a:lnTo>
                    <a:pt x="4544313" y="1522476"/>
                  </a:lnTo>
                  <a:lnTo>
                    <a:pt x="4552187" y="1530223"/>
                  </a:lnTo>
                  <a:lnTo>
                    <a:pt x="4571364" y="1530223"/>
                  </a:lnTo>
                  <a:lnTo>
                    <a:pt x="4579238" y="1522476"/>
                  </a:lnTo>
                  <a:lnTo>
                    <a:pt x="4579238" y="1503426"/>
                  </a:lnTo>
                  <a:lnTo>
                    <a:pt x="4571364" y="1495552"/>
                  </a:lnTo>
                  <a:close/>
                </a:path>
                <a:path w="6177280" h="1779270">
                  <a:moveTo>
                    <a:pt x="4437760" y="1495552"/>
                  </a:moveTo>
                  <a:lnTo>
                    <a:pt x="4418457" y="1495552"/>
                  </a:lnTo>
                  <a:lnTo>
                    <a:pt x="4410709" y="1503426"/>
                  </a:lnTo>
                  <a:lnTo>
                    <a:pt x="4410709" y="1522476"/>
                  </a:lnTo>
                  <a:lnTo>
                    <a:pt x="4418457" y="1530223"/>
                  </a:lnTo>
                  <a:lnTo>
                    <a:pt x="4437760" y="1530223"/>
                  </a:lnTo>
                  <a:lnTo>
                    <a:pt x="4445508" y="1522476"/>
                  </a:lnTo>
                  <a:lnTo>
                    <a:pt x="4445508" y="1503426"/>
                  </a:lnTo>
                  <a:lnTo>
                    <a:pt x="4437760" y="1495552"/>
                  </a:lnTo>
                  <a:close/>
                </a:path>
                <a:path w="6177280" h="1779270">
                  <a:moveTo>
                    <a:pt x="1299717" y="1495552"/>
                  </a:moveTo>
                  <a:lnTo>
                    <a:pt x="1280414" y="1495552"/>
                  </a:lnTo>
                  <a:lnTo>
                    <a:pt x="1272666" y="1503426"/>
                  </a:lnTo>
                  <a:lnTo>
                    <a:pt x="1272666" y="1522476"/>
                  </a:lnTo>
                  <a:lnTo>
                    <a:pt x="1280414" y="1530223"/>
                  </a:lnTo>
                  <a:lnTo>
                    <a:pt x="1299717" y="1530223"/>
                  </a:lnTo>
                  <a:lnTo>
                    <a:pt x="1307464" y="1522476"/>
                  </a:lnTo>
                  <a:lnTo>
                    <a:pt x="1307464" y="1503426"/>
                  </a:lnTo>
                  <a:lnTo>
                    <a:pt x="1299717" y="1495552"/>
                  </a:lnTo>
                  <a:close/>
                </a:path>
                <a:path w="6177280" h="1779270">
                  <a:moveTo>
                    <a:pt x="4693411" y="1483995"/>
                  </a:moveTo>
                  <a:lnTo>
                    <a:pt x="4674234" y="1483995"/>
                  </a:lnTo>
                  <a:lnTo>
                    <a:pt x="4666360" y="1491741"/>
                  </a:lnTo>
                  <a:lnTo>
                    <a:pt x="4666360" y="1510919"/>
                  </a:lnTo>
                  <a:lnTo>
                    <a:pt x="4674234" y="1518665"/>
                  </a:lnTo>
                  <a:lnTo>
                    <a:pt x="4693411" y="1518665"/>
                  </a:lnTo>
                  <a:lnTo>
                    <a:pt x="4701285" y="1510919"/>
                  </a:lnTo>
                  <a:lnTo>
                    <a:pt x="4701285" y="1491741"/>
                  </a:lnTo>
                  <a:lnTo>
                    <a:pt x="4693411" y="1483995"/>
                  </a:lnTo>
                  <a:close/>
                </a:path>
                <a:path w="6177280" h="1779270">
                  <a:moveTo>
                    <a:pt x="3688079" y="1478279"/>
                  </a:moveTo>
                  <a:lnTo>
                    <a:pt x="3668903" y="1478279"/>
                  </a:lnTo>
                  <a:lnTo>
                    <a:pt x="3661029" y="1486027"/>
                  </a:lnTo>
                  <a:lnTo>
                    <a:pt x="3661029" y="1505203"/>
                  </a:lnTo>
                  <a:lnTo>
                    <a:pt x="3668903" y="1512951"/>
                  </a:lnTo>
                  <a:lnTo>
                    <a:pt x="3688079" y="1512951"/>
                  </a:lnTo>
                  <a:lnTo>
                    <a:pt x="3695954" y="1505203"/>
                  </a:lnTo>
                  <a:lnTo>
                    <a:pt x="3695954" y="1486027"/>
                  </a:lnTo>
                  <a:lnTo>
                    <a:pt x="3688079" y="1478279"/>
                  </a:lnTo>
                  <a:close/>
                </a:path>
                <a:path w="6177280" h="1779270">
                  <a:moveTo>
                    <a:pt x="4001897" y="1472438"/>
                  </a:moveTo>
                  <a:lnTo>
                    <a:pt x="3982593" y="1472438"/>
                  </a:lnTo>
                  <a:lnTo>
                    <a:pt x="3974846" y="1480312"/>
                  </a:lnTo>
                  <a:lnTo>
                    <a:pt x="3974846" y="1499362"/>
                  </a:lnTo>
                  <a:lnTo>
                    <a:pt x="3982593" y="1507109"/>
                  </a:lnTo>
                  <a:lnTo>
                    <a:pt x="4001897" y="1507109"/>
                  </a:lnTo>
                  <a:lnTo>
                    <a:pt x="4009771" y="1499362"/>
                  </a:lnTo>
                  <a:lnTo>
                    <a:pt x="4009771" y="1480312"/>
                  </a:lnTo>
                  <a:lnTo>
                    <a:pt x="4001897" y="1472438"/>
                  </a:lnTo>
                  <a:close/>
                </a:path>
                <a:path w="6177280" h="1779270">
                  <a:moveTo>
                    <a:pt x="3525393" y="1472438"/>
                  </a:moveTo>
                  <a:lnTo>
                    <a:pt x="3506088" y="1472438"/>
                  </a:lnTo>
                  <a:lnTo>
                    <a:pt x="3498341" y="1480312"/>
                  </a:lnTo>
                  <a:lnTo>
                    <a:pt x="3498341" y="1499362"/>
                  </a:lnTo>
                  <a:lnTo>
                    <a:pt x="3506088" y="1507109"/>
                  </a:lnTo>
                  <a:lnTo>
                    <a:pt x="3525393" y="1507109"/>
                  </a:lnTo>
                  <a:lnTo>
                    <a:pt x="3533139" y="1499362"/>
                  </a:lnTo>
                  <a:lnTo>
                    <a:pt x="3533139" y="1480312"/>
                  </a:lnTo>
                  <a:lnTo>
                    <a:pt x="3525393" y="1472438"/>
                  </a:lnTo>
                  <a:close/>
                </a:path>
                <a:path w="6177280" h="1779270">
                  <a:moveTo>
                    <a:pt x="3426586" y="1472438"/>
                  </a:moveTo>
                  <a:lnTo>
                    <a:pt x="3407282" y="1472438"/>
                  </a:lnTo>
                  <a:lnTo>
                    <a:pt x="3399535" y="1480312"/>
                  </a:lnTo>
                  <a:lnTo>
                    <a:pt x="3399535" y="1499362"/>
                  </a:lnTo>
                  <a:lnTo>
                    <a:pt x="3407282" y="1507109"/>
                  </a:lnTo>
                  <a:lnTo>
                    <a:pt x="3426586" y="1507109"/>
                  </a:lnTo>
                  <a:lnTo>
                    <a:pt x="3434460" y="1499362"/>
                  </a:lnTo>
                  <a:lnTo>
                    <a:pt x="3434460" y="1480312"/>
                  </a:lnTo>
                  <a:lnTo>
                    <a:pt x="3426586" y="1472438"/>
                  </a:lnTo>
                  <a:close/>
                </a:path>
                <a:path w="6177280" h="1779270">
                  <a:moveTo>
                    <a:pt x="1439164" y="1472438"/>
                  </a:moveTo>
                  <a:lnTo>
                    <a:pt x="1419859" y="1472438"/>
                  </a:lnTo>
                  <a:lnTo>
                    <a:pt x="1412113" y="1480312"/>
                  </a:lnTo>
                  <a:lnTo>
                    <a:pt x="1412113" y="1499362"/>
                  </a:lnTo>
                  <a:lnTo>
                    <a:pt x="1419859" y="1507109"/>
                  </a:lnTo>
                  <a:lnTo>
                    <a:pt x="1439164" y="1507109"/>
                  </a:lnTo>
                  <a:lnTo>
                    <a:pt x="1447038" y="1499362"/>
                  </a:lnTo>
                  <a:lnTo>
                    <a:pt x="1447038" y="1480312"/>
                  </a:lnTo>
                  <a:lnTo>
                    <a:pt x="1439164" y="1472438"/>
                  </a:lnTo>
                  <a:close/>
                </a:path>
                <a:path w="6177280" h="1779270">
                  <a:moveTo>
                    <a:pt x="4292473" y="1460880"/>
                  </a:moveTo>
                  <a:lnTo>
                    <a:pt x="4273169" y="1460880"/>
                  </a:lnTo>
                  <a:lnTo>
                    <a:pt x="4265422" y="1468754"/>
                  </a:lnTo>
                  <a:lnTo>
                    <a:pt x="4265422" y="1487804"/>
                  </a:lnTo>
                  <a:lnTo>
                    <a:pt x="4273169" y="1495552"/>
                  </a:lnTo>
                  <a:lnTo>
                    <a:pt x="4292473" y="1495552"/>
                  </a:lnTo>
                  <a:lnTo>
                    <a:pt x="4300220" y="1487804"/>
                  </a:lnTo>
                  <a:lnTo>
                    <a:pt x="4300220" y="1468754"/>
                  </a:lnTo>
                  <a:lnTo>
                    <a:pt x="4292473" y="1460880"/>
                  </a:lnTo>
                  <a:close/>
                </a:path>
                <a:path w="6177280" h="1779270">
                  <a:moveTo>
                    <a:pt x="4827143" y="1449324"/>
                  </a:moveTo>
                  <a:lnTo>
                    <a:pt x="4807838" y="1449324"/>
                  </a:lnTo>
                  <a:lnTo>
                    <a:pt x="4800091" y="1457198"/>
                  </a:lnTo>
                  <a:lnTo>
                    <a:pt x="4800091" y="1476248"/>
                  </a:lnTo>
                  <a:lnTo>
                    <a:pt x="4807838" y="1483995"/>
                  </a:lnTo>
                  <a:lnTo>
                    <a:pt x="4827143" y="1483995"/>
                  </a:lnTo>
                  <a:lnTo>
                    <a:pt x="4834889" y="1476248"/>
                  </a:lnTo>
                  <a:lnTo>
                    <a:pt x="4834889" y="1457198"/>
                  </a:lnTo>
                  <a:lnTo>
                    <a:pt x="4827143" y="1449324"/>
                  </a:lnTo>
                  <a:close/>
                </a:path>
                <a:path w="6177280" h="1779270">
                  <a:moveTo>
                    <a:pt x="939418" y="1449324"/>
                  </a:moveTo>
                  <a:lnTo>
                    <a:pt x="920114" y="1449324"/>
                  </a:lnTo>
                  <a:lnTo>
                    <a:pt x="912367" y="1457198"/>
                  </a:lnTo>
                  <a:lnTo>
                    <a:pt x="912367" y="1476248"/>
                  </a:lnTo>
                  <a:lnTo>
                    <a:pt x="920114" y="1483995"/>
                  </a:lnTo>
                  <a:lnTo>
                    <a:pt x="939418" y="1483995"/>
                  </a:lnTo>
                  <a:lnTo>
                    <a:pt x="947165" y="1476248"/>
                  </a:lnTo>
                  <a:lnTo>
                    <a:pt x="947165" y="1457198"/>
                  </a:lnTo>
                  <a:lnTo>
                    <a:pt x="939418" y="1449324"/>
                  </a:lnTo>
                  <a:close/>
                </a:path>
                <a:path w="6177280" h="1779270">
                  <a:moveTo>
                    <a:pt x="840613" y="1443609"/>
                  </a:moveTo>
                  <a:lnTo>
                    <a:pt x="821308" y="1443609"/>
                  </a:lnTo>
                  <a:lnTo>
                    <a:pt x="813562" y="1451355"/>
                  </a:lnTo>
                  <a:lnTo>
                    <a:pt x="813562" y="1470533"/>
                  </a:lnTo>
                  <a:lnTo>
                    <a:pt x="821308" y="1478279"/>
                  </a:lnTo>
                  <a:lnTo>
                    <a:pt x="840613" y="1478279"/>
                  </a:lnTo>
                  <a:lnTo>
                    <a:pt x="848487" y="1470533"/>
                  </a:lnTo>
                  <a:lnTo>
                    <a:pt x="848487" y="1451355"/>
                  </a:lnTo>
                  <a:lnTo>
                    <a:pt x="840613" y="1443609"/>
                  </a:lnTo>
                  <a:close/>
                </a:path>
                <a:path w="6177280" h="1779270">
                  <a:moveTo>
                    <a:pt x="3891533" y="1426210"/>
                  </a:moveTo>
                  <a:lnTo>
                    <a:pt x="3872229" y="1426210"/>
                  </a:lnTo>
                  <a:lnTo>
                    <a:pt x="3864482" y="1433957"/>
                  </a:lnTo>
                  <a:lnTo>
                    <a:pt x="3864482" y="1453134"/>
                  </a:lnTo>
                  <a:lnTo>
                    <a:pt x="3872229" y="1460880"/>
                  </a:lnTo>
                  <a:lnTo>
                    <a:pt x="3891533" y="1460880"/>
                  </a:lnTo>
                  <a:lnTo>
                    <a:pt x="3899280" y="1453134"/>
                  </a:lnTo>
                  <a:lnTo>
                    <a:pt x="3899280" y="1433957"/>
                  </a:lnTo>
                  <a:lnTo>
                    <a:pt x="3891533" y="1426210"/>
                  </a:lnTo>
                  <a:close/>
                </a:path>
                <a:path w="6177280" h="1779270">
                  <a:moveTo>
                    <a:pt x="3310381" y="1426210"/>
                  </a:moveTo>
                  <a:lnTo>
                    <a:pt x="3291078" y="1426210"/>
                  </a:lnTo>
                  <a:lnTo>
                    <a:pt x="3283330" y="1433957"/>
                  </a:lnTo>
                  <a:lnTo>
                    <a:pt x="3283330" y="1453134"/>
                  </a:lnTo>
                  <a:lnTo>
                    <a:pt x="3291078" y="1460880"/>
                  </a:lnTo>
                  <a:lnTo>
                    <a:pt x="3310381" y="1460880"/>
                  </a:lnTo>
                  <a:lnTo>
                    <a:pt x="3318129" y="1453134"/>
                  </a:lnTo>
                  <a:lnTo>
                    <a:pt x="3318129" y="1433957"/>
                  </a:lnTo>
                  <a:lnTo>
                    <a:pt x="3310381" y="1426210"/>
                  </a:lnTo>
                  <a:close/>
                </a:path>
                <a:path w="6177280" h="1779270">
                  <a:moveTo>
                    <a:pt x="1543812" y="1420495"/>
                  </a:moveTo>
                  <a:lnTo>
                    <a:pt x="1524507" y="1420495"/>
                  </a:lnTo>
                  <a:lnTo>
                    <a:pt x="1516760" y="1428241"/>
                  </a:lnTo>
                  <a:lnTo>
                    <a:pt x="1516760" y="1447419"/>
                  </a:lnTo>
                  <a:lnTo>
                    <a:pt x="1524507" y="1455165"/>
                  </a:lnTo>
                  <a:lnTo>
                    <a:pt x="1543812" y="1455165"/>
                  </a:lnTo>
                  <a:lnTo>
                    <a:pt x="1551558" y="1447419"/>
                  </a:lnTo>
                  <a:lnTo>
                    <a:pt x="1551558" y="1428241"/>
                  </a:lnTo>
                  <a:lnTo>
                    <a:pt x="1543812" y="1420495"/>
                  </a:lnTo>
                  <a:close/>
                </a:path>
                <a:path w="6177280" h="1779270">
                  <a:moveTo>
                    <a:pt x="4141343" y="1408938"/>
                  </a:moveTo>
                  <a:lnTo>
                    <a:pt x="4122165" y="1408938"/>
                  </a:lnTo>
                  <a:lnTo>
                    <a:pt x="4114291" y="1416685"/>
                  </a:lnTo>
                  <a:lnTo>
                    <a:pt x="4114291" y="1435862"/>
                  </a:lnTo>
                  <a:lnTo>
                    <a:pt x="4122165" y="1443609"/>
                  </a:lnTo>
                  <a:lnTo>
                    <a:pt x="4141343" y="1443609"/>
                  </a:lnTo>
                  <a:lnTo>
                    <a:pt x="4149216" y="1435862"/>
                  </a:lnTo>
                  <a:lnTo>
                    <a:pt x="4149216" y="1416685"/>
                  </a:lnTo>
                  <a:lnTo>
                    <a:pt x="4141343" y="1408938"/>
                  </a:lnTo>
                  <a:close/>
                </a:path>
                <a:path w="6177280" h="1779270">
                  <a:moveTo>
                    <a:pt x="1078864" y="1408938"/>
                  </a:moveTo>
                  <a:lnTo>
                    <a:pt x="1059688" y="1408938"/>
                  </a:lnTo>
                  <a:lnTo>
                    <a:pt x="1051814" y="1416685"/>
                  </a:lnTo>
                  <a:lnTo>
                    <a:pt x="1051814" y="1435862"/>
                  </a:lnTo>
                  <a:lnTo>
                    <a:pt x="1059688" y="1443609"/>
                  </a:lnTo>
                  <a:lnTo>
                    <a:pt x="1078864" y="1443609"/>
                  </a:lnTo>
                  <a:lnTo>
                    <a:pt x="1086739" y="1435862"/>
                  </a:lnTo>
                  <a:lnTo>
                    <a:pt x="1086739" y="1416685"/>
                  </a:lnTo>
                  <a:lnTo>
                    <a:pt x="1078864" y="1408938"/>
                  </a:lnTo>
                  <a:close/>
                </a:path>
                <a:path w="6177280" h="1779270">
                  <a:moveTo>
                    <a:pt x="4461002" y="1397380"/>
                  </a:moveTo>
                  <a:lnTo>
                    <a:pt x="4441698" y="1397380"/>
                  </a:lnTo>
                  <a:lnTo>
                    <a:pt x="4433951" y="1405127"/>
                  </a:lnTo>
                  <a:lnTo>
                    <a:pt x="4433951" y="1424304"/>
                  </a:lnTo>
                  <a:lnTo>
                    <a:pt x="4441698" y="1432052"/>
                  </a:lnTo>
                  <a:lnTo>
                    <a:pt x="4461002" y="1432052"/>
                  </a:lnTo>
                  <a:lnTo>
                    <a:pt x="4468749" y="1424304"/>
                  </a:lnTo>
                  <a:lnTo>
                    <a:pt x="4468749" y="1405127"/>
                  </a:lnTo>
                  <a:lnTo>
                    <a:pt x="4461002" y="1397380"/>
                  </a:lnTo>
                  <a:close/>
                </a:path>
                <a:path w="6177280" h="1779270">
                  <a:moveTo>
                    <a:pt x="3757803" y="1397380"/>
                  </a:moveTo>
                  <a:lnTo>
                    <a:pt x="3738626" y="1397380"/>
                  </a:lnTo>
                  <a:lnTo>
                    <a:pt x="3730752" y="1405127"/>
                  </a:lnTo>
                  <a:lnTo>
                    <a:pt x="3730752" y="1424304"/>
                  </a:lnTo>
                  <a:lnTo>
                    <a:pt x="3738626" y="1432052"/>
                  </a:lnTo>
                  <a:lnTo>
                    <a:pt x="3757803" y="1432052"/>
                  </a:lnTo>
                  <a:lnTo>
                    <a:pt x="3765677" y="1424304"/>
                  </a:lnTo>
                  <a:lnTo>
                    <a:pt x="3765677" y="1405127"/>
                  </a:lnTo>
                  <a:lnTo>
                    <a:pt x="3757803" y="1397380"/>
                  </a:lnTo>
                  <a:close/>
                </a:path>
                <a:path w="6177280" h="1779270">
                  <a:moveTo>
                    <a:pt x="1660016" y="1397380"/>
                  </a:moveTo>
                  <a:lnTo>
                    <a:pt x="1640713" y="1397380"/>
                  </a:lnTo>
                  <a:lnTo>
                    <a:pt x="1632965" y="1405127"/>
                  </a:lnTo>
                  <a:lnTo>
                    <a:pt x="1632965" y="1424304"/>
                  </a:lnTo>
                  <a:lnTo>
                    <a:pt x="1640713" y="1432052"/>
                  </a:lnTo>
                  <a:lnTo>
                    <a:pt x="1660016" y="1432052"/>
                  </a:lnTo>
                  <a:lnTo>
                    <a:pt x="1667764" y="1424304"/>
                  </a:lnTo>
                  <a:lnTo>
                    <a:pt x="1667764" y="1405127"/>
                  </a:lnTo>
                  <a:lnTo>
                    <a:pt x="1660016" y="1397380"/>
                  </a:lnTo>
                  <a:close/>
                </a:path>
                <a:path w="6177280" h="1779270">
                  <a:moveTo>
                    <a:pt x="1375282" y="1397380"/>
                  </a:moveTo>
                  <a:lnTo>
                    <a:pt x="1355978" y="1397380"/>
                  </a:lnTo>
                  <a:lnTo>
                    <a:pt x="1348231" y="1405127"/>
                  </a:lnTo>
                  <a:lnTo>
                    <a:pt x="1348231" y="1424304"/>
                  </a:lnTo>
                  <a:lnTo>
                    <a:pt x="1355978" y="1432052"/>
                  </a:lnTo>
                  <a:lnTo>
                    <a:pt x="1375282" y="1432052"/>
                  </a:lnTo>
                  <a:lnTo>
                    <a:pt x="1383029" y="1424304"/>
                  </a:lnTo>
                  <a:lnTo>
                    <a:pt x="1383029" y="1405127"/>
                  </a:lnTo>
                  <a:lnTo>
                    <a:pt x="1375282" y="1397380"/>
                  </a:lnTo>
                  <a:close/>
                </a:path>
                <a:path w="6177280" h="1779270">
                  <a:moveTo>
                    <a:pt x="1218310" y="1397380"/>
                  </a:moveTo>
                  <a:lnTo>
                    <a:pt x="1199133" y="1397380"/>
                  </a:lnTo>
                  <a:lnTo>
                    <a:pt x="1191259" y="1405127"/>
                  </a:lnTo>
                  <a:lnTo>
                    <a:pt x="1191259" y="1424304"/>
                  </a:lnTo>
                  <a:lnTo>
                    <a:pt x="1199133" y="1432052"/>
                  </a:lnTo>
                  <a:lnTo>
                    <a:pt x="1218310" y="1432052"/>
                  </a:lnTo>
                  <a:lnTo>
                    <a:pt x="1226184" y="1424304"/>
                  </a:lnTo>
                  <a:lnTo>
                    <a:pt x="1226184" y="1405127"/>
                  </a:lnTo>
                  <a:lnTo>
                    <a:pt x="1218310" y="1397380"/>
                  </a:lnTo>
                  <a:close/>
                </a:path>
                <a:path w="6177280" h="1779270">
                  <a:moveTo>
                    <a:pt x="4617847" y="1391539"/>
                  </a:moveTo>
                  <a:lnTo>
                    <a:pt x="4598670" y="1391539"/>
                  </a:lnTo>
                  <a:lnTo>
                    <a:pt x="4590796" y="1399413"/>
                  </a:lnTo>
                  <a:lnTo>
                    <a:pt x="4590796" y="1418463"/>
                  </a:lnTo>
                  <a:lnTo>
                    <a:pt x="4598670" y="1426210"/>
                  </a:lnTo>
                  <a:lnTo>
                    <a:pt x="4617847" y="1426210"/>
                  </a:lnTo>
                  <a:lnTo>
                    <a:pt x="4625721" y="1418463"/>
                  </a:lnTo>
                  <a:lnTo>
                    <a:pt x="4625721" y="1399413"/>
                  </a:lnTo>
                  <a:lnTo>
                    <a:pt x="4617847" y="1391539"/>
                  </a:lnTo>
                  <a:close/>
                </a:path>
                <a:path w="6177280" h="1779270">
                  <a:moveTo>
                    <a:pt x="747649" y="1391539"/>
                  </a:moveTo>
                  <a:lnTo>
                    <a:pt x="728344" y="1391539"/>
                  </a:lnTo>
                  <a:lnTo>
                    <a:pt x="720597" y="1399413"/>
                  </a:lnTo>
                  <a:lnTo>
                    <a:pt x="720597" y="1418463"/>
                  </a:lnTo>
                  <a:lnTo>
                    <a:pt x="728344" y="1426210"/>
                  </a:lnTo>
                  <a:lnTo>
                    <a:pt x="747649" y="1426210"/>
                  </a:lnTo>
                  <a:lnTo>
                    <a:pt x="755395" y="1418463"/>
                  </a:lnTo>
                  <a:lnTo>
                    <a:pt x="755395" y="1399413"/>
                  </a:lnTo>
                  <a:lnTo>
                    <a:pt x="747649" y="1391539"/>
                  </a:lnTo>
                  <a:close/>
                </a:path>
                <a:path w="6177280" h="1779270">
                  <a:moveTo>
                    <a:pt x="3618356" y="1379982"/>
                  </a:moveTo>
                  <a:lnTo>
                    <a:pt x="3599053" y="1379982"/>
                  </a:lnTo>
                  <a:lnTo>
                    <a:pt x="3591305" y="1387855"/>
                  </a:lnTo>
                  <a:lnTo>
                    <a:pt x="3591305" y="1406905"/>
                  </a:lnTo>
                  <a:lnTo>
                    <a:pt x="3599053" y="1414652"/>
                  </a:lnTo>
                  <a:lnTo>
                    <a:pt x="3618356" y="1414652"/>
                  </a:lnTo>
                  <a:lnTo>
                    <a:pt x="3626230" y="1406905"/>
                  </a:lnTo>
                  <a:lnTo>
                    <a:pt x="3626230" y="1387855"/>
                  </a:lnTo>
                  <a:lnTo>
                    <a:pt x="3618356" y="1379982"/>
                  </a:lnTo>
                  <a:close/>
                </a:path>
                <a:path w="6177280" h="1779270">
                  <a:moveTo>
                    <a:pt x="3205733" y="1368425"/>
                  </a:moveTo>
                  <a:lnTo>
                    <a:pt x="3186556" y="1368425"/>
                  </a:lnTo>
                  <a:lnTo>
                    <a:pt x="3178682" y="1376172"/>
                  </a:lnTo>
                  <a:lnTo>
                    <a:pt x="3178682" y="1395349"/>
                  </a:lnTo>
                  <a:lnTo>
                    <a:pt x="3186556" y="1403096"/>
                  </a:lnTo>
                  <a:lnTo>
                    <a:pt x="3205733" y="1403096"/>
                  </a:lnTo>
                  <a:lnTo>
                    <a:pt x="3213607" y="1395349"/>
                  </a:lnTo>
                  <a:lnTo>
                    <a:pt x="3213607" y="1376172"/>
                  </a:lnTo>
                  <a:lnTo>
                    <a:pt x="3205733" y="1368425"/>
                  </a:lnTo>
                  <a:close/>
                </a:path>
                <a:path w="6177280" h="1779270">
                  <a:moveTo>
                    <a:pt x="4739894" y="1362710"/>
                  </a:moveTo>
                  <a:lnTo>
                    <a:pt x="4720716" y="1362710"/>
                  </a:lnTo>
                  <a:lnTo>
                    <a:pt x="4712843" y="1370457"/>
                  </a:lnTo>
                  <a:lnTo>
                    <a:pt x="4712843" y="1389634"/>
                  </a:lnTo>
                  <a:lnTo>
                    <a:pt x="4720716" y="1397380"/>
                  </a:lnTo>
                  <a:lnTo>
                    <a:pt x="4739894" y="1397380"/>
                  </a:lnTo>
                  <a:lnTo>
                    <a:pt x="4747768" y="1389634"/>
                  </a:lnTo>
                  <a:lnTo>
                    <a:pt x="4747768" y="1370457"/>
                  </a:lnTo>
                  <a:lnTo>
                    <a:pt x="4739894" y="1362710"/>
                  </a:lnTo>
                  <a:close/>
                </a:path>
                <a:path w="6177280" h="1779270">
                  <a:moveTo>
                    <a:pt x="3438271" y="1356867"/>
                  </a:moveTo>
                  <a:lnTo>
                    <a:pt x="3418966" y="1356867"/>
                  </a:lnTo>
                  <a:lnTo>
                    <a:pt x="3411220" y="1364614"/>
                  </a:lnTo>
                  <a:lnTo>
                    <a:pt x="3411220" y="1383791"/>
                  </a:lnTo>
                  <a:lnTo>
                    <a:pt x="3418966" y="1391539"/>
                  </a:lnTo>
                  <a:lnTo>
                    <a:pt x="3438271" y="1391539"/>
                  </a:lnTo>
                  <a:lnTo>
                    <a:pt x="3446018" y="1383791"/>
                  </a:lnTo>
                  <a:lnTo>
                    <a:pt x="3446018" y="1364614"/>
                  </a:lnTo>
                  <a:lnTo>
                    <a:pt x="3438271" y="1356867"/>
                  </a:lnTo>
                  <a:close/>
                </a:path>
                <a:path w="6177280" h="1779270">
                  <a:moveTo>
                    <a:pt x="4350638" y="1351152"/>
                  </a:moveTo>
                  <a:lnTo>
                    <a:pt x="4331334" y="1351152"/>
                  </a:lnTo>
                  <a:lnTo>
                    <a:pt x="4323460" y="1358900"/>
                  </a:lnTo>
                  <a:lnTo>
                    <a:pt x="4323460" y="1378077"/>
                  </a:lnTo>
                  <a:lnTo>
                    <a:pt x="4331334" y="1385824"/>
                  </a:lnTo>
                  <a:lnTo>
                    <a:pt x="4350638" y="1385824"/>
                  </a:lnTo>
                  <a:lnTo>
                    <a:pt x="4358385" y="1378077"/>
                  </a:lnTo>
                  <a:lnTo>
                    <a:pt x="4358385" y="1358900"/>
                  </a:lnTo>
                  <a:lnTo>
                    <a:pt x="4350638" y="1351152"/>
                  </a:lnTo>
                  <a:close/>
                </a:path>
                <a:path w="6177280" h="1779270">
                  <a:moveTo>
                    <a:pt x="4873625" y="1345311"/>
                  </a:moveTo>
                  <a:lnTo>
                    <a:pt x="4854321" y="1345311"/>
                  </a:lnTo>
                  <a:lnTo>
                    <a:pt x="4846574" y="1353185"/>
                  </a:lnTo>
                  <a:lnTo>
                    <a:pt x="4846574" y="1372235"/>
                  </a:lnTo>
                  <a:lnTo>
                    <a:pt x="4854321" y="1379982"/>
                  </a:lnTo>
                  <a:lnTo>
                    <a:pt x="4873625" y="1379982"/>
                  </a:lnTo>
                  <a:lnTo>
                    <a:pt x="4881372" y="1372235"/>
                  </a:lnTo>
                  <a:lnTo>
                    <a:pt x="4881372" y="1353185"/>
                  </a:lnTo>
                  <a:lnTo>
                    <a:pt x="4873625" y="1345311"/>
                  </a:lnTo>
                  <a:close/>
                </a:path>
                <a:path w="6177280" h="1779270">
                  <a:moveTo>
                    <a:pt x="4234307" y="1345311"/>
                  </a:moveTo>
                  <a:lnTo>
                    <a:pt x="4215130" y="1345311"/>
                  </a:lnTo>
                  <a:lnTo>
                    <a:pt x="4207256" y="1353185"/>
                  </a:lnTo>
                  <a:lnTo>
                    <a:pt x="4207256" y="1372235"/>
                  </a:lnTo>
                  <a:lnTo>
                    <a:pt x="4215130" y="1379982"/>
                  </a:lnTo>
                  <a:lnTo>
                    <a:pt x="4234307" y="1379982"/>
                  </a:lnTo>
                  <a:lnTo>
                    <a:pt x="4242181" y="1372235"/>
                  </a:lnTo>
                  <a:lnTo>
                    <a:pt x="4242181" y="1353185"/>
                  </a:lnTo>
                  <a:lnTo>
                    <a:pt x="4234307" y="1345311"/>
                  </a:lnTo>
                  <a:close/>
                </a:path>
                <a:path w="6177280" h="1779270">
                  <a:moveTo>
                    <a:pt x="4036822" y="1345311"/>
                  </a:moveTo>
                  <a:lnTo>
                    <a:pt x="4017518" y="1345311"/>
                  </a:lnTo>
                  <a:lnTo>
                    <a:pt x="4009771" y="1353185"/>
                  </a:lnTo>
                  <a:lnTo>
                    <a:pt x="4009771" y="1372235"/>
                  </a:lnTo>
                  <a:lnTo>
                    <a:pt x="4017518" y="1379982"/>
                  </a:lnTo>
                  <a:lnTo>
                    <a:pt x="4036822" y="1379982"/>
                  </a:lnTo>
                  <a:lnTo>
                    <a:pt x="4044569" y="1372235"/>
                  </a:lnTo>
                  <a:lnTo>
                    <a:pt x="4044569" y="1353185"/>
                  </a:lnTo>
                  <a:lnTo>
                    <a:pt x="4036822" y="1345311"/>
                  </a:lnTo>
                  <a:close/>
                </a:path>
                <a:path w="6177280" h="1779270">
                  <a:moveTo>
                    <a:pt x="660526" y="1345311"/>
                  </a:moveTo>
                  <a:lnTo>
                    <a:pt x="641222" y="1345311"/>
                  </a:lnTo>
                  <a:lnTo>
                    <a:pt x="633476" y="1353185"/>
                  </a:lnTo>
                  <a:lnTo>
                    <a:pt x="633476" y="1372235"/>
                  </a:lnTo>
                  <a:lnTo>
                    <a:pt x="641222" y="1379982"/>
                  </a:lnTo>
                  <a:lnTo>
                    <a:pt x="660526" y="1379982"/>
                  </a:lnTo>
                  <a:lnTo>
                    <a:pt x="668274" y="1372235"/>
                  </a:lnTo>
                  <a:lnTo>
                    <a:pt x="668274" y="1353185"/>
                  </a:lnTo>
                  <a:lnTo>
                    <a:pt x="660526" y="1345311"/>
                  </a:lnTo>
                  <a:close/>
                </a:path>
                <a:path w="6177280" h="1779270">
                  <a:moveTo>
                    <a:pt x="3095371" y="1339596"/>
                  </a:moveTo>
                  <a:lnTo>
                    <a:pt x="3076066" y="1339596"/>
                  </a:lnTo>
                  <a:lnTo>
                    <a:pt x="3068320" y="1347342"/>
                  </a:lnTo>
                  <a:lnTo>
                    <a:pt x="3068320" y="1366520"/>
                  </a:lnTo>
                  <a:lnTo>
                    <a:pt x="3076066" y="1374266"/>
                  </a:lnTo>
                  <a:lnTo>
                    <a:pt x="3095371" y="1374266"/>
                  </a:lnTo>
                  <a:lnTo>
                    <a:pt x="3103118" y="1366520"/>
                  </a:lnTo>
                  <a:lnTo>
                    <a:pt x="3103118" y="1347342"/>
                  </a:lnTo>
                  <a:lnTo>
                    <a:pt x="3095371" y="1339596"/>
                  </a:lnTo>
                  <a:close/>
                </a:path>
                <a:path w="6177280" h="1779270">
                  <a:moveTo>
                    <a:pt x="1764664" y="1339596"/>
                  </a:moveTo>
                  <a:lnTo>
                    <a:pt x="1745360" y="1339596"/>
                  </a:lnTo>
                  <a:lnTo>
                    <a:pt x="1737487" y="1347342"/>
                  </a:lnTo>
                  <a:lnTo>
                    <a:pt x="1737487" y="1366520"/>
                  </a:lnTo>
                  <a:lnTo>
                    <a:pt x="1745360" y="1374266"/>
                  </a:lnTo>
                  <a:lnTo>
                    <a:pt x="1764664" y="1374266"/>
                  </a:lnTo>
                  <a:lnTo>
                    <a:pt x="1772412" y="1366520"/>
                  </a:lnTo>
                  <a:lnTo>
                    <a:pt x="1772412" y="1347342"/>
                  </a:lnTo>
                  <a:lnTo>
                    <a:pt x="1764664" y="1339596"/>
                  </a:lnTo>
                  <a:close/>
                </a:path>
                <a:path w="6177280" h="1779270">
                  <a:moveTo>
                    <a:pt x="945260" y="1333753"/>
                  </a:moveTo>
                  <a:lnTo>
                    <a:pt x="925956" y="1333753"/>
                  </a:lnTo>
                  <a:lnTo>
                    <a:pt x="918209" y="1341627"/>
                  </a:lnTo>
                  <a:lnTo>
                    <a:pt x="918209" y="1360677"/>
                  </a:lnTo>
                  <a:lnTo>
                    <a:pt x="925956" y="1368425"/>
                  </a:lnTo>
                  <a:lnTo>
                    <a:pt x="945260" y="1368425"/>
                  </a:lnTo>
                  <a:lnTo>
                    <a:pt x="953007" y="1360677"/>
                  </a:lnTo>
                  <a:lnTo>
                    <a:pt x="953007" y="1341627"/>
                  </a:lnTo>
                  <a:lnTo>
                    <a:pt x="945260" y="1333753"/>
                  </a:lnTo>
                  <a:close/>
                </a:path>
                <a:path w="6177280" h="1779270">
                  <a:moveTo>
                    <a:pt x="3926331" y="1322197"/>
                  </a:moveTo>
                  <a:lnTo>
                    <a:pt x="3907154" y="1322197"/>
                  </a:lnTo>
                  <a:lnTo>
                    <a:pt x="3899280" y="1330071"/>
                  </a:lnTo>
                  <a:lnTo>
                    <a:pt x="3899280" y="1349121"/>
                  </a:lnTo>
                  <a:lnTo>
                    <a:pt x="3907154" y="1356867"/>
                  </a:lnTo>
                  <a:lnTo>
                    <a:pt x="3926331" y="1356867"/>
                  </a:lnTo>
                  <a:lnTo>
                    <a:pt x="3934205" y="1349121"/>
                  </a:lnTo>
                  <a:lnTo>
                    <a:pt x="3934205" y="1330071"/>
                  </a:lnTo>
                  <a:lnTo>
                    <a:pt x="3926331" y="1322197"/>
                  </a:lnTo>
                  <a:close/>
                </a:path>
                <a:path w="6177280" h="1779270">
                  <a:moveTo>
                    <a:pt x="4530725" y="1316482"/>
                  </a:moveTo>
                  <a:lnTo>
                    <a:pt x="4511421" y="1316482"/>
                  </a:lnTo>
                  <a:lnTo>
                    <a:pt x="4503674" y="1324228"/>
                  </a:lnTo>
                  <a:lnTo>
                    <a:pt x="4503674" y="1343405"/>
                  </a:lnTo>
                  <a:lnTo>
                    <a:pt x="4511421" y="1351152"/>
                  </a:lnTo>
                  <a:lnTo>
                    <a:pt x="4530725" y="1351152"/>
                  </a:lnTo>
                  <a:lnTo>
                    <a:pt x="4538472" y="1343405"/>
                  </a:lnTo>
                  <a:lnTo>
                    <a:pt x="4538472" y="1324228"/>
                  </a:lnTo>
                  <a:lnTo>
                    <a:pt x="4530725" y="1316482"/>
                  </a:lnTo>
                  <a:close/>
                </a:path>
                <a:path w="6177280" h="1779270">
                  <a:moveTo>
                    <a:pt x="1485645" y="1316482"/>
                  </a:moveTo>
                  <a:lnTo>
                    <a:pt x="1466468" y="1316482"/>
                  </a:lnTo>
                  <a:lnTo>
                    <a:pt x="1458594" y="1324228"/>
                  </a:lnTo>
                  <a:lnTo>
                    <a:pt x="1458594" y="1343405"/>
                  </a:lnTo>
                  <a:lnTo>
                    <a:pt x="1466468" y="1351152"/>
                  </a:lnTo>
                  <a:lnTo>
                    <a:pt x="1485645" y="1351152"/>
                  </a:lnTo>
                  <a:lnTo>
                    <a:pt x="1493519" y="1343405"/>
                  </a:lnTo>
                  <a:lnTo>
                    <a:pt x="1493519" y="1324228"/>
                  </a:lnTo>
                  <a:lnTo>
                    <a:pt x="1485645" y="1316482"/>
                  </a:lnTo>
                  <a:close/>
                </a:path>
                <a:path w="6177280" h="1779270">
                  <a:moveTo>
                    <a:pt x="1334515" y="1316482"/>
                  </a:moveTo>
                  <a:lnTo>
                    <a:pt x="1315339" y="1316482"/>
                  </a:lnTo>
                  <a:lnTo>
                    <a:pt x="1307464" y="1324228"/>
                  </a:lnTo>
                  <a:lnTo>
                    <a:pt x="1307464" y="1343405"/>
                  </a:lnTo>
                  <a:lnTo>
                    <a:pt x="1315339" y="1351152"/>
                  </a:lnTo>
                  <a:lnTo>
                    <a:pt x="1334515" y="1351152"/>
                  </a:lnTo>
                  <a:lnTo>
                    <a:pt x="1342389" y="1343405"/>
                  </a:lnTo>
                  <a:lnTo>
                    <a:pt x="1342389" y="1324228"/>
                  </a:lnTo>
                  <a:lnTo>
                    <a:pt x="1334515" y="1316482"/>
                  </a:lnTo>
                  <a:close/>
                </a:path>
                <a:path w="6177280" h="1779270">
                  <a:moveTo>
                    <a:pt x="3316224" y="1310639"/>
                  </a:moveTo>
                  <a:lnTo>
                    <a:pt x="3296920" y="1310639"/>
                  </a:lnTo>
                  <a:lnTo>
                    <a:pt x="3289173" y="1318387"/>
                  </a:lnTo>
                  <a:lnTo>
                    <a:pt x="3289173" y="1337564"/>
                  </a:lnTo>
                  <a:lnTo>
                    <a:pt x="3296920" y="1345311"/>
                  </a:lnTo>
                  <a:lnTo>
                    <a:pt x="3316224" y="1345311"/>
                  </a:lnTo>
                  <a:lnTo>
                    <a:pt x="3323971" y="1337564"/>
                  </a:lnTo>
                  <a:lnTo>
                    <a:pt x="3323971" y="1318387"/>
                  </a:lnTo>
                  <a:lnTo>
                    <a:pt x="3316224" y="1310639"/>
                  </a:lnTo>
                  <a:close/>
                </a:path>
                <a:path w="6177280" h="1779270">
                  <a:moveTo>
                    <a:pt x="1119504" y="1310639"/>
                  </a:moveTo>
                  <a:lnTo>
                    <a:pt x="1100327" y="1310639"/>
                  </a:lnTo>
                  <a:lnTo>
                    <a:pt x="1092453" y="1318387"/>
                  </a:lnTo>
                  <a:lnTo>
                    <a:pt x="1092453" y="1337564"/>
                  </a:lnTo>
                  <a:lnTo>
                    <a:pt x="1100327" y="1345311"/>
                  </a:lnTo>
                  <a:lnTo>
                    <a:pt x="1119504" y="1345311"/>
                  </a:lnTo>
                  <a:lnTo>
                    <a:pt x="1127378" y="1337564"/>
                  </a:lnTo>
                  <a:lnTo>
                    <a:pt x="1127378" y="1318387"/>
                  </a:lnTo>
                  <a:lnTo>
                    <a:pt x="1119504" y="1310639"/>
                  </a:lnTo>
                  <a:close/>
                </a:path>
                <a:path w="6177280" h="1779270">
                  <a:moveTo>
                    <a:pt x="3536950" y="1304925"/>
                  </a:moveTo>
                  <a:lnTo>
                    <a:pt x="3517773" y="1304925"/>
                  </a:lnTo>
                  <a:lnTo>
                    <a:pt x="3509899" y="1312672"/>
                  </a:lnTo>
                  <a:lnTo>
                    <a:pt x="3509899" y="1331849"/>
                  </a:lnTo>
                  <a:lnTo>
                    <a:pt x="3517773" y="1339596"/>
                  </a:lnTo>
                  <a:lnTo>
                    <a:pt x="3536950" y="1339596"/>
                  </a:lnTo>
                  <a:lnTo>
                    <a:pt x="3544824" y="1331849"/>
                  </a:lnTo>
                  <a:lnTo>
                    <a:pt x="3544824" y="1312672"/>
                  </a:lnTo>
                  <a:lnTo>
                    <a:pt x="3536950" y="1304925"/>
                  </a:lnTo>
                  <a:close/>
                </a:path>
                <a:path w="6177280" h="1779270">
                  <a:moveTo>
                    <a:pt x="1892427" y="1304925"/>
                  </a:moveTo>
                  <a:lnTo>
                    <a:pt x="1873250" y="1304925"/>
                  </a:lnTo>
                  <a:lnTo>
                    <a:pt x="1865376" y="1312672"/>
                  </a:lnTo>
                  <a:lnTo>
                    <a:pt x="1865376" y="1331849"/>
                  </a:lnTo>
                  <a:lnTo>
                    <a:pt x="1873250" y="1339596"/>
                  </a:lnTo>
                  <a:lnTo>
                    <a:pt x="1892427" y="1339596"/>
                  </a:lnTo>
                  <a:lnTo>
                    <a:pt x="1900301" y="1331849"/>
                  </a:lnTo>
                  <a:lnTo>
                    <a:pt x="1900301" y="1312672"/>
                  </a:lnTo>
                  <a:lnTo>
                    <a:pt x="1892427" y="1304925"/>
                  </a:lnTo>
                  <a:close/>
                </a:path>
                <a:path w="6177280" h="1779270">
                  <a:moveTo>
                    <a:pt x="1613534" y="1299083"/>
                  </a:moveTo>
                  <a:lnTo>
                    <a:pt x="1594230" y="1299083"/>
                  </a:lnTo>
                  <a:lnTo>
                    <a:pt x="1586483" y="1306829"/>
                  </a:lnTo>
                  <a:lnTo>
                    <a:pt x="1586483" y="1326007"/>
                  </a:lnTo>
                  <a:lnTo>
                    <a:pt x="1594230" y="1333753"/>
                  </a:lnTo>
                  <a:lnTo>
                    <a:pt x="1613534" y="1333753"/>
                  </a:lnTo>
                  <a:lnTo>
                    <a:pt x="1621281" y="1326007"/>
                  </a:lnTo>
                  <a:lnTo>
                    <a:pt x="1621281" y="1306829"/>
                  </a:lnTo>
                  <a:lnTo>
                    <a:pt x="1613534" y="1299083"/>
                  </a:lnTo>
                  <a:close/>
                </a:path>
                <a:path w="6177280" h="1779270">
                  <a:moveTo>
                    <a:pt x="3810127" y="1293367"/>
                  </a:moveTo>
                  <a:lnTo>
                    <a:pt x="3790823" y="1293367"/>
                  </a:lnTo>
                  <a:lnTo>
                    <a:pt x="3783076" y="1301114"/>
                  </a:lnTo>
                  <a:lnTo>
                    <a:pt x="3783076" y="1320291"/>
                  </a:lnTo>
                  <a:lnTo>
                    <a:pt x="3790823" y="1328039"/>
                  </a:lnTo>
                  <a:lnTo>
                    <a:pt x="3810127" y="1328039"/>
                  </a:lnTo>
                  <a:lnTo>
                    <a:pt x="3818001" y="1320291"/>
                  </a:lnTo>
                  <a:lnTo>
                    <a:pt x="3818001" y="1301114"/>
                  </a:lnTo>
                  <a:lnTo>
                    <a:pt x="3810127" y="1293367"/>
                  </a:lnTo>
                  <a:close/>
                </a:path>
                <a:path w="6177280" h="1779270">
                  <a:moveTo>
                    <a:pt x="2996565" y="1293367"/>
                  </a:moveTo>
                  <a:lnTo>
                    <a:pt x="2977260" y="1293367"/>
                  </a:lnTo>
                  <a:lnTo>
                    <a:pt x="2969514" y="1301114"/>
                  </a:lnTo>
                  <a:lnTo>
                    <a:pt x="2969514" y="1320291"/>
                  </a:lnTo>
                  <a:lnTo>
                    <a:pt x="2977260" y="1328039"/>
                  </a:lnTo>
                  <a:lnTo>
                    <a:pt x="2996565" y="1328039"/>
                  </a:lnTo>
                  <a:lnTo>
                    <a:pt x="3004439" y="1320291"/>
                  </a:lnTo>
                  <a:lnTo>
                    <a:pt x="3004439" y="1301114"/>
                  </a:lnTo>
                  <a:lnTo>
                    <a:pt x="2996565" y="1293367"/>
                  </a:lnTo>
                  <a:close/>
                </a:path>
                <a:path w="6177280" h="1779270">
                  <a:moveTo>
                    <a:pt x="834770" y="1293367"/>
                  </a:moveTo>
                  <a:lnTo>
                    <a:pt x="815593" y="1293367"/>
                  </a:lnTo>
                  <a:lnTo>
                    <a:pt x="807719" y="1301114"/>
                  </a:lnTo>
                  <a:lnTo>
                    <a:pt x="807719" y="1320291"/>
                  </a:lnTo>
                  <a:lnTo>
                    <a:pt x="815593" y="1328039"/>
                  </a:lnTo>
                  <a:lnTo>
                    <a:pt x="834770" y="1328039"/>
                  </a:lnTo>
                  <a:lnTo>
                    <a:pt x="842644" y="1320291"/>
                  </a:lnTo>
                  <a:lnTo>
                    <a:pt x="842644" y="1301114"/>
                  </a:lnTo>
                  <a:lnTo>
                    <a:pt x="834770" y="1293367"/>
                  </a:lnTo>
                  <a:close/>
                </a:path>
                <a:path w="6177280" h="1779270">
                  <a:moveTo>
                    <a:pt x="4153027" y="1275969"/>
                  </a:moveTo>
                  <a:lnTo>
                    <a:pt x="4133723" y="1275969"/>
                  </a:lnTo>
                  <a:lnTo>
                    <a:pt x="4125976" y="1283715"/>
                  </a:lnTo>
                  <a:lnTo>
                    <a:pt x="4125976" y="1302892"/>
                  </a:lnTo>
                  <a:lnTo>
                    <a:pt x="4133723" y="1310639"/>
                  </a:lnTo>
                  <a:lnTo>
                    <a:pt x="4153027" y="1310639"/>
                  </a:lnTo>
                  <a:lnTo>
                    <a:pt x="4160774" y="1302892"/>
                  </a:lnTo>
                  <a:lnTo>
                    <a:pt x="4160774" y="1283715"/>
                  </a:lnTo>
                  <a:lnTo>
                    <a:pt x="4153027" y="1275969"/>
                  </a:lnTo>
                  <a:close/>
                </a:path>
                <a:path w="6177280" h="1779270">
                  <a:moveTo>
                    <a:pt x="3699763" y="1275969"/>
                  </a:moveTo>
                  <a:lnTo>
                    <a:pt x="3680459" y="1275969"/>
                  </a:lnTo>
                  <a:lnTo>
                    <a:pt x="3672712" y="1283715"/>
                  </a:lnTo>
                  <a:lnTo>
                    <a:pt x="3672712" y="1302892"/>
                  </a:lnTo>
                  <a:lnTo>
                    <a:pt x="3680459" y="1310639"/>
                  </a:lnTo>
                  <a:lnTo>
                    <a:pt x="3699763" y="1310639"/>
                  </a:lnTo>
                  <a:lnTo>
                    <a:pt x="3707510" y="1302892"/>
                  </a:lnTo>
                  <a:lnTo>
                    <a:pt x="3707510" y="1283715"/>
                  </a:lnTo>
                  <a:lnTo>
                    <a:pt x="3699763" y="1275969"/>
                  </a:lnTo>
                  <a:close/>
                </a:path>
                <a:path w="6177280" h="1779270">
                  <a:moveTo>
                    <a:pt x="2891916" y="1275969"/>
                  </a:moveTo>
                  <a:lnTo>
                    <a:pt x="2872740" y="1275969"/>
                  </a:lnTo>
                  <a:lnTo>
                    <a:pt x="2864866" y="1283715"/>
                  </a:lnTo>
                  <a:lnTo>
                    <a:pt x="2864866" y="1302892"/>
                  </a:lnTo>
                  <a:lnTo>
                    <a:pt x="2872740" y="1310639"/>
                  </a:lnTo>
                  <a:lnTo>
                    <a:pt x="2891916" y="1310639"/>
                  </a:lnTo>
                  <a:lnTo>
                    <a:pt x="2899791" y="1302892"/>
                  </a:lnTo>
                  <a:lnTo>
                    <a:pt x="2899791" y="1283715"/>
                  </a:lnTo>
                  <a:lnTo>
                    <a:pt x="2891916" y="1275969"/>
                  </a:lnTo>
                  <a:close/>
                </a:path>
                <a:path w="6177280" h="1779270">
                  <a:moveTo>
                    <a:pt x="584962" y="1275969"/>
                  </a:moveTo>
                  <a:lnTo>
                    <a:pt x="565657" y="1275969"/>
                  </a:lnTo>
                  <a:lnTo>
                    <a:pt x="557910" y="1283715"/>
                  </a:lnTo>
                  <a:lnTo>
                    <a:pt x="557910" y="1302892"/>
                  </a:lnTo>
                  <a:lnTo>
                    <a:pt x="565657" y="1310639"/>
                  </a:lnTo>
                  <a:lnTo>
                    <a:pt x="584962" y="1310639"/>
                  </a:lnTo>
                  <a:lnTo>
                    <a:pt x="592708" y="1302892"/>
                  </a:lnTo>
                  <a:lnTo>
                    <a:pt x="592708" y="1283715"/>
                  </a:lnTo>
                  <a:lnTo>
                    <a:pt x="584962" y="1275969"/>
                  </a:lnTo>
                  <a:close/>
                </a:path>
                <a:path w="6177280" h="1779270">
                  <a:moveTo>
                    <a:pt x="4687570" y="1264412"/>
                  </a:moveTo>
                  <a:lnTo>
                    <a:pt x="4668393" y="1264412"/>
                  </a:lnTo>
                  <a:lnTo>
                    <a:pt x="4660519" y="1272159"/>
                  </a:lnTo>
                  <a:lnTo>
                    <a:pt x="4660519" y="1291336"/>
                  </a:lnTo>
                  <a:lnTo>
                    <a:pt x="4668393" y="1299083"/>
                  </a:lnTo>
                  <a:lnTo>
                    <a:pt x="4687570" y="1299083"/>
                  </a:lnTo>
                  <a:lnTo>
                    <a:pt x="4695444" y="1291336"/>
                  </a:lnTo>
                  <a:lnTo>
                    <a:pt x="4695444" y="1272159"/>
                  </a:lnTo>
                  <a:lnTo>
                    <a:pt x="4687570" y="1264412"/>
                  </a:lnTo>
                  <a:close/>
                </a:path>
                <a:path w="6177280" h="1779270">
                  <a:moveTo>
                    <a:pt x="4827143" y="1258697"/>
                  </a:moveTo>
                  <a:lnTo>
                    <a:pt x="4807838" y="1258697"/>
                  </a:lnTo>
                  <a:lnTo>
                    <a:pt x="4800091" y="1266444"/>
                  </a:lnTo>
                  <a:lnTo>
                    <a:pt x="4800091" y="1285621"/>
                  </a:lnTo>
                  <a:lnTo>
                    <a:pt x="4807838" y="1293367"/>
                  </a:lnTo>
                  <a:lnTo>
                    <a:pt x="4827143" y="1293367"/>
                  </a:lnTo>
                  <a:lnTo>
                    <a:pt x="4834889" y="1285621"/>
                  </a:lnTo>
                  <a:lnTo>
                    <a:pt x="4834889" y="1266444"/>
                  </a:lnTo>
                  <a:lnTo>
                    <a:pt x="4827143" y="1258697"/>
                  </a:lnTo>
                  <a:close/>
                </a:path>
                <a:path w="6177280" h="1779270">
                  <a:moveTo>
                    <a:pt x="2787395" y="1252854"/>
                  </a:moveTo>
                  <a:lnTo>
                    <a:pt x="2768091" y="1252854"/>
                  </a:lnTo>
                  <a:lnTo>
                    <a:pt x="2760344" y="1260602"/>
                  </a:lnTo>
                  <a:lnTo>
                    <a:pt x="2760344" y="1279778"/>
                  </a:lnTo>
                  <a:lnTo>
                    <a:pt x="2768091" y="1287526"/>
                  </a:lnTo>
                  <a:lnTo>
                    <a:pt x="2787395" y="1287526"/>
                  </a:lnTo>
                  <a:lnTo>
                    <a:pt x="2795142" y="1279778"/>
                  </a:lnTo>
                  <a:lnTo>
                    <a:pt x="2795142" y="1260602"/>
                  </a:lnTo>
                  <a:lnTo>
                    <a:pt x="2787395" y="1252854"/>
                  </a:lnTo>
                  <a:close/>
                </a:path>
                <a:path w="6177280" h="1779270">
                  <a:moveTo>
                    <a:pt x="2043556" y="1252854"/>
                  </a:moveTo>
                  <a:lnTo>
                    <a:pt x="2024252" y="1252854"/>
                  </a:lnTo>
                  <a:lnTo>
                    <a:pt x="2016505" y="1260602"/>
                  </a:lnTo>
                  <a:lnTo>
                    <a:pt x="2016505" y="1279778"/>
                  </a:lnTo>
                  <a:lnTo>
                    <a:pt x="2024252" y="1287526"/>
                  </a:lnTo>
                  <a:lnTo>
                    <a:pt x="2043556" y="1287526"/>
                  </a:lnTo>
                  <a:lnTo>
                    <a:pt x="2051303" y="1279778"/>
                  </a:lnTo>
                  <a:lnTo>
                    <a:pt x="2051303" y="1260602"/>
                  </a:lnTo>
                  <a:lnTo>
                    <a:pt x="2043556" y="1252854"/>
                  </a:lnTo>
                  <a:close/>
                </a:path>
                <a:path w="6177280" h="1779270">
                  <a:moveTo>
                    <a:pt x="1241552" y="1252854"/>
                  </a:moveTo>
                  <a:lnTo>
                    <a:pt x="1222375" y="1252854"/>
                  </a:lnTo>
                  <a:lnTo>
                    <a:pt x="1214501" y="1260602"/>
                  </a:lnTo>
                  <a:lnTo>
                    <a:pt x="1214501" y="1279778"/>
                  </a:lnTo>
                  <a:lnTo>
                    <a:pt x="1222375" y="1287526"/>
                  </a:lnTo>
                  <a:lnTo>
                    <a:pt x="1241552" y="1287526"/>
                  </a:lnTo>
                  <a:lnTo>
                    <a:pt x="1249426" y="1279778"/>
                  </a:lnTo>
                  <a:lnTo>
                    <a:pt x="1249426" y="1260602"/>
                  </a:lnTo>
                  <a:lnTo>
                    <a:pt x="1241552" y="1252854"/>
                  </a:lnTo>
                  <a:close/>
                </a:path>
                <a:path w="6177280" h="1779270">
                  <a:moveTo>
                    <a:pt x="1009141" y="1252854"/>
                  </a:moveTo>
                  <a:lnTo>
                    <a:pt x="989838" y="1252854"/>
                  </a:lnTo>
                  <a:lnTo>
                    <a:pt x="982090" y="1260602"/>
                  </a:lnTo>
                  <a:lnTo>
                    <a:pt x="982090" y="1279778"/>
                  </a:lnTo>
                  <a:lnTo>
                    <a:pt x="989838" y="1287526"/>
                  </a:lnTo>
                  <a:lnTo>
                    <a:pt x="1009141" y="1287526"/>
                  </a:lnTo>
                  <a:lnTo>
                    <a:pt x="1017015" y="1279778"/>
                  </a:lnTo>
                  <a:lnTo>
                    <a:pt x="1017015" y="1260602"/>
                  </a:lnTo>
                  <a:lnTo>
                    <a:pt x="1009141" y="1252854"/>
                  </a:lnTo>
                  <a:close/>
                </a:path>
                <a:path w="6177280" h="1779270">
                  <a:moveTo>
                    <a:pt x="4408678" y="1247139"/>
                  </a:moveTo>
                  <a:lnTo>
                    <a:pt x="4389374" y="1247139"/>
                  </a:lnTo>
                  <a:lnTo>
                    <a:pt x="4381627" y="1254887"/>
                  </a:lnTo>
                  <a:lnTo>
                    <a:pt x="4381627" y="1274064"/>
                  </a:lnTo>
                  <a:lnTo>
                    <a:pt x="4389374" y="1281811"/>
                  </a:lnTo>
                  <a:lnTo>
                    <a:pt x="4408678" y="1281811"/>
                  </a:lnTo>
                  <a:lnTo>
                    <a:pt x="4416552" y="1274064"/>
                  </a:lnTo>
                  <a:lnTo>
                    <a:pt x="4416552" y="1254887"/>
                  </a:lnTo>
                  <a:lnTo>
                    <a:pt x="4408678" y="1247139"/>
                  </a:lnTo>
                  <a:close/>
                </a:path>
                <a:path w="6177280" h="1779270">
                  <a:moveTo>
                    <a:pt x="3415029" y="1241298"/>
                  </a:moveTo>
                  <a:lnTo>
                    <a:pt x="3395726" y="1241298"/>
                  </a:lnTo>
                  <a:lnTo>
                    <a:pt x="3387979" y="1249045"/>
                  </a:lnTo>
                  <a:lnTo>
                    <a:pt x="3387979" y="1268222"/>
                  </a:lnTo>
                  <a:lnTo>
                    <a:pt x="3395726" y="1275969"/>
                  </a:lnTo>
                  <a:lnTo>
                    <a:pt x="3415029" y="1275969"/>
                  </a:lnTo>
                  <a:lnTo>
                    <a:pt x="3422777" y="1268222"/>
                  </a:lnTo>
                  <a:lnTo>
                    <a:pt x="3422777" y="1249045"/>
                  </a:lnTo>
                  <a:lnTo>
                    <a:pt x="3415029" y="1241298"/>
                  </a:lnTo>
                  <a:close/>
                </a:path>
                <a:path w="6177280" h="1779270">
                  <a:moveTo>
                    <a:pt x="3147695" y="1241298"/>
                  </a:moveTo>
                  <a:lnTo>
                    <a:pt x="3128390" y="1241298"/>
                  </a:lnTo>
                  <a:lnTo>
                    <a:pt x="3120644" y="1249045"/>
                  </a:lnTo>
                  <a:lnTo>
                    <a:pt x="3120644" y="1268222"/>
                  </a:lnTo>
                  <a:lnTo>
                    <a:pt x="3128390" y="1275969"/>
                  </a:lnTo>
                  <a:lnTo>
                    <a:pt x="3147695" y="1275969"/>
                  </a:lnTo>
                  <a:lnTo>
                    <a:pt x="3155441" y="1268222"/>
                  </a:lnTo>
                  <a:lnTo>
                    <a:pt x="3155441" y="1249045"/>
                  </a:lnTo>
                  <a:lnTo>
                    <a:pt x="3147695" y="1241298"/>
                  </a:lnTo>
                  <a:close/>
                </a:path>
                <a:path w="6177280" h="1779270">
                  <a:moveTo>
                    <a:pt x="741806" y="1241298"/>
                  </a:moveTo>
                  <a:lnTo>
                    <a:pt x="722629" y="1241298"/>
                  </a:lnTo>
                  <a:lnTo>
                    <a:pt x="714755" y="1249045"/>
                  </a:lnTo>
                  <a:lnTo>
                    <a:pt x="714755" y="1268222"/>
                  </a:lnTo>
                  <a:lnTo>
                    <a:pt x="722629" y="1275969"/>
                  </a:lnTo>
                  <a:lnTo>
                    <a:pt x="741806" y="1275969"/>
                  </a:lnTo>
                  <a:lnTo>
                    <a:pt x="749680" y="1268222"/>
                  </a:lnTo>
                  <a:lnTo>
                    <a:pt x="749680" y="1249045"/>
                  </a:lnTo>
                  <a:lnTo>
                    <a:pt x="741806" y="1241298"/>
                  </a:lnTo>
                  <a:close/>
                </a:path>
                <a:path w="6177280" h="1779270">
                  <a:moveTo>
                    <a:pt x="4292473" y="1235583"/>
                  </a:moveTo>
                  <a:lnTo>
                    <a:pt x="4273169" y="1235583"/>
                  </a:lnTo>
                  <a:lnTo>
                    <a:pt x="4265422" y="1243329"/>
                  </a:lnTo>
                  <a:lnTo>
                    <a:pt x="4265422" y="1262507"/>
                  </a:lnTo>
                  <a:lnTo>
                    <a:pt x="4273169" y="1270253"/>
                  </a:lnTo>
                  <a:lnTo>
                    <a:pt x="4292473" y="1270253"/>
                  </a:lnTo>
                  <a:lnTo>
                    <a:pt x="4300220" y="1262507"/>
                  </a:lnTo>
                  <a:lnTo>
                    <a:pt x="4300220" y="1243329"/>
                  </a:lnTo>
                  <a:lnTo>
                    <a:pt x="4292473" y="1235583"/>
                  </a:lnTo>
                  <a:close/>
                </a:path>
                <a:path w="6177280" h="1779270">
                  <a:moveTo>
                    <a:pt x="2682747" y="1229740"/>
                  </a:moveTo>
                  <a:lnTo>
                    <a:pt x="2663570" y="1229740"/>
                  </a:lnTo>
                  <a:lnTo>
                    <a:pt x="2655696" y="1237488"/>
                  </a:lnTo>
                  <a:lnTo>
                    <a:pt x="2655696" y="1256664"/>
                  </a:lnTo>
                  <a:lnTo>
                    <a:pt x="2663570" y="1264412"/>
                  </a:lnTo>
                  <a:lnTo>
                    <a:pt x="2682747" y="1264412"/>
                  </a:lnTo>
                  <a:lnTo>
                    <a:pt x="2690621" y="1256664"/>
                  </a:lnTo>
                  <a:lnTo>
                    <a:pt x="2690621" y="1237488"/>
                  </a:lnTo>
                  <a:lnTo>
                    <a:pt x="2682747" y="1229740"/>
                  </a:lnTo>
                  <a:close/>
                </a:path>
                <a:path w="6177280" h="1779270">
                  <a:moveTo>
                    <a:pt x="2153919" y="1224026"/>
                  </a:moveTo>
                  <a:lnTo>
                    <a:pt x="2134742" y="1224026"/>
                  </a:lnTo>
                  <a:lnTo>
                    <a:pt x="2126868" y="1231773"/>
                  </a:lnTo>
                  <a:lnTo>
                    <a:pt x="2126868" y="1250950"/>
                  </a:lnTo>
                  <a:lnTo>
                    <a:pt x="2134742" y="1258697"/>
                  </a:lnTo>
                  <a:lnTo>
                    <a:pt x="2153919" y="1258697"/>
                  </a:lnTo>
                  <a:lnTo>
                    <a:pt x="2161793" y="1250950"/>
                  </a:lnTo>
                  <a:lnTo>
                    <a:pt x="2161793" y="1231773"/>
                  </a:lnTo>
                  <a:lnTo>
                    <a:pt x="2153919" y="1224026"/>
                  </a:lnTo>
                  <a:close/>
                </a:path>
                <a:path w="6177280" h="1779270">
                  <a:moveTo>
                    <a:pt x="1822703" y="1224026"/>
                  </a:moveTo>
                  <a:lnTo>
                    <a:pt x="1803400" y="1224026"/>
                  </a:lnTo>
                  <a:lnTo>
                    <a:pt x="1795652" y="1231773"/>
                  </a:lnTo>
                  <a:lnTo>
                    <a:pt x="1795652" y="1250950"/>
                  </a:lnTo>
                  <a:lnTo>
                    <a:pt x="1803400" y="1258697"/>
                  </a:lnTo>
                  <a:lnTo>
                    <a:pt x="1822703" y="1258697"/>
                  </a:lnTo>
                  <a:lnTo>
                    <a:pt x="1830577" y="1250950"/>
                  </a:lnTo>
                  <a:lnTo>
                    <a:pt x="1830577" y="1231773"/>
                  </a:lnTo>
                  <a:lnTo>
                    <a:pt x="1822703" y="1224026"/>
                  </a:lnTo>
                  <a:close/>
                </a:path>
                <a:path w="6177280" h="1779270">
                  <a:moveTo>
                    <a:pt x="3275456" y="1218184"/>
                  </a:moveTo>
                  <a:lnTo>
                    <a:pt x="3256279" y="1218184"/>
                  </a:lnTo>
                  <a:lnTo>
                    <a:pt x="3248405" y="1225930"/>
                  </a:lnTo>
                  <a:lnTo>
                    <a:pt x="3248405" y="1245108"/>
                  </a:lnTo>
                  <a:lnTo>
                    <a:pt x="3256279" y="1252854"/>
                  </a:lnTo>
                  <a:lnTo>
                    <a:pt x="3275456" y="1252854"/>
                  </a:lnTo>
                  <a:lnTo>
                    <a:pt x="3283330" y="1245108"/>
                  </a:lnTo>
                  <a:lnTo>
                    <a:pt x="3283330" y="1225930"/>
                  </a:lnTo>
                  <a:lnTo>
                    <a:pt x="3275456" y="1218184"/>
                  </a:lnTo>
                  <a:close/>
                </a:path>
                <a:path w="6177280" h="1779270">
                  <a:moveTo>
                    <a:pt x="2566542" y="1218184"/>
                  </a:moveTo>
                  <a:lnTo>
                    <a:pt x="2547239" y="1218184"/>
                  </a:lnTo>
                  <a:lnTo>
                    <a:pt x="2539491" y="1225930"/>
                  </a:lnTo>
                  <a:lnTo>
                    <a:pt x="2539491" y="1245108"/>
                  </a:lnTo>
                  <a:lnTo>
                    <a:pt x="2547239" y="1252854"/>
                  </a:lnTo>
                  <a:lnTo>
                    <a:pt x="2566542" y="1252854"/>
                  </a:lnTo>
                  <a:lnTo>
                    <a:pt x="2574290" y="1245108"/>
                  </a:lnTo>
                  <a:lnTo>
                    <a:pt x="2574290" y="1225930"/>
                  </a:lnTo>
                  <a:lnTo>
                    <a:pt x="2566542" y="1218184"/>
                  </a:lnTo>
                  <a:close/>
                </a:path>
                <a:path w="6177280" h="1779270">
                  <a:moveTo>
                    <a:pt x="1706499" y="1218184"/>
                  </a:moveTo>
                  <a:lnTo>
                    <a:pt x="1687194" y="1218184"/>
                  </a:lnTo>
                  <a:lnTo>
                    <a:pt x="1679447" y="1225930"/>
                  </a:lnTo>
                  <a:lnTo>
                    <a:pt x="1679447" y="1245108"/>
                  </a:lnTo>
                  <a:lnTo>
                    <a:pt x="1687194" y="1252854"/>
                  </a:lnTo>
                  <a:lnTo>
                    <a:pt x="1706499" y="1252854"/>
                  </a:lnTo>
                  <a:lnTo>
                    <a:pt x="1714245" y="1245108"/>
                  </a:lnTo>
                  <a:lnTo>
                    <a:pt x="1714245" y="1225930"/>
                  </a:lnTo>
                  <a:lnTo>
                    <a:pt x="1706499" y="1218184"/>
                  </a:lnTo>
                  <a:close/>
                </a:path>
                <a:path w="6177280" h="1779270">
                  <a:moveTo>
                    <a:pt x="4594606" y="1212469"/>
                  </a:moveTo>
                  <a:lnTo>
                    <a:pt x="4575429" y="1212469"/>
                  </a:lnTo>
                  <a:lnTo>
                    <a:pt x="4567555" y="1220215"/>
                  </a:lnTo>
                  <a:lnTo>
                    <a:pt x="4567555" y="1239392"/>
                  </a:lnTo>
                  <a:lnTo>
                    <a:pt x="4575429" y="1247139"/>
                  </a:lnTo>
                  <a:lnTo>
                    <a:pt x="4594606" y="1247139"/>
                  </a:lnTo>
                  <a:lnTo>
                    <a:pt x="4602480" y="1239392"/>
                  </a:lnTo>
                  <a:lnTo>
                    <a:pt x="4602480" y="1220215"/>
                  </a:lnTo>
                  <a:lnTo>
                    <a:pt x="4594606" y="1212469"/>
                  </a:lnTo>
                  <a:close/>
                </a:path>
                <a:path w="6177280" h="1779270">
                  <a:moveTo>
                    <a:pt x="3978655" y="1212469"/>
                  </a:moveTo>
                  <a:lnTo>
                    <a:pt x="3959352" y="1212469"/>
                  </a:lnTo>
                  <a:lnTo>
                    <a:pt x="3951604" y="1220215"/>
                  </a:lnTo>
                  <a:lnTo>
                    <a:pt x="3951604" y="1239392"/>
                  </a:lnTo>
                  <a:lnTo>
                    <a:pt x="3959352" y="1247139"/>
                  </a:lnTo>
                  <a:lnTo>
                    <a:pt x="3978655" y="1247139"/>
                  </a:lnTo>
                  <a:lnTo>
                    <a:pt x="3986529" y="1239392"/>
                  </a:lnTo>
                  <a:lnTo>
                    <a:pt x="3986529" y="1220215"/>
                  </a:lnTo>
                  <a:lnTo>
                    <a:pt x="3978655" y="1212469"/>
                  </a:lnTo>
                  <a:close/>
                </a:path>
                <a:path w="6177280" h="1779270">
                  <a:moveTo>
                    <a:pt x="3612514" y="1212469"/>
                  </a:moveTo>
                  <a:lnTo>
                    <a:pt x="3593337" y="1212469"/>
                  </a:lnTo>
                  <a:lnTo>
                    <a:pt x="3585463" y="1220215"/>
                  </a:lnTo>
                  <a:lnTo>
                    <a:pt x="3585463" y="1239392"/>
                  </a:lnTo>
                  <a:lnTo>
                    <a:pt x="3593337" y="1247139"/>
                  </a:lnTo>
                  <a:lnTo>
                    <a:pt x="3612514" y="1247139"/>
                  </a:lnTo>
                  <a:lnTo>
                    <a:pt x="3620388" y="1239392"/>
                  </a:lnTo>
                  <a:lnTo>
                    <a:pt x="3620388" y="1220215"/>
                  </a:lnTo>
                  <a:lnTo>
                    <a:pt x="3612514" y="1212469"/>
                  </a:lnTo>
                  <a:close/>
                </a:path>
                <a:path w="6177280" h="1779270">
                  <a:moveTo>
                    <a:pt x="1369440" y="1212469"/>
                  </a:moveTo>
                  <a:lnTo>
                    <a:pt x="1350137" y="1212469"/>
                  </a:lnTo>
                  <a:lnTo>
                    <a:pt x="1342389" y="1220215"/>
                  </a:lnTo>
                  <a:lnTo>
                    <a:pt x="1342389" y="1239392"/>
                  </a:lnTo>
                  <a:lnTo>
                    <a:pt x="1350137" y="1247139"/>
                  </a:lnTo>
                  <a:lnTo>
                    <a:pt x="1369440" y="1247139"/>
                  </a:lnTo>
                  <a:lnTo>
                    <a:pt x="1377188" y="1239392"/>
                  </a:lnTo>
                  <a:lnTo>
                    <a:pt x="1377188" y="1220215"/>
                  </a:lnTo>
                  <a:lnTo>
                    <a:pt x="1369440" y="1212469"/>
                  </a:lnTo>
                  <a:close/>
                </a:path>
                <a:path w="6177280" h="1779270">
                  <a:moveTo>
                    <a:pt x="486155" y="1212469"/>
                  </a:moveTo>
                  <a:lnTo>
                    <a:pt x="466851" y="1212469"/>
                  </a:lnTo>
                  <a:lnTo>
                    <a:pt x="459104" y="1220215"/>
                  </a:lnTo>
                  <a:lnTo>
                    <a:pt x="459104" y="1239392"/>
                  </a:lnTo>
                  <a:lnTo>
                    <a:pt x="466851" y="1247139"/>
                  </a:lnTo>
                  <a:lnTo>
                    <a:pt x="486155" y="1247139"/>
                  </a:lnTo>
                  <a:lnTo>
                    <a:pt x="493902" y="1239392"/>
                  </a:lnTo>
                  <a:lnTo>
                    <a:pt x="493902" y="1220215"/>
                  </a:lnTo>
                  <a:lnTo>
                    <a:pt x="486155" y="1212469"/>
                  </a:lnTo>
                  <a:close/>
                </a:path>
                <a:path w="6177280" h="1779270">
                  <a:moveTo>
                    <a:pt x="4100703" y="1200912"/>
                  </a:moveTo>
                  <a:lnTo>
                    <a:pt x="4081399" y="1200912"/>
                  </a:lnTo>
                  <a:lnTo>
                    <a:pt x="4073652" y="1208659"/>
                  </a:lnTo>
                  <a:lnTo>
                    <a:pt x="4073652" y="1227836"/>
                  </a:lnTo>
                  <a:lnTo>
                    <a:pt x="4081399" y="1235583"/>
                  </a:lnTo>
                  <a:lnTo>
                    <a:pt x="4100703" y="1235583"/>
                  </a:lnTo>
                  <a:lnTo>
                    <a:pt x="4108450" y="1227836"/>
                  </a:lnTo>
                  <a:lnTo>
                    <a:pt x="4108450" y="1208659"/>
                  </a:lnTo>
                  <a:lnTo>
                    <a:pt x="4100703" y="1200912"/>
                  </a:lnTo>
                  <a:close/>
                </a:path>
                <a:path w="6177280" h="1779270">
                  <a:moveTo>
                    <a:pt x="2368930" y="1200912"/>
                  </a:moveTo>
                  <a:lnTo>
                    <a:pt x="2349754" y="1200912"/>
                  </a:lnTo>
                  <a:lnTo>
                    <a:pt x="2341879" y="1208659"/>
                  </a:lnTo>
                  <a:lnTo>
                    <a:pt x="2341879" y="1227836"/>
                  </a:lnTo>
                  <a:lnTo>
                    <a:pt x="2349754" y="1235583"/>
                  </a:lnTo>
                  <a:lnTo>
                    <a:pt x="2368930" y="1235583"/>
                  </a:lnTo>
                  <a:lnTo>
                    <a:pt x="2376804" y="1227836"/>
                  </a:lnTo>
                  <a:lnTo>
                    <a:pt x="2376804" y="1208659"/>
                  </a:lnTo>
                  <a:lnTo>
                    <a:pt x="2368930" y="1200912"/>
                  </a:lnTo>
                  <a:close/>
                </a:path>
                <a:path w="6177280" h="1779270">
                  <a:moveTo>
                    <a:pt x="2270125" y="1200912"/>
                  </a:moveTo>
                  <a:lnTo>
                    <a:pt x="2250947" y="1200912"/>
                  </a:lnTo>
                  <a:lnTo>
                    <a:pt x="2243074" y="1208659"/>
                  </a:lnTo>
                  <a:lnTo>
                    <a:pt x="2243074" y="1227836"/>
                  </a:lnTo>
                  <a:lnTo>
                    <a:pt x="2250947" y="1235583"/>
                  </a:lnTo>
                  <a:lnTo>
                    <a:pt x="2270125" y="1235583"/>
                  </a:lnTo>
                  <a:lnTo>
                    <a:pt x="2277999" y="1227836"/>
                  </a:lnTo>
                  <a:lnTo>
                    <a:pt x="2277999" y="1208659"/>
                  </a:lnTo>
                  <a:lnTo>
                    <a:pt x="2270125" y="1200912"/>
                  </a:lnTo>
                  <a:close/>
                </a:path>
                <a:path w="6177280" h="1779270">
                  <a:moveTo>
                    <a:pt x="1956434" y="1200912"/>
                  </a:moveTo>
                  <a:lnTo>
                    <a:pt x="1937130" y="1200912"/>
                  </a:lnTo>
                  <a:lnTo>
                    <a:pt x="1929256" y="1208659"/>
                  </a:lnTo>
                  <a:lnTo>
                    <a:pt x="1929256" y="1227836"/>
                  </a:lnTo>
                  <a:lnTo>
                    <a:pt x="1937130" y="1235583"/>
                  </a:lnTo>
                  <a:lnTo>
                    <a:pt x="1956434" y="1235583"/>
                  </a:lnTo>
                  <a:lnTo>
                    <a:pt x="1964181" y="1227836"/>
                  </a:lnTo>
                  <a:lnTo>
                    <a:pt x="1964181" y="1208659"/>
                  </a:lnTo>
                  <a:lnTo>
                    <a:pt x="1956434" y="1200912"/>
                  </a:lnTo>
                  <a:close/>
                </a:path>
                <a:path w="6177280" h="1779270">
                  <a:moveTo>
                    <a:pt x="1137030" y="1200912"/>
                  </a:moveTo>
                  <a:lnTo>
                    <a:pt x="1117727" y="1200912"/>
                  </a:lnTo>
                  <a:lnTo>
                    <a:pt x="1109979" y="1208659"/>
                  </a:lnTo>
                  <a:lnTo>
                    <a:pt x="1109979" y="1227836"/>
                  </a:lnTo>
                  <a:lnTo>
                    <a:pt x="1117727" y="1235583"/>
                  </a:lnTo>
                  <a:lnTo>
                    <a:pt x="1137030" y="1235583"/>
                  </a:lnTo>
                  <a:lnTo>
                    <a:pt x="1144777" y="1227836"/>
                  </a:lnTo>
                  <a:lnTo>
                    <a:pt x="1144777" y="1208659"/>
                  </a:lnTo>
                  <a:lnTo>
                    <a:pt x="1137030" y="1200912"/>
                  </a:lnTo>
                  <a:close/>
                </a:path>
                <a:path w="6177280" h="1779270">
                  <a:moveTo>
                    <a:pt x="3868293" y="1195070"/>
                  </a:moveTo>
                  <a:lnTo>
                    <a:pt x="3848988" y="1195070"/>
                  </a:lnTo>
                  <a:lnTo>
                    <a:pt x="3841241" y="1202816"/>
                  </a:lnTo>
                  <a:lnTo>
                    <a:pt x="3841241" y="1221994"/>
                  </a:lnTo>
                  <a:lnTo>
                    <a:pt x="3848988" y="1229740"/>
                  </a:lnTo>
                  <a:lnTo>
                    <a:pt x="3868293" y="1229740"/>
                  </a:lnTo>
                  <a:lnTo>
                    <a:pt x="3876039" y="1221994"/>
                  </a:lnTo>
                  <a:lnTo>
                    <a:pt x="3876039" y="1202816"/>
                  </a:lnTo>
                  <a:lnTo>
                    <a:pt x="3868293" y="1195070"/>
                  </a:lnTo>
                  <a:close/>
                </a:path>
                <a:path w="6177280" h="1779270">
                  <a:moveTo>
                    <a:pt x="1474089" y="1195070"/>
                  </a:moveTo>
                  <a:lnTo>
                    <a:pt x="1454784" y="1195070"/>
                  </a:lnTo>
                  <a:lnTo>
                    <a:pt x="1447038" y="1202816"/>
                  </a:lnTo>
                  <a:lnTo>
                    <a:pt x="1447038" y="1221994"/>
                  </a:lnTo>
                  <a:lnTo>
                    <a:pt x="1454784" y="1229740"/>
                  </a:lnTo>
                  <a:lnTo>
                    <a:pt x="1474089" y="1229740"/>
                  </a:lnTo>
                  <a:lnTo>
                    <a:pt x="1481835" y="1221994"/>
                  </a:lnTo>
                  <a:lnTo>
                    <a:pt x="1481835" y="1202816"/>
                  </a:lnTo>
                  <a:lnTo>
                    <a:pt x="1474089" y="1195070"/>
                  </a:lnTo>
                  <a:close/>
                </a:path>
                <a:path w="6177280" h="1779270">
                  <a:moveTo>
                    <a:pt x="2996565" y="1183513"/>
                  </a:moveTo>
                  <a:lnTo>
                    <a:pt x="2977260" y="1183513"/>
                  </a:lnTo>
                  <a:lnTo>
                    <a:pt x="2969514" y="1191260"/>
                  </a:lnTo>
                  <a:lnTo>
                    <a:pt x="2969514" y="1210437"/>
                  </a:lnTo>
                  <a:lnTo>
                    <a:pt x="2977260" y="1218184"/>
                  </a:lnTo>
                  <a:lnTo>
                    <a:pt x="2996565" y="1218184"/>
                  </a:lnTo>
                  <a:lnTo>
                    <a:pt x="3004439" y="1210437"/>
                  </a:lnTo>
                  <a:lnTo>
                    <a:pt x="3004439" y="1191260"/>
                  </a:lnTo>
                  <a:lnTo>
                    <a:pt x="2996565" y="1183513"/>
                  </a:lnTo>
                  <a:close/>
                </a:path>
                <a:path w="6177280" h="1779270">
                  <a:moveTo>
                    <a:pt x="875538" y="1183513"/>
                  </a:moveTo>
                  <a:lnTo>
                    <a:pt x="856233" y="1183513"/>
                  </a:lnTo>
                  <a:lnTo>
                    <a:pt x="848487" y="1191260"/>
                  </a:lnTo>
                  <a:lnTo>
                    <a:pt x="848487" y="1210437"/>
                  </a:lnTo>
                  <a:lnTo>
                    <a:pt x="856233" y="1218184"/>
                  </a:lnTo>
                  <a:lnTo>
                    <a:pt x="875538" y="1218184"/>
                  </a:lnTo>
                  <a:lnTo>
                    <a:pt x="883284" y="1210437"/>
                  </a:lnTo>
                  <a:lnTo>
                    <a:pt x="883284" y="1191260"/>
                  </a:lnTo>
                  <a:lnTo>
                    <a:pt x="875538" y="1183513"/>
                  </a:lnTo>
                  <a:close/>
                </a:path>
                <a:path w="6177280" h="1779270">
                  <a:moveTo>
                    <a:pt x="4484243" y="1177798"/>
                  </a:moveTo>
                  <a:lnTo>
                    <a:pt x="4464938" y="1177798"/>
                  </a:lnTo>
                  <a:lnTo>
                    <a:pt x="4457191" y="1185545"/>
                  </a:lnTo>
                  <a:lnTo>
                    <a:pt x="4457191" y="1204722"/>
                  </a:lnTo>
                  <a:lnTo>
                    <a:pt x="4464938" y="1212469"/>
                  </a:lnTo>
                  <a:lnTo>
                    <a:pt x="4484243" y="1212469"/>
                  </a:lnTo>
                  <a:lnTo>
                    <a:pt x="4491989" y="1204722"/>
                  </a:lnTo>
                  <a:lnTo>
                    <a:pt x="4491989" y="1185545"/>
                  </a:lnTo>
                  <a:lnTo>
                    <a:pt x="4484243" y="1177798"/>
                  </a:lnTo>
                  <a:close/>
                </a:path>
                <a:path w="6177280" h="1779270">
                  <a:moveTo>
                    <a:pt x="2473579" y="1177798"/>
                  </a:moveTo>
                  <a:lnTo>
                    <a:pt x="2454275" y="1177798"/>
                  </a:lnTo>
                  <a:lnTo>
                    <a:pt x="2446528" y="1185545"/>
                  </a:lnTo>
                  <a:lnTo>
                    <a:pt x="2446528" y="1204722"/>
                  </a:lnTo>
                  <a:lnTo>
                    <a:pt x="2454275" y="1212469"/>
                  </a:lnTo>
                  <a:lnTo>
                    <a:pt x="2473579" y="1212469"/>
                  </a:lnTo>
                  <a:lnTo>
                    <a:pt x="2481326" y="1204722"/>
                  </a:lnTo>
                  <a:lnTo>
                    <a:pt x="2481326" y="1185545"/>
                  </a:lnTo>
                  <a:lnTo>
                    <a:pt x="2473579" y="1177798"/>
                  </a:lnTo>
                  <a:close/>
                </a:path>
                <a:path w="6177280" h="1779270">
                  <a:moveTo>
                    <a:pt x="1584452" y="1177798"/>
                  </a:moveTo>
                  <a:lnTo>
                    <a:pt x="1565147" y="1177798"/>
                  </a:lnTo>
                  <a:lnTo>
                    <a:pt x="1557401" y="1185545"/>
                  </a:lnTo>
                  <a:lnTo>
                    <a:pt x="1557401" y="1204722"/>
                  </a:lnTo>
                  <a:lnTo>
                    <a:pt x="1565147" y="1212469"/>
                  </a:lnTo>
                  <a:lnTo>
                    <a:pt x="1584452" y="1212469"/>
                  </a:lnTo>
                  <a:lnTo>
                    <a:pt x="1592199" y="1204722"/>
                  </a:lnTo>
                  <a:lnTo>
                    <a:pt x="1592199" y="1185545"/>
                  </a:lnTo>
                  <a:lnTo>
                    <a:pt x="1584452" y="1177798"/>
                  </a:lnTo>
                  <a:close/>
                </a:path>
                <a:path w="6177280" h="1779270">
                  <a:moveTo>
                    <a:pt x="4896865" y="1166240"/>
                  </a:moveTo>
                  <a:lnTo>
                    <a:pt x="4877561" y="1166240"/>
                  </a:lnTo>
                  <a:lnTo>
                    <a:pt x="4869814" y="1173988"/>
                  </a:lnTo>
                  <a:lnTo>
                    <a:pt x="4869814" y="1193164"/>
                  </a:lnTo>
                  <a:lnTo>
                    <a:pt x="4877561" y="1200912"/>
                  </a:lnTo>
                  <a:lnTo>
                    <a:pt x="4896865" y="1200912"/>
                  </a:lnTo>
                  <a:lnTo>
                    <a:pt x="4904612" y="1193164"/>
                  </a:lnTo>
                  <a:lnTo>
                    <a:pt x="4904612" y="1173988"/>
                  </a:lnTo>
                  <a:lnTo>
                    <a:pt x="4896865" y="1166240"/>
                  </a:lnTo>
                  <a:close/>
                </a:path>
                <a:path w="6177280" h="1779270">
                  <a:moveTo>
                    <a:pt x="3728720" y="1160399"/>
                  </a:moveTo>
                  <a:lnTo>
                    <a:pt x="3709543" y="1160399"/>
                  </a:lnTo>
                  <a:lnTo>
                    <a:pt x="3701669" y="1168146"/>
                  </a:lnTo>
                  <a:lnTo>
                    <a:pt x="3701669" y="1187323"/>
                  </a:lnTo>
                  <a:lnTo>
                    <a:pt x="3709543" y="1195070"/>
                  </a:lnTo>
                  <a:lnTo>
                    <a:pt x="3728720" y="1195070"/>
                  </a:lnTo>
                  <a:lnTo>
                    <a:pt x="3736594" y="1187323"/>
                  </a:lnTo>
                  <a:lnTo>
                    <a:pt x="3736594" y="1168146"/>
                  </a:lnTo>
                  <a:lnTo>
                    <a:pt x="3728720" y="1160399"/>
                  </a:lnTo>
                  <a:close/>
                </a:path>
                <a:path w="6177280" h="1779270">
                  <a:moveTo>
                    <a:pt x="3496309" y="1160399"/>
                  </a:moveTo>
                  <a:lnTo>
                    <a:pt x="3477132" y="1160399"/>
                  </a:lnTo>
                  <a:lnTo>
                    <a:pt x="3469258" y="1168146"/>
                  </a:lnTo>
                  <a:lnTo>
                    <a:pt x="3469258" y="1187323"/>
                  </a:lnTo>
                  <a:lnTo>
                    <a:pt x="3477132" y="1195070"/>
                  </a:lnTo>
                  <a:lnTo>
                    <a:pt x="3496309" y="1195070"/>
                  </a:lnTo>
                  <a:lnTo>
                    <a:pt x="3504183" y="1187323"/>
                  </a:lnTo>
                  <a:lnTo>
                    <a:pt x="3504183" y="1168146"/>
                  </a:lnTo>
                  <a:lnTo>
                    <a:pt x="3496309" y="1160399"/>
                  </a:lnTo>
                  <a:close/>
                </a:path>
                <a:path w="6177280" h="1779270">
                  <a:moveTo>
                    <a:pt x="590803" y="1154684"/>
                  </a:moveTo>
                  <a:lnTo>
                    <a:pt x="571500" y="1154684"/>
                  </a:lnTo>
                  <a:lnTo>
                    <a:pt x="563626" y="1162430"/>
                  </a:lnTo>
                  <a:lnTo>
                    <a:pt x="563626" y="1181608"/>
                  </a:lnTo>
                  <a:lnTo>
                    <a:pt x="571500" y="1189354"/>
                  </a:lnTo>
                  <a:lnTo>
                    <a:pt x="590803" y="1189354"/>
                  </a:lnTo>
                  <a:lnTo>
                    <a:pt x="598551" y="1181608"/>
                  </a:lnTo>
                  <a:lnTo>
                    <a:pt x="598551" y="1162430"/>
                  </a:lnTo>
                  <a:lnTo>
                    <a:pt x="590803" y="1154684"/>
                  </a:lnTo>
                  <a:close/>
                </a:path>
                <a:path w="6177280" h="1779270">
                  <a:moveTo>
                    <a:pt x="2862960" y="1148841"/>
                  </a:moveTo>
                  <a:lnTo>
                    <a:pt x="2843656" y="1148841"/>
                  </a:lnTo>
                  <a:lnTo>
                    <a:pt x="2835909" y="1156589"/>
                  </a:lnTo>
                  <a:lnTo>
                    <a:pt x="2835909" y="1175765"/>
                  </a:lnTo>
                  <a:lnTo>
                    <a:pt x="2843656" y="1183513"/>
                  </a:lnTo>
                  <a:lnTo>
                    <a:pt x="2862960" y="1183513"/>
                  </a:lnTo>
                  <a:lnTo>
                    <a:pt x="2870707" y="1175765"/>
                  </a:lnTo>
                  <a:lnTo>
                    <a:pt x="2870707" y="1156589"/>
                  </a:lnTo>
                  <a:lnTo>
                    <a:pt x="2862960" y="1148841"/>
                  </a:lnTo>
                  <a:close/>
                </a:path>
                <a:path w="6177280" h="1779270">
                  <a:moveTo>
                    <a:pt x="985901" y="1148841"/>
                  </a:moveTo>
                  <a:lnTo>
                    <a:pt x="966596" y="1148841"/>
                  </a:lnTo>
                  <a:lnTo>
                    <a:pt x="958850" y="1156589"/>
                  </a:lnTo>
                  <a:lnTo>
                    <a:pt x="958850" y="1175765"/>
                  </a:lnTo>
                  <a:lnTo>
                    <a:pt x="966596" y="1183513"/>
                  </a:lnTo>
                  <a:lnTo>
                    <a:pt x="985901" y="1183513"/>
                  </a:lnTo>
                  <a:lnTo>
                    <a:pt x="993647" y="1175765"/>
                  </a:lnTo>
                  <a:lnTo>
                    <a:pt x="993647" y="1156589"/>
                  </a:lnTo>
                  <a:lnTo>
                    <a:pt x="985901" y="1148841"/>
                  </a:lnTo>
                  <a:close/>
                </a:path>
                <a:path w="6177280" h="1779270">
                  <a:moveTo>
                    <a:pt x="4780660" y="1143127"/>
                  </a:moveTo>
                  <a:lnTo>
                    <a:pt x="4761357" y="1143127"/>
                  </a:lnTo>
                  <a:lnTo>
                    <a:pt x="4753483" y="1150874"/>
                  </a:lnTo>
                  <a:lnTo>
                    <a:pt x="4753483" y="1170051"/>
                  </a:lnTo>
                  <a:lnTo>
                    <a:pt x="4761357" y="1177798"/>
                  </a:lnTo>
                  <a:lnTo>
                    <a:pt x="4780660" y="1177798"/>
                  </a:lnTo>
                  <a:lnTo>
                    <a:pt x="4788408" y="1170051"/>
                  </a:lnTo>
                  <a:lnTo>
                    <a:pt x="4788408" y="1150874"/>
                  </a:lnTo>
                  <a:lnTo>
                    <a:pt x="4780660" y="1143127"/>
                  </a:lnTo>
                  <a:close/>
                </a:path>
                <a:path w="6177280" h="1779270">
                  <a:moveTo>
                    <a:pt x="4228591" y="1143127"/>
                  </a:moveTo>
                  <a:lnTo>
                    <a:pt x="4209287" y="1143127"/>
                  </a:lnTo>
                  <a:lnTo>
                    <a:pt x="4201540" y="1150874"/>
                  </a:lnTo>
                  <a:lnTo>
                    <a:pt x="4201540" y="1170051"/>
                  </a:lnTo>
                  <a:lnTo>
                    <a:pt x="4209287" y="1177798"/>
                  </a:lnTo>
                  <a:lnTo>
                    <a:pt x="4228591" y="1177798"/>
                  </a:lnTo>
                  <a:lnTo>
                    <a:pt x="4236338" y="1170051"/>
                  </a:lnTo>
                  <a:lnTo>
                    <a:pt x="4236338" y="1150874"/>
                  </a:lnTo>
                  <a:lnTo>
                    <a:pt x="4228591" y="1143127"/>
                  </a:lnTo>
                  <a:close/>
                </a:path>
                <a:path w="6177280" h="1779270">
                  <a:moveTo>
                    <a:pt x="3124454" y="1143127"/>
                  </a:moveTo>
                  <a:lnTo>
                    <a:pt x="3105150" y="1143127"/>
                  </a:lnTo>
                  <a:lnTo>
                    <a:pt x="3097403" y="1150874"/>
                  </a:lnTo>
                  <a:lnTo>
                    <a:pt x="3097403" y="1170051"/>
                  </a:lnTo>
                  <a:lnTo>
                    <a:pt x="3105150" y="1177798"/>
                  </a:lnTo>
                  <a:lnTo>
                    <a:pt x="3124454" y="1177798"/>
                  </a:lnTo>
                  <a:lnTo>
                    <a:pt x="3132201" y="1170051"/>
                  </a:lnTo>
                  <a:lnTo>
                    <a:pt x="3132201" y="1150874"/>
                  </a:lnTo>
                  <a:lnTo>
                    <a:pt x="3124454" y="1143127"/>
                  </a:lnTo>
                  <a:close/>
                </a:path>
                <a:path w="6177280" h="1779270">
                  <a:moveTo>
                    <a:pt x="695325" y="1143127"/>
                  </a:moveTo>
                  <a:lnTo>
                    <a:pt x="676147" y="1143127"/>
                  </a:lnTo>
                  <a:lnTo>
                    <a:pt x="668274" y="1150874"/>
                  </a:lnTo>
                  <a:lnTo>
                    <a:pt x="668274" y="1170051"/>
                  </a:lnTo>
                  <a:lnTo>
                    <a:pt x="676147" y="1177798"/>
                  </a:lnTo>
                  <a:lnTo>
                    <a:pt x="695325" y="1177798"/>
                  </a:lnTo>
                  <a:lnTo>
                    <a:pt x="703199" y="1170051"/>
                  </a:lnTo>
                  <a:lnTo>
                    <a:pt x="703199" y="1150874"/>
                  </a:lnTo>
                  <a:lnTo>
                    <a:pt x="695325" y="1143127"/>
                  </a:lnTo>
                  <a:close/>
                </a:path>
                <a:path w="6177280" h="1779270">
                  <a:moveTo>
                    <a:pt x="4676012" y="1137285"/>
                  </a:moveTo>
                  <a:lnTo>
                    <a:pt x="4656708" y="1137285"/>
                  </a:lnTo>
                  <a:lnTo>
                    <a:pt x="4648961" y="1145032"/>
                  </a:lnTo>
                  <a:lnTo>
                    <a:pt x="4648961" y="1164209"/>
                  </a:lnTo>
                  <a:lnTo>
                    <a:pt x="4656708" y="1171955"/>
                  </a:lnTo>
                  <a:lnTo>
                    <a:pt x="4676012" y="1171955"/>
                  </a:lnTo>
                  <a:lnTo>
                    <a:pt x="4683759" y="1164209"/>
                  </a:lnTo>
                  <a:lnTo>
                    <a:pt x="4683759" y="1145032"/>
                  </a:lnTo>
                  <a:lnTo>
                    <a:pt x="4676012" y="1137285"/>
                  </a:lnTo>
                  <a:close/>
                </a:path>
                <a:path w="6177280" h="1779270">
                  <a:moveTo>
                    <a:pt x="1247393" y="1125727"/>
                  </a:moveTo>
                  <a:lnTo>
                    <a:pt x="1228089" y="1125727"/>
                  </a:lnTo>
                  <a:lnTo>
                    <a:pt x="1220342" y="1133475"/>
                  </a:lnTo>
                  <a:lnTo>
                    <a:pt x="1220342" y="1152652"/>
                  </a:lnTo>
                  <a:lnTo>
                    <a:pt x="1228089" y="1160399"/>
                  </a:lnTo>
                  <a:lnTo>
                    <a:pt x="1247393" y="1160399"/>
                  </a:lnTo>
                  <a:lnTo>
                    <a:pt x="1255267" y="1152652"/>
                  </a:lnTo>
                  <a:lnTo>
                    <a:pt x="1255267" y="1133475"/>
                  </a:lnTo>
                  <a:lnTo>
                    <a:pt x="1247393" y="1125727"/>
                  </a:lnTo>
                  <a:close/>
                </a:path>
                <a:path w="6177280" h="1779270">
                  <a:moveTo>
                    <a:pt x="3374262" y="1120013"/>
                  </a:moveTo>
                  <a:lnTo>
                    <a:pt x="3355085" y="1120013"/>
                  </a:lnTo>
                  <a:lnTo>
                    <a:pt x="3347211" y="1127760"/>
                  </a:lnTo>
                  <a:lnTo>
                    <a:pt x="3347211" y="1146937"/>
                  </a:lnTo>
                  <a:lnTo>
                    <a:pt x="3355085" y="1154684"/>
                  </a:lnTo>
                  <a:lnTo>
                    <a:pt x="3374262" y="1154684"/>
                  </a:lnTo>
                  <a:lnTo>
                    <a:pt x="3382136" y="1146937"/>
                  </a:lnTo>
                  <a:lnTo>
                    <a:pt x="3382136" y="1127760"/>
                  </a:lnTo>
                  <a:lnTo>
                    <a:pt x="3374262" y="1120013"/>
                  </a:lnTo>
                  <a:close/>
                </a:path>
                <a:path w="6177280" h="1779270">
                  <a:moveTo>
                    <a:pt x="2624708" y="1120013"/>
                  </a:moveTo>
                  <a:lnTo>
                    <a:pt x="2605404" y="1120013"/>
                  </a:lnTo>
                  <a:lnTo>
                    <a:pt x="2597657" y="1127760"/>
                  </a:lnTo>
                  <a:lnTo>
                    <a:pt x="2597657" y="1146937"/>
                  </a:lnTo>
                  <a:lnTo>
                    <a:pt x="2605404" y="1154684"/>
                  </a:lnTo>
                  <a:lnTo>
                    <a:pt x="2624708" y="1154684"/>
                  </a:lnTo>
                  <a:lnTo>
                    <a:pt x="2632455" y="1146937"/>
                  </a:lnTo>
                  <a:lnTo>
                    <a:pt x="2632455" y="1127760"/>
                  </a:lnTo>
                  <a:lnTo>
                    <a:pt x="2624708" y="1120013"/>
                  </a:lnTo>
                  <a:close/>
                </a:path>
                <a:path w="6177280" h="1779270">
                  <a:moveTo>
                    <a:pt x="4362196" y="1114171"/>
                  </a:moveTo>
                  <a:lnTo>
                    <a:pt x="4342891" y="1114171"/>
                  </a:lnTo>
                  <a:lnTo>
                    <a:pt x="4335145" y="1121917"/>
                  </a:lnTo>
                  <a:lnTo>
                    <a:pt x="4335145" y="1141095"/>
                  </a:lnTo>
                  <a:lnTo>
                    <a:pt x="4342891" y="1148841"/>
                  </a:lnTo>
                  <a:lnTo>
                    <a:pt x="4362196" y="1148841"/>
                  </a:lnTo>
                  <a:lnTo>
                    <a:pt x="4369943" y="1141095"/>
                  </a:lnTo>
                  <a:lnTo>
                    <a:pt x="4369943" y="1121917"/>
                  </a:lnTo>
                  <a:lnTo>
                    <a:pt x="4362196" y="1114171"/>
                  </a:lnTo>
                  <a:close/>
                </a:path>
                <a:path w="6177280" h="1779270">
                  <a:moveTo>
                    <a:pt x="4071620" y="1114171"/>
                  </a:moveTo>
                  <a:lnTo>
                    <a:pt x="4052443" y="1114171"/>
                  </a:lnTo>
                  <a:lnTo>
                    <a:pt x="4044569" y="1121917"/>
                  </a:lnTo>
                  <a:lnTo>
                    <a:pt x="4044569" y="1141095"/>
                  </a:lnTo>
                  <a:lnTo>
                    <a:pt x="4052443" y="1148841"/>
                  </a:lnTo>
                  <a:lnTo>
                    <a:pt x="4071620" y="1148841"/>
                  </a:lnTo>
                  <a:lnTo>
                    <a:pt x="4079494" y="1141095"/>
                  </a:lnTo>
                  <a:lnTo>
                    <a:pt x="4079494" y="1121917"/>
                  </a:lnTo>
                  <a:lnTo>
                    <a:pt x="4071620" y="1114171"/>
                  </a:lnTo>
                  <a:close/>
                </a:path>
                <a:path w="6177280" h="1779270">
                  <a:moveTo>
                    <a:pt x="2072639" y="1114171"/>
                  </a:moveTo>
                  <a:lnTo>
                    <a:pt x="2053335" y="1114171"/>
                  </a:lnTo>
                  <a:lnTo>
                    <a:pt x="2045589" y="1121917"/>
                  </a:lnTo>
                  <a:lnTo>
                    <a:pt x="2045589" y="1141095"/>
                  </a:lnTo>
                  <a:lnTo>
                    <a:pt x="2053335" y="1148841"/>
                  </a:lnTo>
                  <a:lnTo>
                    <a:pt x="2072639" y="1148841"/>
                  </a:lnTo>
                  <a:lnTo>
                    <a:pt x="2080387" y="1141095"/>
                  </a:lnTo>
                  <a:lnTo>
                    <a:pt x="2080387" y="1121917"/>
                  </a:lnTo>
                  <a:lnTo>
                    <a:pt x="2072639" y="1114171"/>
                  </a:lnTo>
                  <a:close/>
                </a:path>
                <a:path w="6177280" h="1779270">
                  <a:moveTo>
                    <a:pt x="1799463" y="1114171"/>
                  </a:moveTo>
                  <a:lnTo>
                    <a:pt x="1780158" y="1114171"/>
                  </a:lnTo>
                  <a:lnTo>
                    <a:pt x="1772412" y="1121917"/>
                  </a:lnTo>
                  <a:lnTo>
                    <a:pt x="1772412" y="1141095"/>
                  </a:lnTo>
                  <a:lnTo>
                    <a:pt x="1780158" y="1148841"/>
                  </a:lnTo>
                  <a:lnTo>
                    <a:pt x="1799463" y="1148841"/>
                  </a:lnTo>
                  <a:lnTo>
                    <a:pt x="1807337" y="1141095"/>
                  </a:lnTo>
                  <a:lnTo>
                    <a:pt x="1807337" y="1121917"/>
                  </a:lnTo>
                  <a:lnTo>
                    <a:pt x="1799463" y="1114171"/>
                  </a:lnTo>
                  <a:close/>
                </a:path>
                <a:path w="6177280" h="1779270">
                  <a:moveTo>
                    <a:pt x="3240658" y="1108455"/>
                  </a:moveTo>
                  <a:lnTo>
                    <a:pt x="3221354" y="1108455"/>
                  </a:lnTo>
                  <a:lnTo>
                    <a:pt x="3213607" y="1116202"/>
                  </a:lnTo>
                  <a:lnTo>
                    <a:pt x="3213607" y="1135379"/>
                  </a:lnTo>
                  <a:lnTo>
                    <a:pt x="3221354" y="1143127"/>
                  </a:lnTo>
                  <a:lnTo>
                    <a:pt x="3240658" y="1143127"/>
                  </a:lnTo>
                  <a:lnTo>
                    <a:pt x="3248405" y="1135379"/>
                  </a:lnTo>
                  <a:lnTo>
                    <a:pt x="3248405" y="1116202"/>
                  </a:lnTo>
                  <a:lnTo>
                    <a:pt x="3240658" y="1108455"/>
                  </a:lnTo>
                  <a:close/>
                </a:path>
                <a:path w="6177280" h="1779270">
                  <a:moveTo>
                    <a:pt x="2746629" y="1108455"/>
                  </a:moveTo>
                  <a:lnTo>
                    <a:pt x="2727452" y="1108455"/>
                  </a:lnTo>
                  <a:lnTo>
                    <a:pt x="2719578" y="1116202"/>
                  </a:lnTo>
                  <a:lnTo>
                    <a:pt x="2719578" y="1135379"/>
                  </a:lnTo>
                  <a:lnTo>
                    <a:pt x="2727452" y="1143127"/>
                  </a:lnTo>
                  <a:lnTo>
                    <a:pt x="2746629" y="1143127"/>
                  </a:lnTo>
                  <a:lnTo>
                    <a:pt x="2754503" y="1135379"/>
                  </a:lnTo>
                  <a:lnTo>
                    <a:pt x="2754503" y="1116202"/>
                  </a:lnTo>
                  <a:lnTo>
                    <a:pt x="2746629" y="1108455"/>
                  </a:lnTo>
                  <a:close/>
                </a:path>
                <a:path w="6177280" h="1779270">
                  <a:moveTo>
                    <a:pt x="2188844" y="1108455"/>
                  </a:moveTo>
                  <a:lnTo>
                    <a:pt x="2169541" y="1108455"/>
                  </a:lnTo>
                  <a:lnTo>
                    <a:pt x="2161793" y="1116202"/>
                  </a:lnTo>
                  <a:lnTo>
                    <a:pt x="2161793" y="1135379"/>
                  </a:lnTo>
                  <a:lnTo>
                    <a:pt x="2169541" y="1143127"/>
                  </a:lnTo>
                  <a:lnTo>
                    <a:pt x="2188844" y="1143127"/>
                  </a:lnTo>
                  <a:lnTo>
                    <a:pt x="2196591" y="1135379"/>
                  </a:lnTo>
                  <a:lnTo>
                    <a:pt x="2196591" y="1116202"/>
                  </a:lnTo>
                  <a:lnTo>
                    <a:pt x="2188844" y="1108455"/>
                  </a:lnTo>
                  <a:close/>
                </a:path>
                <a:path w="6177280" h="1779270">
                  <a:moveTo>
                    <a:pt x="1938908" y="1102614"/>
                  </a:moveTo>
                  <a:lnTo>
                    <a:pt x="1919731" y="1102614"/>
                  </a:lnTo>
                  <a:lnTo>
                    <a:pt x="1911857" y="1110361"/>
                  </a:lnTo>
                  <a:lnTo>
                    <a:pt x="1911857" y="1129538"/>
                  </a:lnTo>
                  <a:lnTo>
                    <a:pt x="1919731" y="1137285"/>
                  </a:lnTo>
                  <a:lnTo>
                    <a:pt x="1938908" y="1137285"/>
                  </a:lnTo>
                  <a:lnTo>
                    <a:pt x="1946782" y="1129538"/>
                  </a:lnTo>
                  <a:lnTo>
                    <a:pt x="1946782" y="1110361"/>
                  </a:lnTo>
                  <a:lnTo>
                    <a:pt x="1938908" y="1102614"/>
                  </a:lnTo>
                  <a:close/>
                </a:path>
                <a:path w="6177280" h="1779270">
                  <a:moveTo>
                    <a:pt x="1671574" y="1102614"/>
                  </a:moveTo>
                  <a:lnTo>
                    <a:pt x="1652396" y="1102614"/>
                  </a:lnTo>
                  <a:lnTo>
                    <a:pt x="1644522" y="1110361"/>
                  </a:lnTo>
                  <a:lnTo>
                    <a:pt x="1644522" y="1129538"/>
                  </a:lnTo>
                  <a:lnTo>
                    <a:pt x="1652396" y="1137285"/>
                  </a:lnTo>
                  <a:lnTo>
                    <a:pt x="1671574" y="1137285"/>
                  </a:lnTo>
                  <a:lnTo>
                    <a:pt x="1679447" y="1129538"/>
                  </a:lnTo>
                  <a:lnTo>
                    <a:pt x="1679447" y="1110361"/>
                  </a:lnTo>
                  <a:lnTo>
                    <a:pt x="1671574" y="1102614"/>
                  </a:lnTo>
                  <a:close/>
                </a:path>
                <a:path w="6177280" h="1779270">
                  <a:moveTo>
                    <a:pt x="1102105" y="1102614"/>
                  </a:moveTo>
                  <a:lnTo>
                    <a:pt x="1082928" y="1102614"/>
                  </a:lnTo>
                  <a:lnTo>
                    <a:pt x="1075054" y="1110361"/>
                  </a:lnTo>
                  <a:lnTo>
                    <a:pt x="1075054" y="1129538"/>
                  </a:lnTo>
                  <a:lnTo>
                    <a:pt x="1082928" y="1137285"/>
                  </a:lnTo>
                  <a:lnTo>
                    <a:pt x="1102105" y="1137285"/>
                  </a:lnTo>
                  <a:lnTo>
                    <a:pt x="1109979" y="1129538"/>
                  </a:lnTo>
                  <a:lnTo>
                    <a:pt x="1109979" y="1110361"/>
                  </a:lnTo>
                  <a:lnTo>
                    <a:pt x="1102105" y="1102614"/>
                  </a:lnTo>
                  <a:close/>
                </a:path>
                <a:path w="6177280" h="1779270">
                  <a:moveTo>
                    <a:pt x="491997" y="1096899"/>
                  </a:moveTo>
                  <a:lnTo>
                    <a:pt x="472693" y="1096899"/>
                  </a:lnTo>
                  <a:lnTo>
                    <a:pt x="464946" y="1104646"/>
                  </a:lnTo>
                  <a:lnTo>
                    <a:pt x="464946" y="1123823"/>
                  </a:lnTo>
                  <a:lnTo>
                    <a:pt x="472693" y="1131570"/>
                  </a:lnTo>
                  <a:lnTo>
                    <a:pt x="491997" y="1131570"/>
                  </a:lnTo>
                  <a:lnTo>
                    <a:pt x="499744" y="1123823"/>
                  </a:lnTo>
                  <a:lnTo>
                    <a:pt x="499744" y="1104646"/>
                  </a:lnTo>
                  <a:lnTo>
                    <a:pt x="491997" y="1096899"/>
                  </a:lnTo>
                  <a:close/>
                </a:path>
                <a:path w="6177280" h="1779270">
                  <a:moveTo>
                    <a:pt x="3595115" y="1091057"/>
                  </a:moveTo>
                  <a:lnTo>
                    <a:pt x="3575811" y="1091057"/>
                  </a:lnTo>
                  <a:lnTo>
                    <a:pt x="3568064" y="1098803"/>
                  </a:lnTo>
                  <a:lnTo>
                    <a:pt x="3568064" y="1117980"/>
                  </a:lnTo>
                  <a:lnTo>
                    <a:pt x="3575811" y="1125727"/>
                  </a:lnTo>
                  <a:lnTo>
                    <a:pt x="3595115" y="1125727"/>
                  </a:lnTo>
                  <a:lnTo>
                    <a:pt x="3602989" y="1117980"/>
                  </a:lnTo>
                  <a:lnTo>
                    <a:pt x="3602989" y="1098803"/>
                  </a:lnTo>
                  <a:lnTo>
                    <a:pt x="3595115" y="1091057"/>
                  </a:lnTo>
                  <a:close/>
                </a:path>
                <a:path w="6177280" h="1779270">
                  <a:moveTo>
                    <a:pt x="782574" y="1091057"/>
                  </a:moveTo>
                  <a:lnTo>
                    <a:pt x="763269" y="1091057"/>
                  </a:lnTo>
                  <a:lnTo>
                    <a:pt x="755395" y="1098803"/>
                  </a:lnTo>
                  <a:lnTo>
                    <a:pt x="755395" y="1117980"/>
                  </a:lnTo>
                  <a:lnTo>
                    <a:pt x="763269" y="1125727"/>
                  </a:lnTo>
                  <a:lnTo>
                    <a:pt x="782574" y="1125727"/>
                  </a:lnTo>
                  <a:lnTo>
                    <a:pt x="790320" y="1117980"/>
                  </a:lnTo>
                  <a:lnTo>
                    <a:pt x="790320" y="1098803"/>
                  </a:lnTo>
                  <a:lnTo>
                    <a:pt x="782574" y="1091057"/>
                  </a:lnTo>
                  <a:close/>
                </a:path>
                <a:path w="6177280" h="1779270">
                  <a:moveTo>
                    <a:pt x="381507" y="1091057"/>
                  </a:moveTo>
                  <a:lnTo>
                    <a:pt x="362330" y="1091057"/>
                  </a:lnTo>
                  <a:lnTo>
                    <a:pt x="354456" y="1098803"/>
                  </a:lnTo>
                  <a:lnTo>
                    <a:pt x="354456" y="1117980"/>
                  </a:lnTo>
                  <a:lnTo>
                    <a:pt x="362330" y="1125727"/>
                  </a:lnTo>
                  <a:lnTo>
                    <a:pt x="381507" y="1125727"/>
                  </a:lnTo>
                  <a:lnTo>
                    <a:pt x="389381" y="1117980"/>
                  </a:lnTo>
                  <a:lnTo>
                    <a:pt x="389381" y="1098803"/>
                  </a:lnTo>
                  <a:lnTo>
                    <a:pt x="381507" y="1091057"/>
                  </a:lnTo>
                  <a:close/>
                </a:path>
                <a:path w="6177280" h="1779270">
                  <a:moveTo>
                    <a:pt x="3815969" y="1085341"/>
                  </a:moveTo>
                  <a:lnTo>
                    <a:pt x="3796664" y="1085341"/>
                  </a:lnTo>
                  <a:lnTo>
                    <a:pt x="3788918" y="1093089"/>
                  </a:lnTo>
                  <a:lnTo>
                    <a:pt x="3788918" y="1112265"/>
                  </a:lnTo>
                  <a:lnTo>
                    <a:pt x="3796664" y="1120013"/>
                  </a:lnTo>
                  <a:lnTo>
                    <a:pt x="3815969" y="1120013"/>
                  </a:lnTo>
                  <a:lnTo>
                    <a:pt x="3823715" y="1112265"/>
                  </a:lnTo>
                  <a:lnTo>
                    <a:pt x="3823715" y="1093089"/>
                  </a:lnTo>
                  <a:lnTo>
                    <a:pt x="3815969" y="1085341"/>
                  </a:lnTo>
                  <a:close/>
                </a:path>
                <a:path w="6177280" h="1779270">
                  <a:moveTo>
                    <a:pt x="1474089" y="1085341"/>
                  </a:moveTo>
                  <a:lnTo>
                    <a:pt x="1454784" y="1085341"/>
                  </a:lnTo>
                  <a:lnTo>
                    <a:pt x="1447038" y="1093089"/>
                  </a:lnTo>
                  <a:lnTo>
                    <a:pt x="1447038" y="1112265"/>
                  </a:lnTo>
                  <a:lnTo>
                    <a:pt x="1454784" y="1120013"/>
                  </a:lnTo>
                  <a:lnTo>
                    <a:pt x="1474089" y="1120013"/>
                  </a:lnTo>
                  <a:lnTo>
                    <a:pt x="1481835" y="1112265"/>
                  </a:lnTo>
                  <a:lnTo>
                    <a:pt x="1481835" y="1093089"/>
                  </a:lnTo>
                  <a:lnTo>
                    <a:pt x="1474089" y="1085341"/>
                  </a:lnTo>
                  <a:close/>
                </a:path>
                <a:path w="6177280" h="1779270">
                  <a:moveTo>
                    <a:pt x="4507483" y="1079500"/>
                  </a:moveTo>
                  <a:lnTo>
                    <a:pt x="4488180" y="1079500"/>
                  </a:lnTo>
                  <a:lnTo>
                    <a:pt x="4480433" y="1087247"/>
                  </a:lnTo>
                  <a:lnTo>
                    <a:pt x="4480433" y="1106424"/>
                  </a:lnTo>
                  <a:lnTo>
                    <a:pt x="4488180" y="1114171"/>
                  </a:lnTo>
                  <a:lnTo>
                    <a:pt x="4507483" y="1114171"/>
                  </a:lnTo>
                  <a:lnTo>
                    <a:pt x="4515231" y="1106424"/>
                  </a:lnTo>
                  <a:lnTo>
                    <a:pt x="4515231" y="1087247"/>
                  </a:lnTo>
                  <a:lnTo>
                    <a:pt x="4507483" y="1079500"/>
                  </a:lnTo>
                  <a:close/>
                </a:path>
                <a:path w="6177280" h="1779270">
                  <a:moveTo>
                    <a:pt x="3949573" y="1079500"/>
                  </a:moveTo>
                  <a:lnTo>
                    <a:pt x="3930396" y="1079500"/>
                  </a:lnTo>
                  <a:lnTo>
                    <a:pt x="3922522" y="1087247"/>
                  </a:lnTo>
                  <a:lnTo>
                    <a:pt x="3922522" y="1106424"/>
                  </a:lnTo>
                  <a:lnTo>
                    <a:pt x="3930396" y="1114171"/>
                  </a:lnTo>
                  <a:lnTo>
                    <a:pt x="3949573" y="1114171"/>
                  </a:lnTo>
                  <a:lnTo>
                    <a:pt x="3957447" y="1106424"/>
                  </a:lnTo>
                  <a:lnTo>
                    <a:pt x="3957447" y="1087247"/>
                  </a:lnTo>
                  <a:lnTo>
                    <a:pt x="3949573" y="1079500"/>
                  </a:lnTo>
                  <a:close/>
                </a:path>
                <a:path w="6177280" h="1779270">
                  <a:moveTo>
                    <a:pt x="2403855" y="1079500"/>
                  </a:moveTo>
                  <a:lnTo>
                    <a:pt x="2384552" y="1079500"/>
                  </a:lnTo>
                  <a:lnTo>
                    <a:pt x="2376804" y="1087247"/>
                  </a:lnTo>
                  <a:lnTo>
                    <a:pt x="2376804" y="1106424"/>
                  </a:lnTo>
                  <a:lnTo>
                    <a:pt x="2384552" y="1114171"/>
                  </a:lnTo>
                  <a:lnTo>
                    <a:pt x="2403855" y="1114171"/>
                  </a:lnTo>
                  <a:lnTo>
                    <a:pt x="2411603" y="1106424"/>
                  </a:lnTo>
                  <a:lnTo>
                    <a:pt x="2411603" y="1087247"/>
                  </a:lnTo>
                  <a:lnTo>
                    <a:pt x="2403855" y="1079500"/>
                  </a:lnTo>
                  <a:close/>
                </a:path>
                <a:path w="6177280" h="1779270">
                  <a:moveTo>
                    <a:pt x="1357883" y="1079500"/>
                  </a:moveTo>
                  <a:lnTo>
                    <a:pt x="1338579" y="1079500"/>
                  </a:lnTo>
                  <a:lnTo>
                    <a:pt x="1330705" y="1087247"/>
                  </a:lnTo>
                  <a:lnTo>
                    <a:pt x="1330705" y="1106424"/>
                  </a:lnTo>
                  <a:lnTo>
                    <a:pt x="1338579" y="1114171"/>
                  </a:lnTo>
                  <a:lnTo>
                    <a:pt x="1357883" y="1114171"/>
                  </a:lnTo>
                  <a:lnTo>
                    <a:pt x="1365630" y="1106424"/>
                  </a:lnTo>
                  <a:lnTo>
                    <a:pt x="1365630" y="1087247"/>
                  </a:lnTo>
                  <a:lnTo>
                    <a:pt x="1357883" y="1079500"/>
                  </a:lnTo>
                  <a:close/>
                </a:path>
                <a:path w="6177280" h="1779270">
                  <a:moveTo>
                    <a:pt x="2967481" y="1073785"/>
                  </a:moveTo>
                  <a:lnTo>
                    <a:pt x="2948304" y="1073785"/>
                  </a:lnTo>
                  <a:lnTo>
                    <a:pt x="2940430" y="1081532"/>
                  </a:lnTo>
                  <a:lnTo>
                    <a:pt x="2940430" y="1100709"/>
                  </a:lnTo>
                  <a:lnTo>
                    <a:pt x="2948304" y="1108455"/>
                  </a:lnTo>
                  <a:lnTo>
                    <a:pt x="2967481" y="1108455"/>
                  </a:lnTo>
                  <a:lnTo>
                    <a:pt x="2975355" y="1100709"/>
                  </a:lnTo>
                  <a:lnTo>
                    <a:pt x="2975355" y="1081532"/>
                  </a:lnTo>
                  <a:lnTo>
                    <a:pt x="2967481" y="1073785"/>
                  </a:lnTo>
                  <a:close/>
                </a:path>
                <a:path w="6177280" h="1779270">
                  <a:moveTo>
                    <a:pt x="4652772" y="1050671"/>
                  </a:moveTo>
                  <a:lnTo>
                    <a:pt x="4633468" y="1050671"/>
                  </a:lnTo>
                  <a:lnTo>
                    <a:pt x="4625721" y="1058417"/>
                  </a:lnTo>
                  <a:lnTo>
                    <a:pt x="4625721" y="1077595"/>
                  </a:lnTo>
                  <a:lnTo>
                    <a:pt x="4633468" y="1085341"/>
                  </a:lnTo>
                  <a:lnTo>
                    <a:pt x="4652772" y="1085341"/>
                  </a:lnTo>
                  <a:lnTo>
                    <a:pt x="4660519" y="1077595"/>
                  </a:lnTo>
                  <a:lnTo>
                    <a:pt x="4660519" y="1058417"/>
                  </a:lnTo>
                  <a:lnTo>
                    <a:pt x="4652772" y="1050671"/>
                  </a:lnTo>
                  <a:close/>
                </a:path>
                <a:path w="6177280" h="1779270">
                  <a:moveTo>
                    <a:pt x="2281808" y="1050671"/>
                  </a:moveTo>
                  <a:lnTo>
                    <a:pt x="2262504" y="1050671"/>
                  </a:lnTo>
                  <a:lnTo>
                    <a:pt x="2254757" y="1058417"/>
                  </a:lnTo>
                  <a:lnTo>
                    <a:pt x="2254757" y="1077595"/>
                  </a:lnTo>
                  <a:lnTo>
                    <a:pt x="2262504" y="1085341"/>
                  </a:lnTo>
                  <a:lnTo>
                    <a:pt x="2281808" y="1085341"/>
                  </a:lnTo>
                  <a:lnTo>
                    <a:pt x="2289555" y="1077595"/>
                  </a:lnTo>
                  <a:lnTo>
                    <a:pt x="2289555" y="1058417"/>
                  </a:lnTo>
                  <a:lnTo>
                    <a:pt x="2281808" y="1050671"/>
                  </a:lnTo>
                  <a:close/>
                </a:path>
                <a:path w="6177280" h="1779270">
                  <a:moveTo>
                    <a:pt x="910335" y="1050671"/>
                  </a:moveTo>
                  <a:lnTo>
                    <a:pt x="891158" y="1050671"/>
                  </a:lnTo>
                  <a:lnTo>
                    <a:pt x="883284" y="1058417"/>
                  </a:lnTo>
                  <a:lnTo>
                    <a:pt x="883284" y="1077595"/>
                  </a:lnTo>
                  <a:lnTo>
                    <a:pt x="891158" y="1085341"/>
                  </a:lnTo>
                  <a:lnTo>
                    <a:pt x="910335" y="1085341"/>
                  </a:lnTo>
                  <a:lnTo>
                    <a:pt x="918209" y="1077595"/>
                  </a:lnTo>
                  <a:lnTo>
                    <a:pt x="918209" y="1058417"/>
                  </a:lnTo>
                  <a:lnTo>
                    <a:pt x="910335" y="1050671"/>
                  </a:lnTo>
                  <a:close/>
                </a:path>
                <a:path w="6177280" h="1779270">
                  <a:moveTo>
                    <a:pt x="4832858" y="1044828"/>
                  </a:moveTo>
                  <a:lnTo>
                    <a:pt x="4813681" y="1044828"/>
                  </a:lnTo>
                  <a:lnTo>
                    <a:pt x="4805807" y="1052576"/>
                  </a:lnTo>
                  <a:lnTo>
                    <a:pt x="4805807" y="1071752"/>
                  </a:lnTo>
                  <a:lnTo>
                    <a:pt x="4813681" y="1079500"/>
                  </a:lnTo>
                  <a:lnTo>
                    <a:pt x="4832858" y="1079500"/>
                  </a:lnTo>
                  <a:lnTo>
                    <a:pt x="4840732" y="1071752"/>
                  </a:lnTo>
                  <a:lnTo>
                    <a:pt x="4840732" y="1052576"/>
                  </a:lnTo>
                  <a:lnTo>
                    <a:pt x="4832858" y="1044828"/>
                  </a:lnTo>
                  <a:close/>
                </a:path>
                <a:path w="6177280" h="1779270">
                  <a:moveTo>
                    <a:pt x="3699763" y="1044828"/>
                  </a:moveTo>
                  <a:lnTo>
                    <a:pt x="3680459" y="1044828"/>
                  </a:lnTo>
                  <a:lnTo>
                    <a:pt x="3672712" y="1052576"/>
                  </a:lnTo>
                  <a:lnTo>
                    <a:pt x="3672712" y="1071752"/>
                  </a:lnTo>
                  <a:lnTo>
                    <a:pt x="3680459" y="1079500"/>
                  </a:lnTo>
                  <a:lnTo>
                    <a:pt x="3699763" y="1079500"/>
                  </a:lnTo>
                  <a:lnTo>
                    <a:pt x="3707510" y="1071752"/>
                  </a:lnTo>
                  <a:lnTo>
                    <a:pt x="3707510" y="1052576"/>
                  </a:lnTo>
                  <a:lnTo>
                    <a:pt x="3699763" y="1044828"/>
                  </a:lnTo>
                  <a:close/>
                </a:path>
                <a:path w="6177280" h="1779270">
                  <a:moveTo>
                    <a:pt x="3478910" y="1044828"/>
                  </a:moveTo>
                  <a:lnTo>
                    <a:pt x="3459606" y="1044828"/>
                  </a:lnTo>
                  <a:lnTo>
                    <a:pt x="3451859" y="1052576"/>
                  </a:lnTo>
                  <a:lnTo>
                    <a:pt x="3451859" y="1071752"/>
                  </a:lnTo>
                  <a:lnTo>
                    <a:pt x="3459606" y="1079500"/>
                  </a:lnTo>
                  <a:lnTo>
                    <a:pt x="3478910" y="1079500"/>
                  </a:lnTo>
                  <a:lnTo>
                    <a:pt x="3486657" y="1071752"/>
                  </a:lnTo>
                  <a:lnTo>
                    <a:pt x="3486657" y="1052576"/>
                  </a:lnTo>
                  <a:lnTo>
                    <a:pt x="3478910" y="1044828"/>
                  </a:lnTo>
                  <a:close/>
                </a:path>
                <a:path w="6177280" h="1779270">
                  <a:moveTo>
                    <a:pt x="3072129" y="1044828"/>
                  </a:moveTo>
                  <a:lnTo>
                    <a:pt x="3052826" y="1044828"/>
                  </a:lnTo>
                  <a:lnTo>
                    <a:pt x="3045079" y="1052576"/>
                  </a:lnTo>
                  <a:lnTo>
                    <a:pt x="3045079" y="1071752"/>
                  </a:lnTo>
                  <a:lnTo>
                    <a:pt x="3052826" y="1079500"/>
                  </a:lnTo>
                  <a:lnTo>
                    <a:pt x="3072129" y="1079500"/>
                  </a:lnTo>
                  <a:lnTo>
                    <a:pt x="3079877" y="1071752"/>
                  </a:lnTo>
                  <a:lnTo>
                    <a:pt x="3079877" y="1052576"/>
                  </a:lnTo>
                  <a:lnTo>
                    <a:pt x="3072129" y="1044828"/>
                  </a:lnTo>
                  <a:close/>
                </a:path>
                <a:path w="6177280" h="1779270">
                  <a:moveTo>
                    <a:pt x="2520060" y="1044828"/>
                  </a:moveTo>
                  <a:lnTo>
                    <a:pt x="2500756" y="1044828"/>
                  </a:lnTo>
                  <a:lnTo>
                    <a:pt x="2493009" y="1052576"/>
                  </a:lnTo>
                  <a:lnTo>
                    <a:pt x="2493009" y="1071752"/>
                  </a:lnTo>
                  <a:lnTo>
                    <a:pt x="2500756" y="1079500"/>
                  </a:lnTo>
                  <a:lnTo>
                    <a:pt x="2520060" y="1079500"/>
                  </a:lnTo>
                  <a:lnTo>
                    <a:pt x="2527807" y="1071752"/>
                  </a:lnTo>
                  <a:lnTo>
                    <a:pt x="2527807" y="1052576"/>
                  </a:lnTo>
                  <a:lnTo>
                    <a:pt x="2520060" y="1044828"/>
                  </a:lnTo>
                  <a:close/>
                </a:path>
                <a:path w="6177280" h="1779270">
                  <a:moveTo>
                    <a:pt x="1584452" y="1033272"/>
                  </a:moveTo>
                  <a:lnTo>
                    <a:pt x="1565147" y="1033272"/>
                  </a:lnTo>
                  <a:lnTo>
                    <a:pt x="1557401" y="1041019"/>
                  </a:lnTo>
                  <a:lnTo>
                    <a:pt x="1557401" y="1060196"/>
                  </a:lnTo>
                  <a:lnTo>
                    <a:pt x="1565147" y="1067942"/>
                  </a:lnTo>
                  <a:lnTo>
                    <a:pt x="1584452" y="1067942"/>
                  </a:lnTo>
                  <a:lnTo>
                    <a:pt x="1592199" y="1060196"/>
                  </a:lnTo>
                  <a:lnTo>
                    <a:pt x="1592199" y="1041019"/>
                  </a:lnTo>
                  <a:lnTo>
                    <a:pt x="1584452" y="1033272"/>
                  </a:lnTo>
                  <a:close/>
                </a:path>
                <a:path w="6177280" h="1779270">
                  <a:moveTo>
                    <a:pt x="631443" y="1033272"/>
                  </a:moveTo>
                  <a:lnTo>
                    <a:pt x="612139" y="1033272"/>
                  </a:lnTo>
                  <a:lnTo>
                    <a:pt x="604392" y="1041019"/>
                  </a:lnTo>
                  <a:lnTo>
                    <a:pt x="604392" y="1060196"/>
                  </a:lnTo>
                  <a:lnTo>
                    <a:pt x="612139" y="1067942"/>
                  </a:lnTo>
                  <a:lnTo>
                    <a:pt x="631443" y="1067942"/>
                  </a:lnTo>
                  <a:lnTo>
                    <a:pt x="639190" y="1060196"/>
                  </a:lnTo>
                  <a:lnTo>
                    <a:pt x="639190" y="1041019"/>
                  </a:lnTo>
                  <a:lnTo>
                    <a:pt x="631443" y="1033272"/>
                  </a:lnTo>
                  <a:close/>
                </a:path>
                <a:path w="6177280" h="1779270">
                  <a:moveTo>
                    <a:pt x="2839719" y="1027557"/>
                  </a:moveTo>
                  <a:lnTo>
                    <a:pt x="2820416" y="1027557"/>
                  </a:lnTo>
                  <a:lnTo>
                    <a:pt x="2812668" y="1035303"/>
                  </a:lnTo>
                  <a:lnTo>
                    <a:pt x="2812668" y="1054480"/>
                  </a:lnTo>
                  <a:lnTo>
                    <a:pt x="2820416" y="1062227"/>
                  </a:lnTo>
                  <a:lnTo>
                    <a:pt x="2839719" y="1062227"/>
                  </a:lnTo>
                  <a:lnTo>
                    <a:pt x="2847466" y="1054480"/>
                  </a:lnTo>
                  <a:lnTo>
                    <a:pt x="2847466" y="1035303"/>
                  </a:lnTo>
                  <a:lnTo>
                    <a:pt x="2839719" y="1027557"/>
                  </a:lnTo>
                  <a:close/>
                </a:path>
                <a:path w="6177280" h="1779270">
                  <a:moveTo>
                    <a:pt x="3321938" y="1021714"/>
                  </a:moveTo>
                  <a:lnTo>
                    <a:pt x="3302761" y="1021714"/>
                  </a:lnTo>
                  <a:lnTo>
                    <a:pt x="3294887" y="1029462"/>
                  </a:lnTo>
                  <a:lnTo>
                    <a:pt x="3294887" y="1048639"/>
                  </a:lnTo>
                  <a:lnTo>
                    <a:pt x="3302761" y="1056386"/>
                  </a:lnTo>
                  <a:lnTo>
                    <a:pt x="3321938" y="1056386"/>
                  </a:lnTo>
                  <a:lnTo>
                    <a:pt x="3329812" y="1048639"/>
                  </a:lnTo>
                  <a:lnTo>
                    <a:pt x="3329812" y="1029462"/>
                  </a:lnTo>
                  <a:lnTo>
                    <a:pt x="3321938" y="1021714"/>
                  </a:lnTo>
                  <a:close/>
                </a:path>
                <a:path w="6177280" h="1779270">
                  <a:moveTo>
                    <a:pt x="1218310" y="1021714"/>
                  </a:moveTo>
                  <a:lnTo>
                    <a:pt x="1199133" y="1021714"/>
                  </a:lnTo>
                  <a:lnTo>
                    <a:pt x="1191259" y="1029462"/>
                  </a:lnTo>
                  <a:lnTo>
                    <a:pt x="1191259" y="1048639"/>
                  </a:lnTo>
                  <a:lnTo>
                    <a:pt x="1199133" y="1056386"/>
                  </a:lnTo>
                  <a:lnTo>
                    <a:pt x="1218310" y="1056386"/>
                  </a:lnTo>
                  <a:lnTo>
                    <a:pt x="1226184" y="1048639"/>
                  </a:lnTo>
                  <a:lnTo>
                    <a:pt x="1226184" y="1029462"/>
                  </a:lnTo>
                  <a:lnTo>
                    <a:pt x="1218310" y="1021714"/>
                  </a:lnTo>
                  <a:close/>
                </a:path>
                <a:path w="6177280" h="1779270">
                  <a:moveTo>
                    <a:pt x="1049781" y="1021714"/>
                  </a:moveTo>
                  <a:lnTo>
                    <a:pt x="1030604" y="1021714"/>
                  </a:lnTo>
                  <a:lnTo>
                    <a:pt x="1022730" y="1029462"/>
                  </a:lnTo>
                  <a:lnTo>
                    <a:pt x="1022730" y="1048639"/>
                  </a:lnTo>
                  <a:lnTo>
                    <a:pt x="1030604" y="1056386"/>
                  </a:lnTo>
                  <a:lnTo>
                    <a:pt x="1049781" y="1056386"/>
                  </a:lnTo>
                  <a:lnTo>
                    <a:pt x="1057655" y="1048639"/>
                  </a:lnTo>
                  <a:lnTo>
                    <a:pt x="1057655" y="1029462"/>
                  </a:lnTo>
                  <a:lnTo>
                    <a:pt x="1049781" y="1021714"/>
                  </a:lnTo>
                  <a:close/>
                </a:path>
                <a:path w="6177280" h="1779270">
                  <a:moveTo>
                    <a:pt x="1875027" y="1016000"/>
                  </a:moveTo>
                  <a:lnTo>
                    <a:pt x="1855724" y="1016000"/>
                  </a:lnTo>
                  <a:lnTo>
                    <a:pt x="1847977" y="1023747"/>
                  </a:lnTo>
                  <a:lnTo>
                    <a:pt x="1847977" y="1042924"/>
                  </a:lnTo>
                  <a:lnTo>
                    <a:pt x="1855724" y="1050671"/>
                  </a:lnTo>
                  <a:lnTo>
                    <a:pt x="1875027" y="1050671"/>
                  </a:lnTo>
                  <a:lnTo>
                    <a:pt x="1882775" y="1042924"/>
                  </a:lnTo>
                  <a:lnTo>
                    <a:pt x="1882775" y="1023747"/>
                  </a:lnTo>
                  <a:lnTo>
                    <a:pt x="1875027" y="1016000"/>
                  </a:lnTo>
                  <a:close/>
                </a:path>
                <a:path w="6177280" h="1779270">
                  <a:moveTo>
                    <a:pt x="2630424" y="1004442"/>
                  </a:moveTo>
                  <a:lnTo>
                    <a:pt x="2611246" y="1004442"/>
                  </a:lnTo>
                  <a:lnTo>
                    <a:pt x="2603372" y="1012189"/>
                  </a:lnTo>
                  <a:lnTo>
                    <a:pt x="2603372" y="1031366"/>
                  </a:lnTo>
                  <a:lnTo>
                    <a:pt x="2611246" y="1039113"/>
                  </a:lnTo>
                  <a:lnTo>
                    <a:pt x="2630424" y="1039113"/>
                  </a:lnTo>
                  <a:lnTo>
                    <a:pt x="2638297" y="1031366"/>
                  </a:lnTo>
                  <a:lnTo>
                    <a:pt x="2638297" y="1012189"/>
                  </a:lnTo>
                  <a:lnTo>
                    <a:pt x="2630424" y="1004442"/>
                  </a:lnTo>
                  <a:close/>
                </a:path>
                <a:path w="6177280" h="1779270">
                  <a:moveTo>
                    <a:pt x="1735581" y="1004442"/>
                  </a:moveTo>
                  <a:lnTo>
                    <a:pt x="1716277" y="1004442"/>
                  </a:lnTo>
                  <a:lnTo>
                    <a:pt x="1708530" y="1012189"/>
                  </a:lnTo>
                  <a:lnTo>
                    <a:pt x="1708530" y="1031366"/>
                  </a:lnTo>
                  <a:lnTo>
                    <a:pt x="1716277" y="1039113"/>
                  </a:lnTo>
                  <a:lnTo>
                    <a:pt x="1735581" y="1039113"/>
                  </a:lnTo>
                  <a:lnTo>
                    <a:pt x="1743328" y="1031366"/>
                  </a:lnTo>
                  <a:lnTo>
                    <a:pt x="1743328" y="1012189"/>
                  </a:lnTo>
                  <a:lnTo>
                    <a:pt x="1735581" y="1004442"/>
                  </a:lnTo>
                  <a:close/>
                </a:path>
                <a:path w="6177280" h="1779270">
                  <a:moveTo>
                    <a:pt x="3194177" y="998601"/>
                  </a:moveTo>
                  <a:lnTo>
                    <a:pt x="3174873" y="998601"/>
                  </a:lnTo>
                  <a:lnTo>
                    <a:pt x="3167126" y="1006348"/>
                  </a:lnTo>
                  <a:lnTo>
                    <a:pt x="3167126" y="1025525"/>
                  </a:lnTo>
                  <a:lnTo>
                    <a:pt x="3174873" y="1033272"/>
                  </a:lnTo>
                  <a:lnTo>
                    <a:pt x="3194177" y="1033272"/>
                  </a:lnTo>
                  <a:lnTo>
                    <a:pt x="3201924" y="1025525"/>
                  </a:lnTo>
                  <a:lnTo>
                    <a:pt x="3201924" y="1006348"/>
                  </a:lnTo>
                  <a:lnTo>
                    <a:pt x="3194177" y="998601"/>
                  </a:lnTo>
                  <a:close/>
                </a:path>
                <a:path w="6177280" h="1779270">
                  <a:moveTo>
                    <a:pt x="2136520" y="998601"/>
                  </a:moveTo>
                  <a:lnTo>
                    <a:pt x="2117216" y="998601"/>
                  </a:lnTo>
                  <a:lnTo>
                    <a:pt x="2109469" y="1006348"/>
                  </a:lnTo>
                  <a:lnTo>
                    <a:pt x="2109469" y="1025525"/>
                  </a:lnTo>
                  <a:lnTo>
                    <a:pt x="2117216" y="1033272"/>
                  </a:lnTo>
                  <a:lnTo>
                    <a:pt x="2136520" y="1033272"/>
                  </a:lnTo>
                  <a:lnTo>
                    <a:pt x="2144267" y="1025525"/>
                  </a:lnTo>
                  <a:lnTo>
                    <a:pt x="2144267" y="1006348"/>
                  </a:lnTo>
                  <a:lnTo>
                    <a:pt x="2136520" y="998601"/>
                  </a:lnTo>
                  <a:close/>
                </a:path>
                <a:path w="6177280" h="1779270">
                  <a:moveTo>
                    <a:pt x="2020315" y="992886"/>
                  </a:moveTo>
                  <a:lnTo>
                    <a:pt x="2001012" y="992886"/>
                  </a:lnTo>
                  <a:lnTo>
                    <a:pt x="1993264" y="1000633"/>
                  </a:lnTo>
                  <a:lnTo>
                    <a:pt x="1993264" y="1019810"/>
                  </a:lnTo>
                  <a:lnTo>
                    <a:pt x="2001012" y="1027557"/>
                  </a:lnTo>
                  <a:lnTo>
                    <a:pt x="2020315" y="1027557"/>
                  </a:lnTo>
                  <a:lnTo>
                    <a:pt x="2028063" y="1019810"/>
                  </a:lnTo>
                  <a:lnTo>
                    <a:pt x="2028063" y="1000633"/>
                  </a:lnTo>
                  <a:lnTo>
                    <a:pt x="2020315" y="992886"/>
                  </a:lnTo>
                  <a:close/>
                </a:path>
                <a:path w="6177280" h="1779270">
                  <a:moveTo>
                    <a:pt x="3862451" y="987044"/>
                  </a:moveTo>
                  <a:lnTo>
                    <a:pt x="3843147" y="987044"/>
                  </a:lnTo>
                  <a:lnTo>
                    <a:pt x="3835400" y="994790"/>
                  </a:lnTo>
                  <a:lnTo>
                    <a:pt x="3835400" y="1013967"/>
                  </a:lnTo>
                  <a:lnTo>
                    <a:pt x="3843147" y="1021714"/>
                  </a:lnTo>
                  <a:lnTo>
                    <a:pt x="3862451" y="1021714"/>
                  </a:lnTo>
                  <a:lnTo>
                    <a:pt x="3870198" y="1013967"/>
                  </a:lnTo>
                  <a:lnTo>
                    <a:pt x="3870198" y="994790"/>
                  </a:lnTo>
                  <a:lnTo>
                    <a:pt x="3862451" y="987044"/>
                  </a:lnTo>
                  <a:close/>
                </a:path>
                <a:path w="6177280" h="1779270">
                  <a:moveTo>
                    <a:pt x="796797" y="981328"/>
                  </a:moveTo>
                  <a:lnTo>
                    <a:pt x="783843" y="981328"/>
                  </a:lnTo>
                  <a:lnTo>
                    <a:pt x="778637" y="986536"/>
                  </a:lnTo>
                  <a:lnTo>
                    <a:pt x="778637" y="999236"/>
                  </a:lnTo>
                  <a:lnTo>
                    <a:pt x="783843" y="1004442"/>
                  </a:lnTo>
                  <a:lnTo>
                    <a:pt x="796797" y="1004442"/>
                  </a:lnTo>
                  <a:lnTo>
                    <a:pt x="802004" y="999236"/>
                  </a:lnTo>
                  <a:lnTo>
                    <a:pt x="802004" y="986536"/>
                  </a:lnTo>
                  <a:lnTo>
                    <a:pt x="796797" y="981328"/>
                  </a:lnTo>
                  <a:close/>
                </a:path>
                <a:path w="6177280" h="1779270">
                  <a:moveTo>
                    <a:pt x="2735071" y="975487"/>
                  </a:moveTo>
                  <a:lnTo>
                    <a:pt x="2715767" y="975487"/>
                  </a:lnTo>
                  <a:lnTo>
                    <a:pt x="2708020" y="983234"/>
                  </a:lnTo>
                  <a:lnTo>
                    <a:pt x="2708020" y="1002411"/>
                  </a:lnTo>
                  <a:lnTo>
                    <a:pt x="2715767" y="1010158"/>
                  </a:lnTo>
                  <a:lnTo>
                    <a:pt x="2735071" y="1010158"/>
                  </a:lnTo>
                  <a:lnTo>
                    <a:pt x="2742818" y="1002411"/>
                  </a:lnTo>
                  <a:lnTo>
                    <a:pt x="2742818" y="983234"/>
                  </a:lnTo>
                  <a:lnTo>
                    <a:pt x="2735071" y="975487"/>
                  </a:lnTo>
                  <a:close/>
                </a:path>
                <a:path w="6177280" h="1779270">
                  <a:moveTo>
                    <a:pt x="2374772" y="975487"/>
                  </a:moveTo>
                  <a:lnTo>
                    <a:pt x="2355468" y="975487"/>
                  </a:lnTo>
                  <a:lnTo>
                    <a:pt x="2347721" y="983234"/>
                  </a:lnTo>
                  <a:lnTo>
                    <a:pt x="2347721" y="1002411"/>
                  </a:lnTo>
                  <a:lnTo>
                    <a:pt x="2355468" y="1010158"/>
                  </a:lnTo>
                  <a:lnTo>
                    <a:pt x="2374772" y="1010158"/>
                  </a:lnTo>
                  <a:lnTo>
                    <a:pt x="2382519" y="1002411"/>
                  </a:lnTo>
                  <a:lnTo>
                    <a:pt x="2382519" y="983234"/>
                  </a:lnTo>
                  <a:lnTo>
                    <a:pt x="2374772" y="975487"/>
                  </a:lnTo>
                  <a:close/>
                </a:path>
                <a:path w="6177280" h="1779270">
                  <a:moveTo>
                    <a:pt x="416432" y="975487"/>
                  </a:moveTo>
                  <a:lnTo>
                    <a:pt x="397128" y="975487"/>
                  </a:lnTo>
                  <a:lnTo>
                    <a:pt x="389381" y="983234"/>
                  </a:lnTo>
                  <a:lnTo>
                    <a:pt x="389381" y="1002411"/>
                  </a:lnTo>
                  <a:lnTo>
                    <a:pt x="397128" y="1010158"/>
                  </a:lnTo>
                  <a:lnTo>
                    <a:pt x="416432" y="1010158"/>
                  </a:lnTo>
                  <a:lnTo>
                    <a:pt x="424179" y="1002411"/>
                  </a:lnTo>
                  <a:lnTo>
                    <a:pt x="424179" y="983234"/>
                  </a:lnTo>
                  <a:lnTo>
                    <a:pt x="416432" y="975487"/>
                  </a:lnTo>
                  <a:close/>
                </a:path>
                <a:path w="6177280" h="1779270">
                  <a:moveTo>
                    <a:pt x="1479803" y="969772"/>
                  </a:moveTo>
                  <a:lnTo>
                    <a:pt x="1460627" y="969772"/>
                  </a:lnTo>
                  <a:lnTo>
                    <a:pt x="1452752" y="977519"/>
                  </a:lnTo>
                  <a:lnTo>
                    <a:pt x="1452752" y="996696"/>
                  </a:lnTo>
                  <a:lnTo>
                    <a:pt x="1460627" y="1004442"/>
                  </a:lnTo>
                  <a:lnTo>
                    <a:pt x="1479803" y="1004442"/>
                  </a:lnTo>
                  <a:lnTo>
                    <a:pt x="1487677" y="996696"/>
                  </a:lnTo>
                  <a:lnTo>
                    <a:pt x="1487677" y="977519"/>
                  </a:lnTo>
                  <a:lnTo>
                    <a:pt x="1479803" y="969772"/>
                  </a:lnTo>
                  <a:close/>
                </a:path>
                <a:path w="6177280" h="1779270">
                  <a:moveTo>
                    <a:pt x="1352041" y="969772"/>
                  </a:moveTo>
                  <a:lnTo>
                    <a:pt x="1332738" y="969772"/>
                  </a:lnTo>
                  <a:lnTo>
                    <a:pt x="1324990" y="977519"/>
                  </a:lnTo>
                  <a:lnTo>
                    <a:pt x="1324990" y="996696"/>
                  </a:lnTo>
                  <a:lnTo>
                    <a:pt x="1332738" y="1004442"/>
                  </a:lnTo>
                  <a:lnTo>
                    <a:pt x="1352041" y="1004442"/>
                  </a:lnTo>
                  <a:lnTo>
                    <a:pt x="1359789" y="996696"/>
                  </a:lnTo>
                  <a:lnTo>
                    <a:pt x="1359789" y="977519"/>
                  </a:lnTo>
                  <a:lnTo>
                    <a:pt x="1352041" y="969772"/>
                  </a:lnTo>
                  <a:close/>
                </a:path>
                <a:path w="6177280" h="1779270">
                  <a:moveTo>
                    <a:pt x="526795" y="969772"/>
                  </a:moveTo>
                  <a:lnTo>
                    <a:pt x="507618" y="969772"/>
                  </a:lnTo>
                  <a:lnTo>
                    <a:pt x="499744" y="977519"/>
                  </a:lnTo>
                  <a:lnTo>
                    <a:pt x="499744" y="996696"/>
                  </a:lnTo>
                  <a:lnTo>
                    <a:pt x="507618" y="1004442"/>
                  </a:lnTo>
                  <a:lnTo>
                    <a:pt x="526795" y="1004442"/>
                  </a:lnTo>
                  <a:lnTo>
                    <a:pt x="534669" y="996696"/>
                  </a:lnTo>
                  <a:lnTo>
                    <a:pt x="534669" y="977519"/>
                  </a:lnTo>
                  <a:lnTo>
                    <a:pt x="526795" y="969772"/>
                  </a:lnTo>
                  <a:close/>
                </a:path>
                <a:path w="6177280" h="1779270">
                  <a:moveTo>
                    <a:pt x="2926841" y="963929"/>
                  </a:moveTo>
                  <a:lnTo>
                    <a:pt x="2907538" y="963929"/>
                  </a:lnTo>
                  <a:lnTo>
                    <a:pt x="2899791" y="971676"/>
                  </a:lnTo>
                  <a:lnTo>
                    <a:pt x="2899791" y="990853"/>
                  </a:lnTo>
                  <a:lnTo>
                    <a:pt x="2907538" y="998601"/>
                  </a:lnTo>
                  <a:lnTo>
                    <a:pt x="2926841" y="998601"/>
                  </a:lnTo>
                  <a:lnTo>
                    <a:pt x="2934589" y="990853"/>
                  </a:lnTo>
                  <a:lnTo>
                    <a:pt x="2934589" y="971676"/>
                  </a:lnTo>
                  <a:lnTo>
                    <a:pt x="2926841" y="963929"/>
                  </a:lnTo>
                  <a:close/>
                </a:path>
                <a:path w="6177280" h="1779270">
                  <a:moveTo>
                    <a:pt x="294385" y="958214"/>
                  </a:moveTo>
                  <a:lnTo>
                    <a:pt x="275081" y="958214"/>
                  </a:lnTo>
                  <a:lnTo>
                    <a:pt x="267334" y="965962"/>
                  </a:lnTo>
                  <a:lnTo>
                    <a:pt x="267334" y="985138"/>
                  </a:lnTo>
                  <a:lnTo>
                    <a:pt x="275081" y="992886"/>
                  </a:lnTo>
                  <a:lnTo>
                    <a:pt x="294385" y="992886"/>
                  </a:lnTo>
                  <a:lnTo>
                    <a:pt x="302132" y="985138"/>
                  </a:lnTo>
                  <a:lnTo>
                    <a:pt x="302132" y="965962"/>
                  </a:lnTo>
                  <a:lnTo>
                    <a:pt x="294385" y="958214"/>
                  </a:lnTo>
                  <a:close/>
                </a:path>
                <a:path w="6177280" h="1779270">
                  <a:moveTo>
                    <a:pt x="3566032" y="952373"/>
                  </a:moveTo>
                  <a:lnTo>
                    <a:pt x="3546855" y="952373"/>
                  </a:lnTo>
                  <a:lnTo>
                    <a:pt x="3538981" y="960120"/>
                  </a:lnTo>
                  <a:lnTo>
                    <a:pt x="3538981" y="979297"/>
                  </a:lnTo>
                  <a:lnTo>
                    <a:pt x="3546855" y="987044"/>
                  </a:lnTo>
                  <a:lnTo>
                    <a:pt x="3566032" y="987044"/>
                  </a:lnTo>
                  <a:lnTo>
                    <a:pt x="3573906" y="979297"/>
                  </a:lnTo>
                  <a:lnTo>
                    <a:pt x="3573906" y="960120"/>
                  </a:lnTo>
                  <a:lnTo>
                    <a:pt x="3566032" y="952373"/>
                  </a:lnTo>
                  <a:close/>
                </a:path>
                <a:path w="6177280" h="1779270">
                  <a:moveTo>
                    <a:pt x="3438271" y="946658"/>
                  </a:moveTo>
                  <a:lnTo>
                    <a:pt x="3418966" y="946658"/>
                  </a:lnTo>
                  <a:lnTo>
                    <a:pt x="3411220" y="954404"/>
                  </a:lnTo>
                  <a:lnTo>
                    <a:pt x="3411220" y="973582"/>
                  </a:lnTo>
                  <a:lnTo>
                    <a:pt x="3418966" y="981328"/>
                  </a:lnTo>
                  <a:lnTo>
                    <a:pt x="3438271" y="981328"/>
                  </a:lnTo>
                  <a:lnTo>
                    <a:pt x="3446018" y="973582"/>
                  </a:lnTo>
                  <a:lnTo>
                    <a:pt x="3446018" y="954404"/>
                  </a:lnTo>
                  <a:lnTo>
                    <a:pt x="3438271" y="946658"/>
                  </a:lnTo>
                  <a:close/>
                </a:path>
                <a:path w="6177280" h="1779270">
                  <a:moveTo>
                    <a:pt x="695325" y="946658"/>
                  </a:moveTo>
                  <a:lnTo>
                    <a:pt x="676147" y="946658"/>
                  </a:lnTo>
                  <a:lnTo>
                    <a:pt x="668274" y="954404"/>
                  </a:lnTo>
                  <a:lnTo>
                    <a:pt x="668274" y="973582"/>
                  </a:lnTo>
                  <a:lnTo>
                    <a:pt x="676147" y="981328"/>
                  </a:lnTo>
                  <a:lnTo>
                    <a:pt x="695325" y="981328"/>
                  </a:lnTo>
                  <a:lnTo>
                    <a:pt x="703199" y="973582"/>
                  </a:lnTo>
                  <a:lnTo>
                    <a:pt x="703199" y="954404"/>
                  </a:lnTo>
                  <a:lnTo>
                    <a:pt x="695325" y="946658"/>
                  </a:lnTo>
                  <a:close/>
                </a:path>
                <a:path w="6177280" h="1779270">
                  <a:moveTo>
                    <a:pt x="3688079" y="940815"/>
                  </a:moveTo>
                  <a:lnTo>
                    <a:pt x="3668903" y="940815"/>
                  </a:lnTo>
                  <a:lnTo>
                    <a:pt x="3661029" y="948563"/>
                  </a:lnTo>
                  <a:lnTo>
                    <a:pt x="3661029" y="967739"/>
                  </a:lnTo>
                  <a:lnTo>
                    <a:pt x="3668903" y="975487"/>
                  </a:lnTo>
                  <a:lnTo>
                    <a:pt x="3688079" y="975487"/>
                  </a:lnTo>
                  <a:lnTo>
                    <a:pt x="3695954" y="967739"/>
                  </a:lnTo>
                  <a:lnTo>
                    <a:pt x="3695954" y="948563"/>
                  </a:lnTo>
                  <a:lnTo>
                    <a:pt x="3688079" y="940815"/>
                  </a:lnTo>
                  <a:close/>
                </a:path>
                <a:path w="6177280" h="1779270">
                  <a:moveTo>
                    <a:pt x="980058" y="940815"/>
                  </a:moveTo>
                  <a:lnTo>
                    <a:pt x="960881" y="940815"/>
                  </a:lnTo>
                  <a:lnTo>
                    <a:pt x="953007" y="948563"/>
                  </a:lnTo>
                  <a:lnTo>
                    <a:pt x="953007" y="967739"/>
                  </a:lnTo>
                  <a:lnTo>
                    <a:pt x="960881" y="975487"/>
                  </a:lnTo>
                  <a:lnTo>
                    <a:pt x="980058" y="975487"/>
                  </a:lnTo>
                  <a:lnTo>
                    <a:pt x="987932" y="967739"/>
                  </a:lnTo>
                  <a:lnTo>
                    <a:pt x="987932" y="948563"/>
                  </a:lnTo>
                  <a:lnTo>
                    <a:pt x="980058" y="940815"/>
                  </a:lnTo>
                  <a:close/>
                </a:path>
                <a:path w="6177280" h="1779270">
                  <a:moveTo>
                    <a:pt x="3101212" y="935101"/>
                  </a:moveTo>
                  <a:lnTo>
                    <a:pt x="3081908" y="935101"/>
                  </a:lnTo>
                  <a:lnTo>
                    <a:pt x="3074161" y="942848"/>
                  </a:lnTo>
                  <a:lnTo>
                    <a:pt x="3074161" y="962025"/>
                  </a:lnTo>
                  <a:lnTo>
                    <a:pt x="3081908" y="969772"/>
                  </a:lnTo>
                  <a:lnTo>
                    <a:pt x="3101212" y="969772"/>
                  </a:lnTo>
                  <a:lnTo>
                    <a:pt x="3108959" y="962025"/>
                  </a:lnTo>
                  <a:lnTo>
                    <a:pt x="3108959" y="942848"/>
                  </a:lnTo>
                  <a:lnTo>
                    <a:pt x="3101212" y="935101"/>
                  </a:lnTo>
                  <a:close/>
                </a:path>
                <a:path w="6177280" h="1779270">
                  <a:moveTo>
                    <a:pt x="1154429" y="935101"/>
                  </a:moveTo>
                  <a:lnTo>
                    <a:pt x="1135126" y="935101"/>
                  </a:lnTo>
                  <a:lnTo>
                    <a:pt x="1127378" y="942848"/>
                  </a:lnTo>
                  <a:lnTo>
                    <a:pt x="1127378" y="962025"/>
                  </a:lnTo>
                  <a:lnTo>
                    <a:pt x="1135126" y="969772"/>
                  </a:lnTo>
                  <a:lnTo>
                    <a:pt x="1154429" y="969772"/>
                  </a:lnTo>
                  <a:lnTo>
                    <a:pt x="1162177" y="962025"/>
                  </a:lnTo>
                  <a:lnTo>
                    <a:pt x="1162177" y="942848"/>
                  </a:lnTo>
                  <a:lnTo>
                    <a:pt x="1154429" y="935101"/>
                  </a:lnTo>
                  <a:close/>
                </a:path>
                <a:path w="6177280" h="1779270">
                  <a:moveTo>
                    <a:pt x="2206243" y="923544"/>
                  </a:moveTo>
                  <a:lnTo>
                    <a:pt x="2186940" y="923544"/>
                  </a:lnTo>
                  <a:lnTo>
                    <a:pt x="2179192" y="931290"/>
                  </a:lnTo>
                  <a:lnTo>
                    <a:pt x="2179192" y="950467"/>
                  </a:lnTo>
                  <a:lnTo>
                    <a:pt x="2186940" y="958214"/>
                  </a:lnTo>
                  <a:lnTo>
                    <a:pt x="2206243" y="958214"/>
                  </a:lnTo>
                  <a:lnTo>
                    <a:pt x="2214117" y="950467"/>
                  </a:lnTo>
                  <a:lnTo>
                    <a:pt x="2214117" y="931290"/>
                  </a:lnTo>
                  <a:lnTo>
                    <a:pt x="2206243" y="923544"/>
                  </a:lnTo>
                  <a:close/>
                </a:path>
                <a:path w="6177280" h="1779270">
                  <a:moveTo>
                    <a:pt x="1613534" y="923544"/>
                  </a:moveTo>
                  <a:lnTo>
                    <a:pt x="1594230" y="923544"/>
                  </a:lnTo>
                  <a:lnTo>
                    <a:pt x="1586483" y="931290"/>
                  </a:lnTo>
                  <a:lnTo>
                    <a:pt x="1586483" y="950467"/>
                  </a:lnTo>
                  <a:lnTo>
                    <a:pt x="1594230" y="958214"/>
                  </a:lnTo>
                  <a:lnTo>
                    <a:pt x="1613534" y="958214"/>
                  </a:lnTo>
                  <a:lnTo>
                    <a:pt x="1621281" y="950467"/>
                  </a:lnTo>
                  <a:lnTo>
                    <a:pt x="1621281" y="931290"/>
                  </a:lnTo>
                  <a:lnTo>
                    <a:pt x="1613534" y="923544"/>
                  </a:lnTo>
                  <a:close/>
                </a:path>
                <a:path w="6177280" h="1779270">
                  <a:moveTo>
                    <a:pt x="1904110" y="917701"/>
                  </a:moveTo>
                  <a:lnTo>
                    <a:pt x="1884806" y="917701"/>
                  </a:lnTo>
                  <a:lnTo>
                    <a:pt x="1877059" y="925449"/>
                  </a:lnTo>
                  <a:lnTo>
                    <a:pt x="1877059" y="944626"/>
                  </a:lnTo>
                  <a:lnTo>
                    <a:pt x="1884806" y="952373"/>
                  </a:lnTo>
                  <a:lnTo>
                    <a:pt x="1904110" y="952373"/>
                  </a:lnTo>
                  <a:lnTo>
                    <a:pt x="1911857" y="944626"/>
                  </a:lnTo>
                  <a:lnTo>
                    <a:pt x="1911857" y="925449"/>
                  </a:lnTo>
                  <a:lnTo>
                    <a:pt x="1904110" y="917701"/>
                  </a:lnTo>
                  <a:close/>
                </a:path>
                <a:path w="6177280" h="1779270">
                  <a:moveTo>
                    <a:pt x="2554985" y="911987"/>
                  </a:moveTo>
                  <a:lnTo>
                    <a:pt x="2535681" y="911987"/>
                  </a:lnTo>
                  <a:lnTo>
                    <a:pt x="2527807" y="919734"/>
                  </a:lnTo>
                  <a:lnTo>
                    <a:pt x="2527807" y="938911"/>
                  </a:lnTo>
                  <a:lnTo>
                    <a:pt x="2535681" y="946658"/>
                  </a:lnTo>
                  <a:lnTo>
                    <a:pt x="2554985" y="946658"/>
                  </a:lnTo>
                  <a:lnTo>
                    <a:pt x="2562732" y="938911"/>
                  </a:lnTo>
                  <a:lnTo>
                    <a:pt x="2562732" y="919734"/>
                  </a:lnTo>
                  <a:lnTo>
                    <a:pt x="2554985" y="911987"/>
                  </a:lnTo>
                  <a:close/>
                </a:path>
                <a:path w="6177280" h="1779270">
                  <a:moveTo>
                    <a:pt x="1787905" y="911987"/>
                  </a:moveTo>
                  <a:lnTo>
                    <a:pt x="1768602" y="911987"/>
                  </a:lnTo>
                  <a:lnTo>
                    <a:pt x="1760727" y="919734"/>
                  </a:lnTo>
                  <a:lnTo>
                    <a:pt x="1760727" y="938911"/>
                  </a:lnTo>
                  <a:lnTo>
                    <a:pt x="1768602" y="946658"/>
                  </a:lnTo>
                  <a:lnTo>
                    <a:pt x="1787905" y="946658"/>
                  </a:lnTo>
                  <a:lnTo>
                    <a:pt x="1795652" y="938911"/>
                  </a:lnTo>
                  <a:lnTo>
                    <a:pt x="1795652" y="919734"/>
                  </a:lnTo>
                  <a:lnTo>
                    <a:pt x="1787905" y="911987"/>
                  </a:lnTo>
                  <a:close/>
                </a:path>
                <a:path w="6177280" h="1779270">
                  <a:moveTo>
                    <a:pt x="3327780" y="906145"/>
                  </a:moveTo>
                  <a:lnTo>
                    <a:pt x="3308604" y="906145"/>
                  </a:lnTo>
                  <a:lnTo>
                    <a:pt x="3300729" y="913891"/>
                  </a:lnTo>
                  <a:lnTo>
                    <a:pt x="3300729" y="933069"/>
                  </a:lnTo>
                  <a:lnTo>
                    <a:pt x="3308604" y="940815"/>
                  </a:lnTo>
                  <a:lnTo>
                    <a:pt x="3327780" y="940815"/>
                  </a:lnTo>
                  <a:lnTo>
                    <a:pt x="3335654" y="933069"/>
                  </a:lnTo>
                  <a:lnTo>
                    <a:pt x="3335654" y="913891"/>
                  </a:lnTo>
                  <a:lnTo>
                    <a:pt x="3327780" y="906145"/>
                  </a:lnTo>
                  <a:close/>
                </a:path>
                <a:path w="6177280" h="1779270">
                  <a:moveTo>
                    <a:pt x="2456179" y="906145"/>
                  </a:moveTo>
                  <a:lnTo>
                    <a:pt x="2436876" y="906145"/>
                  </a:lnTo>
                  <a:lnTo>
                    <a:pt x="2429129" y="913891"/>
                  </a:lnTo>
                  <a:lnTo>
                    <a:pt x="2429129" y="933069"/>
                  </a:lnTo>
                  <a:lnTo>
                    <a:pt x="2436876" y="940815"/>
                  </a:lnTo>
                  <a:lnTo>
                    <a:pt x="2456179" y="940815"/>
                  </a:lnTo>
                  <a:lnTo>
                    <a:pt x="2463927" y="933069"/>
                  </a:lnTo>
                  <a:lnTo>
                    <a:pt x="2463927" y="913891"/>
                  </a:lnTo>
                  <a:lnTo>
                    <a:pt x="2456179" y="906145"/>
                  </a:lnTo>
                  <a:close/>
                </a:path>
                <a:path w="6177280" h="1779270">
                  <a:moveTo>
                    <a:pt x="869695" y="906145"/>
                  </a:moveTo>
                  <a:lnTo>
                    <a:pt x="850391" y="906145"/>
                  </a:lnTo>
                  <a:lnTo>
                    <a:pt x="842644" y="913891"/>
                  </a:lnTo>
                  <a:lnTo>
                    <a:pt x="842644" y="933069"/>
                  </a:lnTo>
                  <a:lnTo>
                    <a:pt x="850391" y="940815"/>
                  </a:lnTo>
                  <a:lnTo>
                    <a:pt x="869695" y="940815"/>
                  </a:lnTo>
                  <a:lnTo>
                    <a:pt x="877442" y="933069"/>
                  </a:lnTo>
                  <a:lnTo>
                    <a:pt x="877442" y="913891"/>
                  </a:lnTo>
                  <a:lnTo>
                    <a:pt x="869695" y="906145"/>
                  </a:lnTo>
                  <a:close/>
                </a:path>
                <a:path w="6177280" h="1779270">
                  <a:moveTo>
                    <a:pt x="3815969" y="900429"/>
                  </a:moveTo>
                  <a:lnTo>
                    <a:pt x="3796664" y="900429"/>
                  </a:lnTo>
                  <a:lnTo>
                    <a:pt x="3788918" y="908176"/>
                  </a:lnTo>
                  <a:lnTo>
                    <a:pt x="3788918" y="927353"/>
                  </a:lnTo>
                  <a:lnTo>
                    <a:pt x="3796664" y="935101"/>
                  </a:lnTo>
                  <a:lnTo>
                    <a:pt x="3815969" y="935101"/>
                  </a:lnTo>
                  <a:lnTo>
                    <a:pt x="3823715" y="927353"/>
                  </a:lnTo>
                  <a:lnTo>
                    <a:pt x="3823715" y="908176"/>
                  </a:lnTo>
                  <a:lnTo>
                    <a:pt x="3815969" y="900429"/>
                  </a:lnTo>
                  <a:close/>
                </a:path>
                <a:path w="6177280" h="1779270">
                  <a:moveTo>
                    <a:pt x="1270634" y="900429"/>
                  </a:moveTo>
                  <a:lnTo>
                    <a:pt x="1251457" y="900429"/>
                  </a:lnTo>
                  <a:lnTo>
                    <a:pt x="1243583" y="908176"/>
                  </a:lnTo>
                  <a:lnTo>
                    <a:pt x="1243583" y="927353"/>
                  </a:lnTo>
                  <a:lnTo>
                    <a:pt x="1251457" y="935101"/>
                  </a:lnTo>
                  <a:lnTo>
                    <a:pt x="1270634" y="935101"/>
                  </a:lnTo>
                  <a:lnTo>
                    <a:pt x="1278508" y="927353"/>
                  </a:lnTo>
                  <a:lnTo>
                    <a:pt x="1278508" y="908176"/>
                  </a:lnTo>
                  <a:lnTo>
                    <a:pt x="1270634" y="900429"/>
                  </a:lnTo>
                  <a:close/>
                </a:path>
                <a:path w="6177280" h="1779270">
                  <a:moveTo>
                    <a:pt x="590803" y="888873"/>
                  </a:moveTo>
                  <a:lnTo>
                    <a:pt x="571500" y="888873"/>
                  </a:lnTo>
                  <a:lnTo>
                    <a:pt x="563626" y="896620"/>
                  </a:lnTo>
                  <a:lnTo>
                    <a:pt x="563626" y="915797"/>
                  </a:lnTo>
                  <a:lnTo>
                    <a:pt x="571500" y="923544"/>
                  </a:lnTo>
                  <a:lnTo>
                    <a:pt x="590803" y="923544"/>
                  </a:lnTo>
                  <a:lnTo>
                    <a:pt x="598551" y="915797"/>
                  </a:lnTo>
                  <a:lnTo>
                    <a:pt x="598551" y="896620"/>
                  </a:lnTo>
                  <a:lnTo>
                    <a:pt x="590803" y="888873"/>
                  </a:lnTo>
                  <a:close/>
                </a:path>
                <a:path w="6177280" h="1779270">
                  <a:moveTo>
                    <a:pt x="2996565" y="883030"/>
                  </a:moveTo>
                  <a:lnTo>
                    <a:pt x="2977260" y="883030"/>
                  </a:lnTo>
                  <a:lnTo>
                    <a:pt x="2969514" y="890777"/>
                  </a:lnTo>
                  <a:lnTo>
                    <a:pt x="2969514" y="909954"/>
                  </a:lnTo>
                  <a:lnTo>
                    <a:pt x="2977260" y="917701"/>
                  </a:lnTo>
                  <a:lnTo>
                    <a:pt x="2996565" y="917701"/>
                  </a:lnTo>
                  <a:lnTo>
                    <a:pt x="3004439" y="909954"/>
                  </a:lnTo>
                  <a:lnTo>
                    <a:pt x="3004439" y="890777"/>
                  </a:lnTo>
                  <a:lnTo>
                    <a:pt x="2996565" y="883030"/>
                  </a:lnTo>
                  <a:close/>
                </a:path>
                <a:path w="6177280" h="1779270">
                  <a:moveTo>
                    <a:pt x="2798953" y="883030"/>
                  </a:moveTo>
                  <a:lnTo>
                    <a:pt x="2779776" y="883030"/>
                  </a:lnTo>
                  <a:lnTo>
                    <a:pt x="2771902" y="890777"/>
                  </a:lnTo>
                  <a:lnTo>
                    <a:pt x="2771902" y="909954"/>
                  </a:lnTo>
                  <a:lnTo>
                    <a:pt x="2779776" y="917701"/>
                  </a:lnTo>
                  <a:lnTo>
                    <a:pt x="2798953" y="917701"/>
                  </a:lnTo>
                  <a:lnTo>
                    <a:pt x="2806827" y="909954"/>
                  </a:lnTo>
                  <a:lnTo>
                    <a:pt x="2806827" y="890777"/>
                  </a:lnTo>
                  <a:lnTo>
                    <a:pt x="2798953" y="883030"/>
                  </a:lnTo>
                  <a:close/>
                </a:path>
                <a:path w="6177280" h="1779270">
                  <a:moveTo>
                    <a:pt x="2310891" y="883030"/>
                  </a:moveTo>
                  <a:lnTo>
                    <a:pt x="2291588" y="883030"/>
                  </a:lnTo>
                  <a:lnTo>
                    <a:pt x="2283841" y="890777"/>
                  </a:lnTo>
                  <a:lnTo>
                    <a:pt x="2283841" y="909954"/>
                  </a:lnTo>
                  <a:lnTo>
                    <a:pt x="2291588" y="917701"/>
                  </a:lnTo>
                  <a:lnTo>
                    <a:pt x="2310891" y="917701"/>
                  </a:lnTo>
                  <a:lnTo>
                    <a:pt x="2318639" y="909954"/>
                  </a:lnTo>
                  <a:lnTo>
                    <a:pt x="2318639" y="890777"/>
                  </a:lnTo>
                  <a:lnTo>
                    <a:pt x="2310891" y="883030"/>
                  </a:lnTo>
                  <a:close/>
                </a:path>
                <a:path w="6177280" h="1779270">
                  <a:moveTo>
                    <a:pt x="2060955" y="883030"/>
                  </a:moveTo>
                  <a:lnTo>
                    <a:pt x="2041778" y="883030"/>
                  </a:lnTo>
                  <a:lnTo>
                    <a:pt x="2033904" y="890777"/>
                  </a:lnTo>
                  <a:lnTo>
                    <a:pt x="2033904" y="909954"/>
                  </a:lnTo>
                  <a:lnTo>
                    <a:pt x="2041778" y="917701"/>
                  </a:lnTo>
                  <a:lnTo>
                    <a:pt x="2060955" y="917701"/>
                  </a:lnTo>
                  <a:lnTo>
                    <a:pt x="2068829" y="909954"/>
                  </a:lnTo>
                  <a:lnTo>
                    <a:pt x="2068829" y="890777"/>
                  </a:lnTo>
                  <a:lnTo>
                    <a:pt x="2060955" y="883030"/>
                  </a:lnTo>
                  <a:close/>
                </a:path>
                <a:path w="6177280" h="1779270">
                  <a:moveTo>
                    <a:pt x="3228975" y="871474"/>
                  </a:moveTo>
                  <a:lnTo>
                    <a:pt x="3209798" y="871474"/>
                  </a:lnTo>
                  <a:lnTo>
                    <a:pt x="3201924" y="879221"/>
                  </a:lnTo>
                  <a:lnTo>
                    <a:pt x="3201924" y="898398"/>
                  </a:lnTo>
                  <a:lnTo>
                    <a:pt x="3209798" y="906145"/>
                  </a:lnTo>
                  <a:lnTo>
                    <a:pt x="3228975" y="906145"/>
                  </a:lnTo>
                  <a:lnTo>
                    <a:pt x="3236849" y="898398"/>
                  </a:lnTo>
                  <a:lnTo>
                    <a:pt x="3236849" y="879221"/>
                  </a:lnTo>
                  <a:lnTo>
                    <a:pt x="3228975" y="871474"/>
                  </a:lnTo>
                  <a:close/>
                </a:path>
                <a:path w="6177280" h="1779270">
                  <a:moveTo>
                    <a:pt x="1468246" y="865759"/>
                  </a:moveTo>
                  <a:lnTo>
                    <a:pt x="1448942" y="865759"/>
                  </a:lnTo>
                  <a:lnTo>
                    <a:pt x="1441195" y="873505"/>
                  </a:lnTo>
                  <a:lnTo>
                    <a:pt x="1441195" y="892683"/>
                  </a:lnTo>
                  <a:lnTo>
                    <a:pt x="1448942" y="900429"/>
                  </a:lnTo>
                  <a:lnTo>
                    <a:pt x="1468246" y="900429"/>
                  </a:lnTo>
                  <a:lnTo>
                    <a:pt x="1475993" y="892683"/>
                  </a:lnTo>
                  <a:lnTo>
                    <a:pt x="1475993" y="873505"/>
                  </a:lnTo>
                  <a:lnTo>
                    <a:pt x="1468246" y="865759"/>
                  </a:lnTo>
                  <a:close/>
                </a:path>
                <a:path w="6177280" h="1779270">
                  <a:moveTo>
                    <a:pt x="2659506" y="859916"/>
                  </a:moveTo>
                  <a:lnTo>
                    <a:pt x="2640329" y="859916"/>
                  </a:lnTo>
                  <a:lnTo>
                    <a:pt x="2632455" y="867663"/>
                  </a:lnTo>
                  <a:lnTo>
                    <a:pt x="2632455" y="886840"/>
                  </a:lnTo>
                  <a:lnTo>
                    <a:pt x="2640329" y="894588"/>
                  </a:lnTo>
                  <a:lnTo>
                    <a:pt x="2659506" y="894588"/>
                  </a:lnTo>
                  <a:lnTo>
                    <a:pt x="2667380" y="886840"/>
                  </a:lnTo>
                  <a:lnTo>
                    <a:pt x="2667380" y="867663"/>
                  </a:lnTo>
                  <a:lnTo>
                    <a:pt x="2659506" y="859916"/>
                  </a:lnTo>
                  <a:close/>
                </a:path>
                <a:path w="6177280" h="1779270">
                  <a:moveTo>
                    <a:pt x="358266" y="859916"/>
                  </a:moveTo>
                  <a:lnTo>
                    <a:pt x="339089" y="859916"/>
                  </a:lnTo>
                  <a:lnTo>
                    <a:pt x="331215" y="867663"/>
                  </a:lnTo>
                  <a:lnTo>
                    <a:pt x="331215" y="886840"/>
                  </a:lnTo>
                  <a:lnTo>
                    <a:pt x="339089" y="894588"/>
                  </a:lnTo>
                  <a:lnTo>
                    <a:pt x="358266" y="894588"/>
                  </a:lnTo>
                  <a:lnTo>
                    <a:pt x="366140" y="886840"/>
                  </a:lnTo>
                  <a:lnTo>
                    <a:pt x="366140" y="867663"/>
                  </a:lnTo>
                  <a:lnTo>
                    <a:pt x="358266" y="859916"/>
                  </a:lnTo>
                  <a:close/>
                </a:path>
                <a:path w="6177280" h="1779270">
                  <a:moveTo>
                    <a:pt x="1067307" y="854201"/>
                  </a:moveTo>
                  <a:lnTo>
                    <a:pt x="1048003" y="854201"/>
                  </a:lnTo>
                  <a:lnTo>
                    <a:pt x="1040256" y="861949"/>
                  </a:lnTo>
                  <a:lnTo>
                    <a:pt x="1040256" y="881126"/>
                  </a:lnTo>
                  <a:lnTo>
                    <a:pt x="1048003" y="888873"/>
                  </a:lnTo>
                  <a:lnTo>
                    <a:pt x="1067307" y="888873"/>
                  </a:lnTo>
                  <a:lnTo>
                    <a:pt x="1075054" y="881126"/>
                  </a:lnTo>
                  <a:lnTo>
                    <a:pt x="1075054" y="861949"/>
                  </a:lnTo>
                  <a:lnTo>
                    <a:pt x="1067307" y="854201"/>
                  </a:lnTo>
                  <a:close/>
                </a:path>
                <a:path w="6177280" h="1779270">
                  <a:moveTo>
                    <a:pt x="3595115" y="848360"/>
                  </a:moveTo>
                  <a:lnTo>
                    <a:pt x="3575811" y="848360"/>
                  </a:lnTo>
                  <a:lnTo>
                    <a:pt x="3568064" y="856107"/>
                  </a:lnTo>
                  <a:lnTo>
                    <a:pt x="3568064" y="875284"/>
                  </a:lnTo>
                  <a:lnTo>
                    <a:pt x="3575811" y="883030"/>
                  </a:lnTo>
                  <a:lnTo>
                    <a:pt x="3595115" y="883030"/>
                  </a:lnTo>
                  <a:lnTo>
                    <a:pt x="3602989" y="875284"/>
                  </a:lnTo>
                  <a:lnTo>
                    <a:pt x="3602989" y="856107"/>
                  </a:lnTo>
                  <a:lnTo>
                    <a:pt x="3595115" y="848360"/>
                  </a:lnTo>
                  <a:close/>
                </a:path>
                <a:path w="6177280" h="1779270">
                  <a:moveTo>
                    <a:pt x="1694814" y="848360"/>
                  </a:moveTo>
                  <a:lnTo>
                    <a:pt x="1675638" y="848360"/>
                  </a:lnTo>
                  <a:lnTo>
                    <a:pt x="1667764" y="856107"/>
                  </a:lnTo>
                  <a:lnTo>
                    <a:pt x="1667764" y="875284"/>
                  </a:lnTo>
                  <a:lnTo>
                    <a:pt x="1675638" y="883030"/>
                  </a:lnTo>
                  <a:lnTo>
                    <a:pt x="1694814" y="883030"/>
                  </a:lnTo>
                  <a:lnTo>
                    <a:pt x="1702689" y="875284"/>
                  </a:lnTo>
                  <a:lnTo>
                    <a:pt x="1702689" y="856107"/>
                  </a:lnTo>
                  <a:lnTo>
                    <a:pt x="1694814" y="848360"/>
                  </a:lnTo>
                  <a:close/>
                </a:path>
                <a:path w="6177280" h="1779270">
                  <a:moveTo>
                    <a:pt x="741806" y="842645"/>
                  </a:moveTo>
                  <a:lnTo>
                    <a:pt x="722629" y="842645"/>
                  </a:lnTo>
                  <a:lnTo>
                    <a:pt x="714755" y="850391"/>
                  </a:lnTo>
                  <a:lnTo>
                    <a:pt x="714755" y="869569"/>
                  </a:lnTo>
                  <a:lnTo>
                    <a:pt x="722629" y="877315"/>
                  </a:lnTo>
                  <a:lnTo>
                    <a:pt x="741806" y="877315"/>
                  </a:lnTo>
                  <a:lnTo>
                    <a:pt x="749680" y="869569"/>
                  </a:lnTo>
                  <a:lnTo>
                    <a:pt x="749680" y="850391"/>
                  </a:lnTo>
                  <a:lnTo>
                    <a:pt x="741806" y="842645"/>
                  </a:lnTo>
                  <a:close/>
                </a:path>
                <a:path w="6177280" h="1779270">
                  <a:moveTo>
                    <a:pt x="5913755" y="836802"/>
                  </a:moveTo>
                  <a:lnTo>
                    <a:pt x="5894578" y="836802"/>
                  </a:lnTo>
                  <a:lnTo>
                    <a:pt x="5886704" y="844550"/>
                  </a:lnTo>
                  <a:lnTo>
                    <a:pt x="5886704" y="863726"/>
                  </a:lnTo>
                  <a:lnTo>
                    <a:pt x="5894578" y="871474"/>
                  </a:lnTo>
                  <a:lnTo>
                    <a:pt x="5913755" y="871474"/>
                  </a:lnTo>
                  <a:lnTo>
                    <a:pt x="5921629" y="863726"/>
                  </a:lnTo>
                  <a:lnTo>
                    <a:pt x="5921629" y="844550"/>
                  </a:lnTo>
                  <a:lnTo>
                    <a:pt x="5913755" y="836802"/>
                  </a:lnTo>
                  <a:close/>
                </a:path>
                <a:path w="6177280" h="1779270">
                  <a:moveTo>
                    <a:pt x="468756" y="836802"/>
                  </a:moveTo>
                  <a:lnTo>
                    <a:pt x="449452" y="836802"/>
                  </a:lnTo>
                  <a:lnTo>
                    <a:pt x="441705" y="844550"/>
                  </a:lnTo>
                  <a:lnTo>
                    <a:pt x="441705" y="863726"/>
                  </a:lnTo>
                  <a:lnTo>
                    <a:pt x="449452" y="871474"/>
                  </a:lnTo>
                  <a:lnTo>
                    <a:pt x="468756" y="871474"/>
                  </a:lnTo>
                  <a:lnTo>
                    <a:pt x="476503" y="863726"/>
                  </a:lnTo>
                  <a:lnTo>
                    <a:pt x="476503" y="844550"/>
                  </a:lnTo>
                  <a:lnTo>
                    <a:pt x="468756" y="836802"/>
                  </a:lnTo>
                  <a:close/>
                </a:path>
                <a:path w="6177280" h="1779270">
                  <a:moveTo>
                    <a:pt x="3461511" y="831088"/>
                  </a:moveTo>
                  <a:lnTo>
                    <a:pt x="3442207" y="831088"/>
                  </a:lnTo>
                  <a:lnTo>
                    <a:pt x="3434460" y="838835"/>
                  </a:lnTo>
                  <a:lnTo>
                    <a:pt x="3434460" y="858012"/>
                  </a:lnTo>
                  <a:lnTo>
                    <a:pt x="3442207" y="865759"/>
                  </a:lnTo>
                  <a:lnTo>
                    <a:pt x="3461511" y="865759"/>
                  </a:lnTo>
                  <a:lnTo>
                    <a:pt x="3469258" y="858012"/>
                  </a:lnTo>
                  <a:lnTo>
                    <a:pt x="3469258" y="838835"/>
                  </a:lnTo>
                  <a:lnTo>
                    <a:pt x="3461511" y="831088"/>
                  </a:lnTo>
                  <a:close/>
                </a:path>
                <a:path w="6177280" h="1779270">
                  <a:moveTo>
                    <a:pt x="2891916" y="831088"/>
                  </a:moveTo>
                  <a:lnTo>
                    <a:pt x="2872740" y="831088"/>
                  </a:lnTo>
                  <a:lnTo>
                    <a:pt x="2864866" y="838835"/>
                  </a:lnTo>
                  <a:lnTo>
                    <a:pt x="2864866" y="858012"/>
                  </a:lnTo>
                  <a:lnTo>
                    <a:pt x="2872740" y="865759"/>
                  </a:lnTo>
                  <a:lnTo>
                    <a:pt x="2891916" y="865759"/>
                  </a:lnTo>
                  <a:lnTo>
                    <a:pt x="2899791" y="858012"/>
                  </a:lnTo>
                  <a:lnTo>
                    <a:pt x="2899791" y="838835"/>
                  </a:lnTo>
                  <a:lnTo>
                    <a:pt x="2891916" y="831088"/>
                  </a:lnTo>
                  <a:close/>
                </a:path>
                <a:path w="6177280" h="1779270">
                  <a:moveTo>
                    <a:pt x="1956434" y="831088"/>
                  </a:moveTo>
                  <a:lnTo>
                    <a:pt x="1937130" y="831088"/>
                  </a:lnTo>
                  <a:lnTo>
                    <a:pt x="1929256" y="838835"/>
                  </a:lnTo>
                  <a:lnTo>
                    <a:pt x="1929256" y="858012"/>
                  </a:lnTo>
                  <a:lnTo>
                    <a:pt x="1937130" y="865759"/>
                  </a:lnTo>
                  <a:lnTo>
                    <a:pt x="1956434" y="865759"/>
                  </a:lnTo>
                  <a:lnTo>
                    <a:pt x="1964181" y="858012"/>
                  </a:lnTo>
                  <a:lnTo>
                    <a:pt x="1964181" y="838835"/>
                  </a:lnTo>
                  <a:lnTo>
                    <a:pt x="1956434" y="831088"/>
                  </a:lnTo>
                  <a:close/>
                </a:path>
                <a:path w="6177280" h="1779270">
                  <a:moveTo>
                    <a:pt x="3740404" y="825246"/>
                  </a:moveTo>
                  <a:lnTo>
                    <a:pt x="3721100" y="825246"/>
                  </a:lnTo>
                  <a:lnTo>
                    <a:pt x="3713353" y="832992"/>
                  </a:lnTo>
                  <a:lnTo>
                    <a:pt x="3713353" y="852170"/>
                  </a:lnTo>
                  <a:lnTo>
                    <a:pt x="3721100" y="859916"/>
                  </a:lnTo>
                  <a:lnTo>
                    <a:pt x="3740404" y="859916"/>
                  </a:lnTo>
                  <a:lnTo>
                    <a:pt x="3748151" y="852170"/>
                  </a:lnTo>
                  <a:lnTo>
                    <a:pt x="3748151" y="832992"/>
                  </a:lnTo>
                  <a:lnTo>
                    <a:pt x="3740404" y="825246"/>
                  </a:lnTo>
                  <a:close/>
                </a:path>
                <a:path w="6177280" h="1779270">
                  <a:moveTo>
                    <a:pt x="1352041" y="825246"/>
                  </a:moveTo>
                  <a:lnTo>
                    <a:pt x="1332738" y="825246"/>
                  </a:lnTo>
                  <a:lnTo>
                    <a:pt x="1324990" y="832992"/>
                  </a:lnTo>
                  <a:lnTo>
                    <a:pt x="1324990" y="852170"/>
                  </a:lnTo>
                  <a:lnTo>
                    <a:pt x="1332738" y="859916"/>
                  </a:lnTo>
                  <a:lnTo>
                    <a:pt x="1352041" y="859916"/>
                  </a:lnTo>
                  <a:lnTo>
                    <a:pt x="1359789" y="852170"/>
                  </a:lnTo>
                  <a:lnTo>
                    <a:pt x="1359789" y="832992"/>
                  </a:lnTo>
                  <a:lnTo>
                    <a:pt x="1352041" y="825246"/>
                  </a:lnTo>
                  <a:close/>
                </a:path>
                <a:path w="6177280" h="1779270">
                  <a:moveTo>
                    <a:pt x="950976" y="819530"/>
                  </a:moveTo>
                  <a:lnTo>
                    <a:pt x="931799" y="819530"/>
                  </a:lnTo>
                  <a:lnTo>
                    <a:pt x="923925" y="827277"/>
                  </a:lnTo>
                  <a:lnTo>
                    <a:pt x="923925" y="846454"/>
                  </a:lnTo>
                  <a:lnTo>
                    <a:pt x="931799" y="854201"/>
                  </a:lnTo>
                  <a:lnTo>
                    <a:pt x="950976" y="854201"/>
                  </a:lnTo>
                  <a:lnTo>
                    <a:pt x="958850" y="846454"/>
                  </a:lnTo>
                  <a:lnTo>
                    <a:pt x="958850" y="827277"/>
                  </a:lnTo>
                  <a:lnTo>
                    <a:pt x="950976" y="819530"/>
                  </a:lnTo>
                  <a:close/>
                </a:path>
                <a:path w="6177280" h="1779270">
                  <a:moveTo>
                    <a:pt x="230504" y="819530"/>
                  </a:moveTo>
                  <a:lnTo>
                    <a:pt x="211200" y="819530"/>
                  </a:lnTo>
                  <a:lnTo>
                    <a:pt x="203326" y="827277"/>
                  </a:lnTo>
                  <a:lnTo>
                    <a:pt x="203326" y="846454"/>
                  </a:lnTo>
                  <a:lnTo>
                    <a:pt x="211200" y="854201"/>
                  </a:lnTo>
                  <a:lnTo>
                    <a:pt x="230504" y="854201"/>
                  </a:lnTo>
                  <a:lnTo>
                    <a:pt x="238251" y="846454"/>
                  </a:lnTo>
                  <a:lnTo>
                    <a:pt x="238251" y="827277"/>
                  </a:lnTo>
                  <a:lnTo>
                    <a:pt x="230504" y="819530"/>
                  </a:lnTo>
                  <a:close/>
                </a:path>
                <a:path w="6177280" h="1779270">
                  <a:moveTo>
                    <a:pt x="3101212" y="813688"/>
                  </a:moveTo>
                  <a:lnTo>
                    <a:pt x="3081908" y="813688"/>
                  </a:lnTo>
                  <a:lnTo>
                    <a:pt x="3074161" y="821436"/>
                  </a:lnTo>
                  <a:lnTo>
                    <a:pt x="3074161" y="840613"/>
                  </a:lnTo>
                  <a:lnTo>
                    <a:pt x="3081908" y="848360"/>
                  </a:lnTo>
                  <a:lnTo>
                    <a:pt x="3101212" y="848360"/>
                  </a:lnTo>
                  <a:lnTo>
                    <a:pt x="3108959" y="840613"/>
                  </a:lnTo>
                  <a:lnTo>
                    <a:pt x="3108959" y="821436"/>
                  </a:lnTo>
                  <a:lnTo>
                    <a:pt x="3101212" y="813688"/>
                  </a:lnTo>
                  <a:close/>
                </a:path>
                <a:path w="6177280" h="1779270">
                  <a:moveTo>
                    <a:pt x="6024245" y="807974"/>
                  </a:moveTo>
                  <a:lnTo>
                    <a:pt x="6004940" y="807974"/>
                  </a:lnTo>
                  <a:lnTo>
                    <a:pt x="5997194" y="815721"/>
                  </a:lnTo>
                  <a:lnTo>
                    <a:pt x="5997194" y="834898"/>
                  </a:lnTo>
                  <a:lnTo>
                    <a:pt x="6004940" y="842645"/>
                  </a:lnTo>
                  <a:lnTo>
                    <a:pt x="6024245" y="842645"/>
                  </a:lnTo>
                  <a:lnTo>
                    <a:pt x="6031991" y="834898"/>
                  </a:lnTo>
                  <a:lnTo>
                    <a:pt x="6031991" y="815721"/>
                  </a:lnTo>
                  <a:lnTo>
                    <a:pt x="6024245" y="807974"/>
                  </a:lnTo>
                  <a:close/>
                </a:path>
                <a:path w="6177280" h="1779270">
                  <a:moveTo>
                    <a:pt x="5791708" y="802132"/>
                  </a:moveTo>
                  <a:lnTo>
                    <a:pt x="5772531" y="802132"/>
                  </a:lnTo>
                  <a:lnTo>
                    <a:pt x="5764657" y="809878"/>
                  </a:lnTo>
                  <a:lnTo>
                    <a:pt x="5764657" y="829055"/>
                  </a:lnTo>
                  <a:lnTo>
                    <a:pt x="5772531" y="836802"/>
                  </a:lnTo>
                  <a:lnTo>
                    <a:pt x="5791708" y="836802"/>
                  </a:lnTo>
                  <a:lnTo>
                    <a:pt x="5799582" y="829055"/>
                  </a:lnTo>
                  <a:lnTo>
                    <a:pt x="5799582" y="809878"/>
                  </a:lnTo>
                  <a:lnTo>
                    <a:pt x="5791708" y="802132"/>
                  </a:lnTo>
                  <a:close/>
                </a:path>
                <a:path w="6177280" h="1779270">
                  <a:moveTo>
                    <a:pt x="2136520" y="802132"/>
                  </a:moveTo>
                  <a:lnTo>
                    <a:pt x="2117216" y="802132"/>
                  </a:lnTo>
                  <a:lnTo>
                    <a:pt x="2109469" y="809878"/>
                  </a:lnTo>
                  <a:lnTo>
                    <a:pt x="2109469" y="829055"/>
                  </a:lnTo>
                  <a:lnTo>
                    <a:pt x="2117216" y="836802"/>
                  </a:lnTo>
                  <a:lnTo>
                    <a:pt x="2136520" y="836802"/>
                  </a:lnTo>
                  <a:lnTo>
                    <a:pt x="2144267" y="829055"/>
                  </a:lnTo>
                  <a:lnTo>
                    <a:pt x="2144267" y="809878"/>
                  </a:lnTo>
                  <a:lnTo>
                    <a:pt x="2136520" y="802132"/>
                  </a:lnTo>
                  <a:close/>
                </a:path>
                <a:path w="6177280" h="1779270">
                  <a:moveTo>
                    <a:pt x="1578609" y="802132"/>
                  </a:moveTo>
                  <a:lnTo>
                    <a:pt x="1559432" y="802132"/>
                  </a:lnTo>
                  <a:lnTo>
                    <a:pt x="1551558" y="809878"/>
                  </a:lnTo>
                  <a:lnTo>
                    <a:pt x="1551558" y="829055"/>
                  </a:lnTo>
                  <a:lnTo>
                    <a:pt x="1559432" y="836802"/>
                  </a:lnTo>
                  <a:lnTo>
                    <a:pt x="1578609" y="836802"/>
                  </a:lnTo>
                  <a:lnTo>
                    <a:pt x="1586483" y="829055"/>
                  </a:lnTo>
                  <a:lnTo>
                    <a:pt x="1586483" y="809878"/>
                  </a:lnTo>
                  <a:lnTo>
                    <a:pt x="1578609" y="802132"/>
                  </a:lnTo>
                  <a:close/>
                </a:path>
                <a:path w="6177280" h="1779270">
                  <a:moveTo>
                    <a:pt x="1171828" y="802132"/>
                  </a:moveTo>
                  <a:lnTo>
                    <a:pt x="1152652" y="802132"/>
                  </a:lnTo>
                  <a:lnTo>
                    <a:pt x="1144777" y="809878"/>
                  </a:lnTo>
                  <a:lnTo>
                    <a:pt x="1144777" y="829055"/>
                  </a:lnTo>
                  <a:lnTo>
                    <a:pt x="1152652" y="836802"/>
                  </a:lnTo>
                  <a:lnTo>
                    <a:pt x="1171828" y="836802"/>
                  </a:lnTo>
                  <a:lnTo>
                    <a:pt x="1179702" y="829055"/>
                  </a:lnTo>
                  <a:lnTo>
                    <a:pt x="1179702" y="809878"/>
                  </a:lnTo>
                  <a:lnTo>
                    <a:pt x="1171828" y="802132"/>
                  </a:lnTo>
                  <a:close/>
                </a:path>
                <a:path w="6177280" h="1779270">
                  <a:moveTo>
                    <a:pt x="2398014" y="796416"/>
                  </a:moveTo>
                  <a:lnTo>
                    <a:pt x="2378709" y="796416"/>
                  </a:lnTo>
                  <a:lnTo>
                    <a:pt x="2370963" y="804163"/>
                  </a:lnTo>
                  <a:lnTo>
                    <a:pt x="2370963" y="823340"/>
                  </a:lnTo>
                  <a:lnTo>
                    <a:pt x="2378709" y="831088"/>
                  </a:lnTo>
                  <a:lnTo>
                    <a:pt x="2398014" y="831088"/>
                  </a:lnTo>
                  <a:lnTo>
                    <a:pt x="2405888" y="823340"/>
                  </a:lnTo>
                  <a:lnTo>
                    <a:pt x="2405888" y="804163"/>
                  </a:lnTo>
                  <a:lnTo>
                    <a:pt x="2398014" y="796416"/>
                  </a:lnTo>
                  <a:close/>
                </a:path>
                <a:path w="6177280" h="1779270">
                  <a:moveTo>
                    <a:pt x="3345306" y="790575"/>
                  </a:moveTo>
                  <a:lnTo>
                    <a:pt x="3326003" y="790575"/>
                  </a:lnTo>
                  <a:lnTo>
                    <a:pt x="3318129" y="798322"/>
                  </a:lnTo>
                  <a:lnTo>
                    <a:pt x="3318129" y="817499"/>
                  </a:lnTo>
                  <a:lnTo>
                    <a:pt x="3326003" y="825246"/>
                  </a:lnTo>
                  <a:lnTo>
                    <a:pt x="3345306" y="825246"/>
                  </a:lnTo>
                  <a:lnTo>
                    <a:pt x="3353054" y="817499"/>
                  </a:lnTo>
                  <a:lnTo>
                    <a:pt x="3353054" y="798322"/>
                  </a:lnTo>
                  <a:lnTo>
                    <a:pt x="3345306" y="790575"/>
                  </a:lnTo>
                  <a:close/>
                </a:path>
                <a:path w="6177280" h="1779270">
                  <a:moveTo>
                    <a:pt x="1822703" y="790575"/>
                  </a:moveTo>
                  <a:lnTo>
                    <a:pt x="1803400" y="790575"/>
                  </a:lnTo>
                  <a:lnTo>
                    <a:pt x="1795652" y="798322"/>
                  </a:lnTo>
                  <a:lnTo>
                    <a:pt x="1795652" y="817499"/>
                  </a:lnTo>
                  <a:lnTo>
                    <a:pt x="1803400" y="825246"/>
                  </a:lnTo>
                  <a:lnTo>
                    <a:pt x="1822703" y="825246"/>
                  </a:lnTo>
                  <a:lnTo>
                    <a:pt x="1830577" y="817499"/>
                  </a:lnTo>
                  <a:lnTo>
                    <a:pt x="1830577" y="798322"/>
                  </a:lnTo>
                  <a:lnTo>
                    <a:pt x="1822703" y="790575"/>
                  </a:lnTo>
                  <a:close/>
                </a:path>
                <a:path w="6177280" h="1779270">
                  <a:moveTo>
                    <a:pt x="2740914" y="784860"/>
                  </a:moveTo>
                  <a:lnTo>
                    <a:pt x="2721609" y="784860"/>
                  </a:lnTo>
                  <a:lnTo>
                    <a:pt x="2713863" y="792607"/>
                  </a:lnTo>
                  <a:lnTo>
                    <a:pt x="2713863" y="811784"/>
                  </a:lnTo>
                  <a:lnTo>
                    <a:pt x="2721609" y="819530"/>
                  </a:lnTo>
                  <a:lnTo>
                    <a:pt x="2740914" y="819530"/>
                  </a:lnTo>
                  <a:lnTo>
                    <a:pt x="2748660" y="811784"/>
                  </a:lnTo>
                  <a:lnTo>
                    <a:pt x="2748660" y="792607"/>
                  </a:lnTo>
                  <a:lnTo>
                    <a:pt x="2740914" y="784860"/>
                  </a:lnTo>
                  <a:close/>
                </a:path>
                <a:path w="6177280" h="1779270">
                  <a:moveTo>
                    <a:pt x="2520060" y="784860"/>
                  </a:moveTo>
                  <a:lnTo>
                    <a:pt x="2500756" y="784860"/>
                  </a:lnTo>
                  <a:lnTo>
                    <a:pt x="2493009" y="792607"/>
                  </a:lnTo>
                  <a:lnTo>
                    <a:pt x="2493009" y="811784"/>
                  </a:lnTo>
                  <a:lnTo>
                    <a:pt x="2500756" y="819530"/>
                  </a:lnTo>
                  <a:lnTo>
                    <a:pt x="2520060" y="819530"/>
                  </a:lnTo>
                  <a:lnTo>
                    <a:pt x="2527807" y="811784"/>
                  </a:lnTo>
                  <a:lnTo>
                    <a:pt x="2527807" y="792607"/>
                  </a:lnTo>
                  <a:lnTo>
                    <a:pt x="2520060" y="784860"/>
                  </a:lnTo>
                  <a:close/>
                </a:path>
                <a:path w="6177280" h="1779270">
                  <a:moveTo>
                    <a:pt x="2241168" y="784860"/>
                  </a:moveTo>
                  <a:lnTo>
                    <a:pt x="2221865" y="784860"/>
                  </a:lnTo>
                  <a:lnTo>
                    <a:pt x="2214117" y="792607"/>
                  </a:lnTo>
                  <a:lnTo>
                    <a:pt x="2214117" y="811784"/>
                  </a:lnTo>
                  <a:lnTo>
                    <a:pt x="2221865" y="819530"/>
                  </a:lnTo>
                  <a:lnTo>
                    <a:pt x="2241168" y="819530"/>
                  </a:lnTo>
                  <a:lnTo>
                    <a:pt x="2248916" y="811784"/>
                  </a:lnTo>
                  <a:lnTo>
                    <a:pt x="2248916" y="792607"/>
                  </a:lnTo>
                  <a:lnTo>
                    <a:pt x="2241168" y="784860"/>
                  </a:lnTo>
                  <a:close/>
                </a:path>
                <a:path w="6177280" h="1779270">
                  <a:moveTo>
                    <a:pt x="596518" y="784860"/>
                  </a:moveTo>
                  <a:lnTo>
                    <a:pt x="577341" y="784860"/>
                  </a:lnTo>
                  <a:lnTo>
                    <a:pt x="569467" y="792607"/>
                  </a:lnTo>
                  <a:lnTo>
                    <a:pt x="569467" y="811784"/>
                  </a:lnTo>
                  <a:lnTo>
                    <a:pt x="577341" y="819530"/>
                  </a:lnTo>
                  <a:lnTo>
                    <a:pt x="596518" y="819530"/>
                  </a:lnTo>
                  <a:lnTo>
                    <a:pt x="604392" y="811784"/>
                  </a:lnTo>
                  <a:lnTo>
                    <a:pt x="604392" y="792607"/>
                  </a:lnTo>
                  <a:lnTo>
                    <a:pt x="596518" y="784860"/>
                  </a:lnTo>
                  <a:close/>
                </a:path>
                <a:path w="6177280" h="1779270">
                  <a:moveTo>
                    <a:pt x="3194177" y="761746"/>
                  </a:moveTo>
                  <a:lnTo>
                    <a:pt x="3174873" y="761746"/>
                  </a:lnTo>
                  <a:lnTo>
                    <a:pt x="3167126" y="769492"/>
                  </a:lnTo>
                  <a:lnTo>
                    <a:pt x="3167126" y="788670"/>
                  </a:lnTo>
                  <a:lnTo>
                    <a:pt x="3174873" y="796416"/>
                  </a:lnTo>
                  <a:lnTo>
                    <a:pt x="3194177" y="796416"/>
                  </a:lnTo>
                  <a:lnTo>
                    <a:pt x="3201924" y="788670"/>
                  </a:lnTo>
                  <a:lnTo>
                    <a:pt x="3201924" y="769492"/>
                  </a:lnTo>
                  <a:lnTo>
                    <a:pt x="3194177" y="761746"/>
                  </a:lnTo>
                  <a:close/>
                </a:path>
                <a:path w="6177280" h="1779270">
                  <a:moveTo>
                    <a:pt x="840613" y="761746"/>
                  </a:moveTo>
                  <a:lnTo>
                    <a:pt x="821308" y="761746"/>
                  </a:lnTo>
                  <a:lnTo>
                    <a:pt x="813562" y="769492"/>
                  </a:lnTo>
                  <a:lnTo>
                    <a:pt x="813562" y="788670"/>
                  </a:lnTo>
                  <a:lnTo>
                    <a:pt x="821308" y="796416"/>
                  </a:lnTo>
                  <a:lnTo>
                    <a:pt x="840613" y="796416"/>
                  </a:lnTo>
                  <a:lnTo>
                    <a:pt x="848487" y="788670"/>
                  </a:lnTo>
                  <a:lnTo>
                    <a:pt x="848487" y="769492"/>
                  </a:lnTo>
                  <a:lnTo>
                    <a:pt x="840613" y="761746"/>
                  </a:lnTo>
                  <a:close/>
                </a:path>
                <a:path w="6177280" h="1779270">
                  <a:moveTo>
                    <a:pt x="1264792" y="755903"/>
                  </a:moveTo>
                  <a:lnTo>
                    <a:pt x="1245615" y="755903"/>
                  </a:lnTo>
                  <a:lnTo>
                    <a:pt x="1237741" y="763651"/>
                  </a:lnTo>
                  <a:lnTo>
                    <a:pt x="1237741" y="782827"/>
                  </a:lnTo>
                  <a:lnTo>
                    <a:pt x="1245615" y="790575"/>
                  </a:lnTo>
                  <a:lnTo>
                    <a:pt x="1264792" y="790575"/>
                  </a:lnTo>
                  <a:lnTo>
                    <a:pt x="1272666" y="782827"/>
                  </a:lnTo>
                  <a:lnTo>
                    <a:pt x="1272666" y="763651"/>
                  </a:lnTo>
                  <a:lnTo>
                    <a:pt x="1264792" y="755903"/>
                  </a:lnTo>
                  <a:close/>
                </a:path>
                <a:path w="6177280" h="1779270">
                  <a:moveTo>
                    <a:pt x="323468" y="755903"/>
                  </a:moveTo>
                  <a:lnTo>
                    <a:pt x="304164" y="755903"/>
                  </a:lnTo>
                  <a:lnTo>
                    <a:pt x="296417" y="763651"/>
                  </a:lnTo>
                  <a:lnTo>
                    <a:pt x="296417" y="782827"/>
                  </a:lnTo>
                  <a:lnTo>
                    <a:pt x="304164" y="790575"/>
                  </a:lnTo>
                  <a:lnTo>
                    <a:pt x="323468" y="790575"/>
                  </a:lnTo>
                  <a:lnTo>
                    <a:pt x="331215" y="782827"/>
                  </a:lnTo>
                  <a:lnTo>
                    <a:pt x="331215" y="763651"/>
                  </a:lnTo>
                  <a:lnTo>
                    <a:pt x="323468" y="755903"/>
                  </a:lnTo>
                  <a:close/>
                </a:path>
                <a:path w="6177280" h="1779270">
                  <a:moveTo>
                    <a:pt x="3641598" y="750188"/>
                  </a:moveTo>
                  <a:lnTo>
                    <a:pt x="3622294" y="750188"/>
                  </a:lnTo>
                  <a:lnTo>
                    <a:pt x="3614547" y="757936"/>
                  </a:lnTo>
                  <a:lnTo>
                    <a:pt x="3614547" y="777113"/>
                  </a:lnTo>
                  <a:lnTo>
                    <a:pt x="3622294" y="784860"/>
                  </a:lnTo>
                  <a:lnTo>
                    <a:pt x="3641598" y="784860"/>
                  </a:lnTo>
                  <a:lnTo>
                    <a:pt x="3649472" y="777113"/>
                  </a:lnTo>
                  <a:lnTo>
                    <a:pt x="3649472" y="757936"/>
                  </a:lnTo>
                  <a:lnTo>
                    <a:pt x="3641598" y="750188"/>
                  </a:lnTo>
                  <a:close/>
                </a:path>
                <a:path w="6177280" h="1779270">
                  <a:moveTo>
                    <a:pt x="1456563" y="750188"/>
                  </a:moveTo>
                  <a:lnTo>
                    <a:pt x="1437385" y="750188"/>
                  </a:lnTo>
                  <a:lnTo>
                    <a:pt x="1429512" y="757936"/>
                  </a:lnTo>
                  <a:lnTo>
                    <a:pt x="1429512" y="777113"/>
                  </a:lnTo>
                  <a:lnTo>
                    <a:pt x="1437385" y="784860"/>
                  </a:lnTo>
                  <a:lnTo>
                    <a:pt x="1456563" y="784860"/>
                  </a:lnTo>
                  <a:lnTo>
                    <a:pt x="1464437" y="777113"/>
                  </a:lnTo>
                  <a:lnTo>
                    <a:pt x="1464437" y="757936"/>
                  </a:lnTo>
                  <a:lnTo>
                    <a:pt x="1456563" y="750188"/>
                  </a:lnTo>
                  <a:close/>
                </a:path>
                <a:path w="6177280" h="1779270">
                  <a:moveTo>
                    <a:pt x="3513708" y="738632"/>
                  </a:moveTo>
                  <a:lnTo>
                    <a:pt x="3494531" y="738632"/>
                  </a:lnTo>
                  <a:lnTo>
                    <a:pt x="3486657" y="746378"/>
                  </a:lnTo>
                  <a:lnTo>
                    <a:pt x="3486657" y="765555"/>
                  </a:lnTo>
                  <a:lnTo>
                    <a:pt x="3494531" y="773302"/>
                  </a:lnTo>
                  <a:lnTo>
                    <a:pt x="3513708" y="773302"/>
                  </a:lnTo>
                  <a:lnTo>
                    <a:pt x="3521582" y="765555"/>
                  </a:lnTo>
                  <a:lnTo>
                    <a:pt x="3521582" y="746378"/>
                  </a:lnTo>
                  <a:lnTo>
                    <a:pt x="3513708" y="738632"/>
                  </a:lnTo>
                  <a:close/>
                </a:path>
                <a:path w="6177280" h="1779270">
                  <a:moveTo>
                    <a:pt x="3019805" y="738632"/>
                  </a:moveTo>
                  <a:lnTo>
                    <a:pt x="3000502" y="738632"/>
                  </a:lnTo>
                  <a:lnTo>
                    <a:pt x="2992754" y="746378"/>
                  </a:lnTo>
                  <a:lnTo>
                    <a:pt x="2992754" y="765555"/>
                  </a:lnTo>
                  <a:lnTo>
                    <a:pt x="3000502" y="773302"/>
                  </a:lnTo>
                  <a:lnTo>
                    <a:pt x="3019805" y="773302"/>
                  </a:lnTo>
                  <a:lnTo>
                    <a:pt x="3027679" y="765555"/>
                  </a:lnTo>
                  <a:lnTo>
                    <a:pt x="3027679" y="746378"/>
                  </a:lnTo>
                  <a:lnTo>
                    <a:pt x="3019805" y="738632"/>
                  </a:lnTo>
                  <a:close/>
                </a:path>
                <a:path w="6177280" h="1779270">
                  <a:moveTo>
                    <a:pt x="701166" y="738632"/>
                  </a:moveTo>
                  <a:lnTo>
                    <a:pt x="681863" y="738632"/>
                  </a:lnTo>
                  <a:lnTo>
                    <a:pt x="674115" y="746378"/>
                  </a:lnTo>
                  <a:lnTo>
                    <a:pt x="674115" y="765555"/>
                  </a:lnTo>
                  <a:lnTo>
                    <a:pt x="681863" y="773302"/>
                  </a:lnTo>
                  <a:lnTo>
                    <a:pt x="701166" y="773302"/>
                  </a:lnTo>
                  <a:lnTo>
                    <a:pt x="708913" y="765555"/>
                  </a:lnTo>
                  <a:lnTo>
                    <a:pt x="708913" y="746378"/>
                  </a:lnTo>
                  <a:lnTo>
                    <a:pt x="701166" y="738632"/>
                  </a:lnTo>
                  <a:close/>
                </a:path>
                <a:path w="6177280" h="1779270">
                  <a:moveTo>
                    <a:pt x="2897758" y="732789"/>
                  </a:moveTo>
                  <a:lnTo>
                    <a:pt x="2878581" y="732789"/>
                  </a:lnTo>
                  <a:lnTo>
                    <a:pt x="2870707" y="740537"/>
                  </a:lnTo>
                  <a:lnTo>
                    <a:pt x="2870707" y="759713"/>
                  </a:lnTo>
                  <a:lnTo>
                    <a:pt x="2878581" y="767461"/>
                  </a:lnTo>
                  <a:lnTo>
                    <a:pt x="2897758" y="767461"/>
                  </a:lnTo>
                  <a:lnTo>
                    <a:pt x="2905632" y="759713"/>
                  </a:lnTo>
                  <a:lnTo>
                    <a:pt x="2905632" y="740537"/>
                  </a:lnTo>
                  <a:lnTo>
                    <a:pt x="2897758" y="732789"/>
                  </a:lnTo>
                  <a:close/>
                </a:path>
                <a:path w="6177280" h="1779270">
                  <a:moveTo>
                    <a:pt x="1689100" y="732789"/>
                  </a:moveTo>
                  <a:lnTo>
                    <a:pt x="1669795" y="732789"/>
                  </a:lnTo>
                  <a:lnTo>
                    <a:pt x="1662049" y="740537"/>
                  </a:lnTo>
                  <a:lnTo>
                    <a:pt x="1662049" y="759713"/>
                  </a:lnTo>
                  <a:lnTo>
                    <a:pt x="1669795" y="767461"/>
                  </a:lnTo>
                  <a:lnTo>
                    <a:pt x="1689100" y="767461"/>
                  </a:lnTo>
                  <a:lnTo>
                    <a:pt x="1696846" y="759713"/>
                  </a:lnTo>
                  <a:lnTo>
                    <a:pt x="1696846" y="740537"/>
                  </a:lnTo>
                  <a:lnTo>
                    <a:pt x="1689100" y="732789"/>
                  </a:lnTo>
                  <a:close/>
                </a:path>
                <a:path w="6177280" h="1779270">
                  <a:moveTo>
                    <a:pt x="5681345" y="727075"/>
                  </a:moveTo>
                  <a:lnTo>
                    <a:pt x="5662040" y="727075"/>
                  </a:lnTo>
                  <a:lnTo>
                    <a:pt x="5654294" y="734822"/>
                  </a:lnTo>
                  <a:lnTo>
                    <a:pt x="5654294" y="753999"/>
                  </a:lnTo>
                  <a:lnTo>
                    <a:pt x="5662040" y="761746"/>
                  </a:lnTo>
                  <a:lnTo>
                    <a:pt x="5681345" y="761746"/>
                  </a:lnTo>
                  <a:lnTo>
                    <a:pt x="5689091" y="753999"/>
                  </a:lnTo>
                  <a:lnTo>
                    <a:pt x="5689091" y="734822"/>
                  </a:lnTo>
                  <a:lnTo>
                    <a:pt x="5681345" y="727075"/>
                  </a:lnTo>
                  <a:close/>
                </a:path>
                <a:path w="6177280" h="1779270">
                  <a:moveTo>
                    <a:pt x="2607182" y="727075"/>
                  </a:moveTo>
                  <a:lnTo>
                    <a:pt x="2588005" y="727075"/>
                  </a:lnTo>
                  <a:lnTo>
                    <a:pt x="2580131" y="734822"/>
                  </a:lnTo>
                  <a:lnTo>
                    <a:pt x="2580131" y="753999"/>
                  </a:lnTo>
                  <a:lnTo>
                    <a:pt x="2588005" y="761746"/>
                  </a:lnTo>
                  <a:lnTo>
                    <a:pt x="2607182" y="761746"/>
                  </a:lnTo>
                  <a:lnTo>
                    <a:pt x="2615056" y="753999"/>
                  </a:lnTo>
                  <a:lnTo>
                    <a:pt x="2615056" y="734822"/>
                  </a:lnTo>
                  <a:lnTo>
                    <a:pt x="2607182" y="727075"/>
                  </a:lnTo>
                  <a:close/>
                </a:path>
                <a:path w="6177280" h="1779270">
                  <a:moveTo>
                    <a:pt x="1044066" y="727075"/>
                  </a:moveTo>
                  <a:lnTo>
                    <a:pt x="1024763" y="727075"/>
                  </a:lnTo>
                  <a:lnTo>
                    <a:pt x="1017015" y="734822"/>
                  </a:lnTo>
                  <a:lnTo>
                    <a:pt x="1017015" y="753999"/>
                  </a:lnTo>
                  <a:lnTo>
                    <a:pt x="1024763" y="761746"/>
                  </a:lnTo>
                  <a:lnTo>
                    <a:pt x="1044066" y="761746"/>
                  </a:lnTo>
                  <a:lnTo>
                    <a:pt x="1051814" y="753999"/>
                  </a:lnTo>
                  <a:lnTo>
                    <a:pt x="1051814" y="734822"/>
                  </a:lnTo>
                  <a:lnTo>
                    <a:pt x="1044066" y="727075"/>
                  </a:lnTo>
                  <a:close/>
                </a:path>
                <a:path w="6177280" h="1779270">
                  <a:moveTo>
                    <a:pt x="3815969" y="721233"/>
                  </a:moveTo>
                  <a:lnTo>
                    <a:pt x="3796664" y="721233"/>
                  </a:lnTo>
                  <a:lnTo>
                    <a:pt x="3788918" y="728979"/>
                  </a:lnTo>
                  <a:lnTo>
                    <a:pt x="3788918" y="748157"/>
                  </a:lnTo>
                  <a:lnTo>
                    <a:pt x="3796664" y="755903"/>
                  </a:lnTo>
                  <a:lnTo>
                    <a:pt x="3815969" y="755903"/>
                  </a:lnTo>
                  <a:lnTo>
                    <a:pt x="3823715" y="748157"/>
                  </a:lnTo>
                  <a:lnTo>
                    <a:pt x="3823715" y="728979"/>
                  </a:lnTo>
                  <a:lnTo>
                    <a:pt x="3815969" y="721233"/>
                  </a:lnTo>
                  <a:close/>
                </a:path>
                <a:path w="6177280" h="1779270">
                  <a:moveTo>
                    <a:pt x="2055114" y="721233"/>
                  </a:moveTo>
                  <a:lnTo>
                    <a:pt x="2035937" y="721233"/>
                  </a:lnTo>
                  <a:lnTo>
                    <a:pt x="2028063" y="728979"/>
                  </a:lnTo>
                  <a:lnTo>
                    <a:pt x="2028063" y="748157"/>
                  </a:lnTo>
                  <a:lnTo>
                    <a:pt x="2035937" y="755903"/>
                  </a:lnTo>
                  <a:lnTo>
                    <a:pt x="2055114" y="755903"/>
                  </a:lnTo>
                  <a:lnTo>
                    <a:pt x="2062988" y="748157"/>
                  </a:lnTo>
                  <a:lnTo>
                    <a:pt x="2062988" y="728979"/>
                  </a:lnTo>
                  <a:lnTo>
                    <a:pt x="2055114" y="721233"/>
                  </a:lnTo>
                  <a:close/>
                </a:path>
                <a:path w="6177280" h="1779270">
                  <a:moveTo>
                    <a:pt x="1950592" y="721233"/>
                  </a:moveTo>
                  <a:lnTo>
                    <a:pt x="1931289" y="721233"/>
                  </a:lnTo>
                  <a:lnTo>
                    <a:pt x="1923541" y="728979"/>
                  </a:lnTo>
                  <a:lnTo>
                    <a:pt x="1923541" y="748157"/>
                  </a:lnTo>
                  <a:lnTo>
                    <a:pt x="1931289" y="755903"/>
                  </a:lnTo>
                  <a:lnTo>
                    <a:pt x="1950592" y="755903"/>
                  </a:lnTo>
                  <a:lnTo>
                    <a:pt x="1958339" y="748157"/>
                  </a:lnTo>
                  <a:lnTo>
                    <a:pt x="1958339" y="728979"/>
                  </a:lnTo>
                  <a:lnTo>
                    <a:pt x="1950592" y="721233"/>
                  </a:lnTo>
                  <a:close/>
                </a:path>
                <a:path w="6177280" h="1779270">
                  <a:moveTo>
                    <a:pt x="5925438" y="709676"/>
                  </a:moveTo>
                  <a:lnTo>
                    <a:pt x="5906134" y="709676"/>
                  </a:lnTo>
                  <a:lnTo>
                    <a:pt x="5898387" y="717423"/>
                  </a:lnTo>
                  <a:lnTo>
                    <a:pt x="5898387" y="736600"/>
                  </a:lnTo>
                  <a:lnTo>
                    <a:pt x="5906134" y="744347"/>
                  </a:lnTo>
                  <a:lnTo>
                    <a:pt x="5925438" y="744347"/>
                  </a:lnTo>
                  <a:lnTo>
                    <a:pt x="5933185" y="736600"/>
                  </a:lnTo>
                  <a:lnTo>
                    <a:pt x="5933185" y="717423"/>
                  </a:lnTo>
                  <a:lnTo>
                    <a:pt x="5925438" y="709676"/>
                  </a:lnTo>
                  <a:close/>
                </a:path>
                <a:path w="6177280" h="1779270">
                  <a:moveTo>
                    <a:pt x="2328291" y="709676"/>
                  </a:moveTo>
                  <a:lnTo>
                    <a:pt x="2308987" y="709676"/>
                  </a:lnTo>
                  <a:lnTo>
                    <a:pt x="2301240" y="717423"/>
                  </a:lnTo>
                  <a:lnTo>
                    <a:pt x="2301240" y="736600"/>
                  </a:lnTo>
                  <a:lnTo>
                    <a:pt x="2308987" y="744347"/>
                  </a:lnTo>
                  <a:lnTo>
                    <a:pt x="2328291" y="744347"/>
                  </a:lnTo>
                  <a:lnTo>
                    <a:pt x="2336038" y="736600"/>
                  </a:lnTo>
                  <a:lnTo>
                    <a:pt x="2336038" y="717423"/>
                  </a:lnTo>
                  <a:lnTo>
                    <a:pt x="2328291" y="709676"/>
                  </a:lnTo>
                  <a:close/>
                </a:path>
                <a:path w="6177280" h="1779270">
                  <a:moveTo>
                    <a:pt x="515238" y="703961"/>
                  </a:moveTo>
                  <a:lnTo>
                    <a:pt x="495934" y="703961"/>
                  </a:lnTo>
                  <a:lnTo>
                    <a:pt x="488188" y="711708"/>
                  </a:lnTo>
                  <a:lnTo>
                    <a:pt x="488188" y="730885"/>
                  </a:lnTo>
                  <a:lnTo>
                    <a:pt x="495934" y="738632"/>
                  </a:lnTo>
                  <a:lnTo>
                    <a:pt x="515238" y="738632"/>
                  </a:lnTo>
                  <a:lnTo>
                    <a:pt x="522985" y="730885"/>
                  </a:lnTo>
                  <a:lnTo>
                    <a:pt x="522985" y="711708"/>
                  </a:lnTo>
                  <a:lnTo>
                    <a:pt x="515238" y="703961"/>
                  </a:lnTo>
                  <a:close/>
                </a:path>
                <a:path w="6177280" h="1779270">
                  <a:moveTo>
                    <a:pt x="410590" y="703961"/>
                  </a:moveTo>
                  <a:lnTo>
                    <a:pt x="391287" y="703961"/>
                  </a:lnTo>
                  <a:lnTo>
                    <a:pt x="383539" y="711708"/>
                  </a:lnTo>
                  <a:lnTo>
                    <a:pt x="383539" y="730885"/>
                  </a:lnTo>
                  <a:lnTo>
                    <a:pt x="391287" y="738632"/>
                  </a:lnTo>
                  <a:lnTo>
                    <a:pt x="410590" y="738632"/>
                  </a:lnTo>
                  <a:lnTo>
                    <a:pt x="418464" y="730885"/>
                  </a:lnTo>
                  <a:lnTo>
                    <a:pt x="418464" y="711708"/>
                  </a:lnTo>
                  <a:lnTo>
                    <a:pt x="410590" y="703961"/>
                  </a:lnTo>
                  <a:close/>
                </a:path>
                <a:path w="6177280" h="1779270">
                  <a:moveTo>
                    <a:pt x="6041644" y="698119"/>
                  </a:moveTo>
                  <a:lnTo>
                    <a:pt x="6022339" y="698119"/>
                  </a:lnTo>
                  <a:lnTo>
                    <a:pt x="6014593" y="705865"/>
                  </a:lnTo>
                  <a:lnTo>
                    <a:pt x="6014593" y="725042"/>
                  </a:lnTo>
                  <a:lnTo>
                    <a:pt x="6022339" y="732789"/>
                  </a:lnTo>
                  <a:lnTo>
                    <a:pt x="6041644" y="732789"/>
                  </a:lnTo>
                  <a:lnTo>
                    <a:pt x="6049390" y="725042"/>
                  </a:lnTo>
                  <a:lnTo>
                    <a:pt x="6049390" y="705865"/>
                  </a:lnTo>
                  <a:lnTo>
                    <a:pt x="6041644" y="698119"/>
                  </a:lnTo>
                  <a:close/>
                </a:path>
                <a:path w="6177280" h="1779270">
                  <a:moveTo>
                    <a:pt x="939418" y="698119"/>
                  </a:moveTo>
                  <a:lnTo>
                    <a:pt x="920114" y="698119"/>
                  </a:lnTo>
                  <a:lnTo>
                    <a:pt x="912367" y="705865"/>
                  </a:lnTo>
                  <a:lnTo>
                    <a:pt x="912367" y="725042"/>
                  </a:lnTo>
                  <a:lnTo>
                    <a:pt x="920114" y="732789"/>
                  </a:lnTo>
                  <a:lnTo>
                    <a:pt x="939418" y="732789"/>
                  </a:lnTo>
                  <a:lnTo>
                    <a:pt x="947165" y="725042"/>
                  </a:lnTo>
                  <a:lnTo>
                    <a:pt x="947165" y="705865"/>
                  </a:lnTo>
                  <a:lnTo>
                    <a:pt x="939418" y="698119"/>
                  </a:lnTo>
                  <a:close/>
                </a:path>
                <a:path w="6177280" h="1779270">
                  <a:moveTo>
                    <a:pt x="3298698" y="692403"/>
                  </a:moveTo>
                  <a:lnTo>
                    <a:pt x="3279521" y="692403"/>
                  </a:lnTo>
                  <a:lnTo>
                    <a:pt x="3271647" y="700151"/>
                  </a:lnTo>
                  <a:lnTo>
                    <a:pt x="3271647" y="719327"/>
                  </a:lnTo>
                  <a:lnTo>
                    <a:pt x="3279521" y="727075"/>
                  </a:lnTo>
                  <a:lnTo>
                    <a:pt x="3298698" y="727075"/>
                  </a:lnTo>
                  <a:lnTo>
                    <a:pt x="3306572" y="719327"/>
                  </a:lnTo>
                  <a:lnTo>
                    <a:pt x="3306572" y="700151"/>
                  </a:lnTo>
                  <a:lnTo>
                    <a:pt x="3298698" y="692403"/>
                  </a:lnTo>
                  <a:close/>
                </a:path>
                <a:path w="6177280" h="1779270">
                  <a:moveTo>
                    <a:pt x="5814949" y="686562"/>
                  </a:moveTo>
                  <a:lnTo>
                    <a:pt x="5795772" y="686562"/>
                  </a:lnTo>
                  <a:lnTo>
                    <a:pt x="5787898" y="694309"/>
                  </a:lnTo>
                  <a:lnTo>
                    <a:pt x="5787898" y="713486"/>
                  </a:lnTo>
                  <a:lnTo>
                    <a:pt x="5795772" y="721233"/>
                  </a:lnTo>
                  <a:lnTo>
                    <a:pt x="5814949" y="721233"/>
                  </a:lnTo>
                  <a:lnTo>
                    <a:pt x="5822823" y="713486"/>
                  </a:lnTo>
                  <a:lnTo>
                    <a:pt x="5822823" y="694309"/>
                  </a:lnTo>
                  <a:lnTo>
                    <a:pt x="5814949" y="686562"/>
                  </a:lnTo>
                  <a:close/>
                </a:path>
                <a:path w="6177280" h="1779270">
                  <a:moveTo>
                    <a:pt x="1567052" y="686562"/>
                  </a:moveTo>
                  <a:lnTo>
                    <a:pt x="1547749" y="686562"/>
                  </a:lnTo>
                  <a:lnTo>
                    <a:pt x="1540002" y="694309"/>
                  </a:lnTo>
                  <a:lnTo>
                    <a:pt x="1540002" y="713486"/>
                  </a:lnTo>
                  <a:lnTo>
                    <a:pt x="1547749" y="721233"/>
                  </a:lnTo>
                  <a:lnTo>
                    <a:pt x="1567052" y="721233"/>
                  </a:lnTo>
                  <a:lnTo>
                    <a:pt x="1574800" y="713486"/>
                  </a:lnTo>
                  <a:lnTo>
                    <a:pt x="1574800" y="694309"/>
                  </a:lnTo>
                  <a:lnTo>
                    <a:pt x="1567052" y="686562"/>
                  </a:lnTo>
                  <a:close/>
                </a:path>
                <a:path w="6177280" h="1779270">
                  <a:moveTo>
                    <a:pt x="3415029" y="680847"/>
                  </a:moveTo>
                  <a:lnTo>
                    <a:pt x="3395726" y="680847"/>
                  </a:lnTo>
                  <a:lnTo>
                    <a:pt x="3387979" y="688594"/>
                  </a:lnTo>
                  <a:lnTo>
                    <a:pt x="3387979" y="707771"/>
                  </a:lnTo>
                  <a:lnTo>
                    <a:pt x="3395726" y="715517"/>
                  </a:lnTo>
                  <a:lnTo>
                    <a:pt x="3415029" y="715517"/>
                  </a:lnTo>
                  <a:lnTo>
                    <a:pt x="3422777" y="707771"/>
                  </a:lnTo>
                  <a:lnTo>
                    <a:pt x="3422777" y="688594"/>
                  </a:lnTo>
                  <a:lnTo>
                    <a:pt x="3415029" y="680847"/>
                  </a:lnTo>
                  <a:close/>
                </a:path>
                <a:path w="6177280" h="1779270">
                  <a:moveTo>
                    <a:pt x="2810637" y="675004"/>
                  </a:moveTo>
                  <a:lnTo>
                    <a:pt x="2791332" y="675004"/>
                  </a:lnTo>
                  <a:lnTo>
                    <a:pt x="2783585" y="682751"/>
                  </a:lnTo>
                  <a:lnTo>
                    <a:pt x="2783585" y="701928"/>
                  </a:lnTo>
                  <a:lnTo>
                    <a:pt x="2791332" y="709676"/>
                  </a:lnTo>
                  <a:lnTo>
                    <a:pt x="2810637" y="709676"/>
                  </a:lnTo>
                  <a:lnTo>
                    <a:pt x="2818383" y="701928"/>
                  </a:lnTo>
                  <a:lnTo>
                    <a:pt x="2818383" y="682751"/>
                  </a:lnTo>
                  <a:lnTo>
                    <a:pt x="2810637" y="675004"/>
                  </a:lnTo>
                  <a:close/>
                </a:path>
                <a:path w="6177280" h="1779270">
                  <a:moveTo>
                    <a:pt x="2473579" y="675004"/>
                  </a:moveTo>
                  <a:lnTo>
                    <a:pt x="2454275" y="675004"/>
                  </a:lnTo>
                  <a:lnTo>
                    <a:pt x="2446528" y="682751"/>
                  </a:lnTo>
                  <a:lnTo>
                    <a:pt x="2446528" y="701928"/>
                  </a:lnTo>
                  <a:lnTo>
                    <a:pt x="2454275" y="709676"/>
                  </a:lnTo>
                  <a:lnTo>
                    <a:pt x="2473579" y="709676"/>
                  </a:lnTo>
                  <a:lnTo>
                    <a:pt x="2481326" y="701928"/>
                  </a:lnTo>
                  <a:lnTo>
                    <a:pt x="2481326" y="682751"/>
                  </a:lnTo>
                  <a:lnTo>
                    <a:pt x="2473579" y="675004"/>
                  </a:lnTo>
                  <a:close/>
                </a:path>
                <a:path w="6177280" h="1779270">
                  <a:moveTo>
                    <a:pt x="2177160" y="675004"/>
                  </a:moveTo>
                  <a:lnTo>
                    <a:pt x="2157983" y="675004"/>
                  </a:lnTo>
                  <a:lnTo>
                    <a:pt x="2150109" y="682751"/>
                  </a:lnTo>
                  <a:lnTo>
                    <a:pt x="2150109" y="701928"/>
                  </a:lnTo>
                  <a:lnTo>
                    <a:pt x="2157983" y="709676"/>
                  </a:lnTo>
                  <a:lnTo>
                    <a:pt x="2177160" y="709676"/>
                  </a:lnTo>
                  <a:lnTo>
                    <a:pt x="2185034" y="701928"/>
                  </a:lnTo>
                  <a:lnTo>
                    <a:pt x="2185034" y="682751"/>
                  </a:lnTo>
                  <a:lnTo>
                    <a:pt x="2177160" y="675004"/>
                  </a:lnTo>
                  <a:close/>
                </a:path>
                <a:path w="6177280" h="1779270">
                  <a:moveTo>
                    <a:pt x="1375282" y="675004"/>
                  </a:moveTo>
                  <a:lnTo>
                    <a:pt x="1355978" y="675004"/>
                  </a:lnTo>
                  <a:lnTo>
                    <a:pt x="1348231" y="682751"/>
                  </a:lnTo>
                  <a:lnTo>
                    <a:pt x="1348231" y="701928"/>
                  </a:lnTo>
                  <a:lnTo>
                    <a:pt x="1355978" y="709676"/>
                  </a:lnTo>
                  <a:lnTo>
                    <a:pt x="1375282" y="709676"/>
                  </a:lnTo>
                  <a:lnTo>
                    <a:pt x="1383029" y="701928"/>
                  </a:lnTo>
                  <a:lnTo>
                    <a:pt x="1383029" y="682751"/>
                  </a:lnTo>
                  <a:lnTo>
                    <a:pt x="1375282" y="675004"/>
                  </a:lnTo>
                  <a:close/>
                </a:path>
                <a:path w="6177280" h="1779270">
                  <a:moveTo>
                    <a:pt x="1137030" y="675004"/>
                  </a:moveTo>
                  <a:lnTo>
                    <a:pt x="1117727" y="675004"/>
                  </a:lnTo>
                  <a:lnTo>
                    <a:pt x="1109979" y="682751"/>
                  </a:lnTo>
                  <a:lnTo>
                    <a:pt x="1109979" y="701928"/>
                  </a:lnTo>
                  <a:lnTo>
                    <a:pt x="1117727" y="709676"/>
                  </a:lnTo>
                  <a:lnTo>
                    <a:pt x="1137030" y="709676"/>
                  </a:lnTo>
                  <a:lnTo>
                    <a:pt x="1144777" y="701928"/>
                  </a:lnTo>
                  <a:lnTo>
                    <a:pt x="1144777" y="682751"/>
                  </a:lnTo>
                  <a:lnTo>
                    <a:pt x="1137030" y="675004"/>
                  </a:lnTo>
                  <a:close/>
                </a:path>
                <a:path w="6177280" h="1779270">
                  <a:moveTo>
                    <a:pt x="172338" y="675004"/>
                  </a:moveTo>
                  <a:lnTo>
                    <a:pt x="153034" y="675004"/>
                  </a:lnTo>
                  <a:lnTo>
                    <a:pt x="145287" y="682751"/>
                  </a:lnTo>
                  <a:lnTo>
                    <a:pt x="145287" y="701928"/>
                  </a:lnTo>
                  <a:lnTo>
                    <a:pt x="153034" y="709676"/>
                  </a:lnTo>
                  <a:lnTo>
                    <a:pt x="172338" y="709676"/>
                  </a:lnTo>
                  <a:lnTo>
                    <a:pt x="180085" y="701928"/>
                  </a:lnTo>
                  <a:lnTo>
                    <a:pt x="180085" y="682751"/>
                  </a:lnTo>
                  <a:lnTo>
                    <a:pt x="172338" y="675004"/>
                  </a:lnTo>
                  <a:close/>
                </a:path>
                <a:path w="6177280" h="1779270">
                  <a:moveTo>
                    <a:pt x="1857628" y="669289"/>
                  </a:moveTo>
                  <a:lnTo>
                    <a:pt x="1838325" y="669289"/>
                  </a:lnTo>
                  <a:lnTo>
                    <a:pt x="1830577" y="677037"/>
                  </a:lnTo>
                  <a:lnTo>
                    <a:pt x="1830577" y="696213"/>
                  </a:lnTo>
                  <a:lnTo>
                    <a:pt x="1838325" y="703961"/>
                  </a:lnTo>
                  <a:lnTo>
                    <a:pt x="1857628" y="703961"/>
                  </a:lnTo>
                  <a:lnTo>
                    <a:pt x="1865376" y="696213"/>
                  </a:lnTo>
                  <a:lnTo>
                    <a:pt x="1865376" y="677037"/>
                  </a:lnTo>
                  <a:lnTo>
                    <a:pt x="1857628" y="669289"/>
                  </a:lnTo>
                  <a:close/>
                </a:path>
                <a:path w="6177280" h="1779270">
                  <a:moveTo>
                    <a:pt x="3717162" y="663448"/>
                  </a:moveTo>
                  <a:lnTo>
                    <a:pt x="3697858" y="663448"/>
                  </a:lnTo>
                  <a:lnTo>
                    <a:pt x="3690111" y="671195"/>
                  </a:lnTo>
                  <a:lnTo>
                    <a:pt x="3690111" y="690372"/>
                  </a:lnTo>
                  <a:lnTo>
                    <a:pt x="3697858" y="698119"/>
                  </a:lnTo>
                  <a:lnTo>
                    <a:pt x="3717162" y="698119"/>
                  </a:lnTo>
                  <a:lnTo>
                    <a:pt x="3724909" y="690372"/>
                  </a:lnTo>
                  <a:lnTo>
                    <a:pt x="3724909" y="671195"/>
                  </a:lnTo>
                  <a:lnTo>
                    <a:pt x="3717162" y="663448"/>
                  </a:lnTo>
                  <a:close/>
                </a:path>
                <a:path w="6177280" h="1779270">
                  <a:moveTo>
                    <a:pt x="2705989" y="663448"/>
                  </a:moveTo>
                  <a:lnTo>
                    <a:pt x="2686812" y="663448"/>
                  </a:lnTo>
                  <a:lnTo>
                    <a:pt x="2678938" y="671195"/>
                  </a:lnTo>
                  <a:lnTo>
                    <a:pt x="2678938" y="690372"/>
                  </a:lnTo>
                  <a:lnTo>
                    <a:pt x="2686812" y="698119"/>
                  </a:lnTo>
                  <a:lnTo>
                    <a:pt x="2705989" y="698119"/>
                  </a:lnTo>
                  <a:lnTo>
                    <a:pt x="2713863" y="690372"/>
                  </a:lnTo>
                  <a:lnTo>
                    <a:pt x="2713863" y="671195"/>
                  </a:lnTo>
                  <a:lnTo>
                    <a:pt x="2705989" y="663448"/>
                  </a:lnTo>
                  <a:close/>
                </a:path>
                <a:path w="6177280" h="1779270">
                  <a:moveTo>
                    <a:pt x="5559298" y="651890"/>
                  </a:moveTo>
                  <a:lnTo>
                    <a:pt x="5539994" y="651890"/>
                  </a:lnTo>
                  <a:lnTo>
                    <a:pt x="5532247" y="659638"/>
                  </a:lnTo>
                  <a:lnTo>
                    <a:pt x="5532247" y="678814"/>
                  </a:lnTo>
                  <a:lnTo>
                    <a:pt x="5539994" y="686562"/>
                  </a:lnTo>
                  <a:lnTo>
                    <a:pt x="5559298" y="686562"/>
                  </a:lnTo>
                  <a:lnTo>
                    <a:pt x="5567045" y="678814"/>
                  </a:lnTo>
                  <a:lnTo>
                    <a:pt x="5567045" y="659638"/>
                  </a:lnTo>
                  <a:lnTo>
                    <a:pt x="5559298" y="651890"/>
                  </a:lnTo>
                  <a:close/>
                </a:path>
                <a:path w="6177280" h="1779270">
                  <a:moveTo>
                    <a:pt x="765047" y="651890"/>
                  </a:moveTo>
                  <a:lnTo>
                    <a:pt x="745870" y="651890"/>
                  </a:lnTo>
                  <a:lnTo>
                    <a:pt x="737996" y="659638"/>
                  </a:lnTo>
                  <a:lnTo>
                    <a:pt x="737996" y="678814"/>
                  </a:lnTo>
                  <a:lnTo>
                    <a:pt x="745870" y="686562"/>
                  </a:lnTo>
                  <a:lnTo>
                    <a:pt x="765047" y="686562"/>
                  </a:lnTo>
                  <a:lnTo>
                    <a:pt x="772921" y="678814"/>
                  </a:lnTo>
                  <a:lnTo>
                    <a:pt x="772921" y="659638"/>
                  </a:lnTo>
                  <a:lnTo>
                    <a:pt x="765047" y="651890"/>
                  </a:lnTo>
                  <a:close/>
                </a:path>
                <a:path w="6177280" h="1779270">
                  <a:moveTo>
                    <a:pt x="276987" y="651890"/>
                  </a:moveTo>
                  <a:lnTo>
                    <a:pt x="257682" y="651890"/>
                  </a:lnTo>
                  <a:lnTo>
                    <a:pt x="249935" y="659638"/>
                  </a:lnTo>
                  <a:lnTo>
                    <a:pt x="249935" y="678814"/>
                  </a:lnTo>
                  <a:lnTo>
                    <a:pt x="257682" y="686562"/>
                  </a:lnTo>
                  <a:lnTo>
                    <a:pt x="276987" y="686562"/>
                  </a:lnTo>
                  <a:lnTo>
                    <a:pt x="284733" y="678814"/>
                  </a:lnTo>
                  <a:lnTo>
                    <a:pt x="284733" y="659638"/>
                  </a:lnTo>
                  <a:lnTo>
                    <a:pt x="276987" y="651890"/>
                  </a:lnTo>
                  <a:close/>
                </a:path>
                <a:path w="6177280" h="1779270">
                  <a:moveTo>
                    <a:pt x="1735581" y="646176"/>
                  </a:moveTo>
                  <a:lnTo>
                    <a:pt x="1716277" y="646176"/>
                  </a:lnTo>
                  <a:lnTo>
                    <a:pt x="1708530" y="653923"/>
                  </a:lnTo>
                  <a:lnTo>
                    <a:pt x="1708530" y="673100"/>
                  </a:lnTo>
                  <a:lnTo>
                    <a:pt x="1716277" y="680847"/>
                  </a:lnTo>
                  <a:lnTo>
                    <a:pt x="1735581" y="680847"/>
                  </a:lnTo>
                  <a:lnTo>
                    <a:pt x="1743328" y="673100"/>
                  </a:lnTo>
                  <a:lnTo>
                    <a:pt x="1743328" y="653923"/>
                  </a:lnTo>
                  <a:lnTo>
                    <a:pt x="1735581" y="646176"/>
                  </a:lnTo>
                  <a:close/>
                </a:path>
                <a:path w="6177280" h="1779270">
                  <a:moveTo>
                    <a:pt x="3600957" y="640334"/>
                  </a:moveTo>
                  <a:lnTo>
                    <a:pt x="3581654" y="640334"/>
                  </a:lnTo>
                  <a:lnTo>
                    <a:pt x="3573906" y="648080"/>
                  </a:lnTo>
                  <a:lnTo>
                    <a:pt x="3573906" y="667258"/>
                  </a:lnTo>
                  <a:lnTo>
                    <a:pt x="3581654" y="675004"/>
                  </a:lnTo>
                  <a:lnTo>
                    <a:pt x="3600957" y="675004"/>
                  </a:lnTo>
                  <a:lnTo>
                    <a:pt x="3608704" y="667258"/>
                  </a:lnTo>
                  <a:lnTo>
                    <a:pt x="3608704" y="648080"/>
                  </a:lnTo>
                  <a:lnTo>
                    <a:pt x="3600957" y="640334"/>
                  </a:lnTo>
                  <a:close/>
                </a:path>
                <a:path w="6177280" h="1779270">
                  <a:moveTo>
                    <a:pt x="3176778" y="640334"/>
                  </a:moveTo>
                  <a:lnTo>
                    <a:pt x="3157474" y="640334"/>
                  </a:lnTo>
                  <a:lnTo>
                    <a:pt x="3149600" y="648080"/>
                  </a:lnTo>
                  <a:lnTo>
                    <a:pt x="3149600" y="667258"/>
                  </a:lnTo>
                  <a:lnTo>
                    <a:pt x="3157474" y="675004"/>
                  </a:lnTo>
                  <a:lnTo>
                    <a:pt x="3176778" y="675004"/>
                  </a:lnTo>
                  <a:lnTo>
                    <a:pt x="3184525" y="667258"/>
                  </a:lnTo>
                  <a:lnTo>
                    <a:pt x="3184525" y="648080"/>
                  </a:lnTo>
                  <a:lnTo>
                    <a:pt x="3176778" y="640334"/>
                  </a:lnTo>
                  <a:close/>
                </a:path>
                <a:path w="6177280" h="1779270">
                  <a:moveTo>
                    <a:pt x="1259077" y="640334"/>
                  </a:moveTo>
                  <a:lnTo>
                    <a:pt x="1239774" y="640334"/>
                  </a:lnTo>
                  <a:lnTo>
                    <a:pt x="1232027" y="648080"/>
                  </a:lnTo>
                  <a:lnTo>
                    <a:pt x="1232027" y="667258"/>
                  </a:lnTo>
                  <a:lnTo>
                    <a:pt x="1239774" y="675004"/>
                  </a:lnTo>
                  <a:lnTo>
                    <a:pt x="1259077" y="675004"/>
                  </a:lnTo>
                  <a:lnTo>
                    <a:pt x="1266825" y="667258"/>
                  </a:lnTo>
                  <a:lnTo>
                    <a:pt x="1266825" y="648080"/>
                  </a:lnTo>
                  <a:lnTo>
                    <a:pt x="1259077" y="640334"/>
                  </a:lnTo>
                  <a:close/>
                </a:path>
                <a:path w="6177280" h="1779270">
                  <a:moveTo>
                    <a:pt x="625601" y="640334"/>
                  </a:moveTo>
                  <a:lnTo>
                    <a:pt x="606297" y="640334"/>
                  </a:lnTo>
                  <a:lnTo>
                    <a:pt x="598551" y="648080"/>
                  </a:lnTo>
                  <a:lnTo>
                    <a:pt x="598551" y="667258"/>
                  </a:lnTo>
                  <a:lnTo>
                    <a:pt x="606297" y="675004"/>
                  </a:lnTo>
                  <a:lnTo>
                    <a:pt x="625601" y="675004"/>
                  </a:lnTo>
                  <a:lnTo>
                    <a:pt x="633476" y="667258"/>
                  </a:lnTo>
                  <a:lnTo>
                    <a:pt x="633476" y="648080"/>
                  </a:lnTo>
                  <a:lnTo>
                    <a:pt x="625601" y="640334"/>
                  </a:lnTo>
                  <a:close/>
                </a:path>
                <a:path w="6177280" h="1779270">
                  <a:moveTo>
                    <a:pt x="3077972" y="634619"/>
                  </a:moveTo>
                  <a:lnTo>
                    <a:pt x="3058668" y="634619"/>
                  </a:lnTo>
                  <a:lnTo>
                    <a:pt x="3050921" y="642365"/>
                  </a:lnTo>
                  <a:lnTo>
                    <a:pt x="3050921" y="661542"/>
                  </a:lnTo>
                  <a:lnTo>
                    <a:pt x="3058668" y="669289"/>
                  </a:lnTo>
                  <a:lnTo>
                    <a:pt x="3077972" y="669289"/>
                  </a:lnTo>
                  <a:lnTo>
                    <a:pt x="3085719" y="661542"/>
                  </a:lnTo>
                  <a:lnTo>
                    <a:pt x="3085719" y="642365"/>
                  </a:lnTo>
                  <a:lnTo>
                    <a:pt x="3077972" y="634619"/>
                  </a:lnTo>
                  <a:close/>
                </a:path>
                <a:path w="6177280" h="1779270">
                  <a:moveTo>
                    <a:pt x="6117208" y="623062"/>
                  </a:moveTo>
                  <a:lnTo>
                    <a:pt x="6097905" y="623062"/>
                  </a:lnTo>
                  <a:lnTo>
                    <a:pt x="6090158" y="630809"/>
                  </a:lnTo>
                  <a:lnTo>
                    <a:pt x="6090158" y="649986"/>
                  </a:lnTo>
                  <a:lnTo>
                    <a:pt x="6097905" y="657733"/>
                  </a:lnTo>
                  <a:lnTo>
                    <a:pt x="6117208" y="657733"/>
                  </a:lnTo>
                  <a:lnTo>
                    <a:pt x="6124956" y="649986"/>
                  </a:lnTo>
                  <a:lnTo>
                    <a:pt x="6124956" y="630809"/>
                  </a:lnTo>
                  <a:lnTo>
                    <a:pt x="6117208" y="623062"/>
                  </a:lnTo>
                  <a:close/>
                </a:path>
                <a:path w="6177280" h="1779270">
                  <a:moveTo>
                    <a:pt x="2950082" y="623062"/>
                  </a:moveTo>
                  <a:lnTo>
                    <a:pt x="2930779" y="623062"/>
                  </a:lnTo>
                  <a:lnTo>
                    <a:pt x="2923031" y="630809"/>
                  </a:lnTo>
                  <a:lnTo>
                    <a:pt x="2923031" y="649986"/>
                  </a:lnTo>
                  <a:lnTo>
                    <a:pt x="2930779" y="657733"/>
                  </a:lnTo>
                  <a:lnTo>
                    <a:pt x="2950082" y="657733"/>
                  </a:lnTo>
                  <a:lnTo>
                    <a:pt x="2957829" y="649986"/>
                  </a:lnTo>
                  <a:lnTo>
                    <a:pt x="2957829" y="630809"/>
                  </a:lnTo>
                  <a:lnTo>
                    <a:pt x="2950082" y="623062"/>
                  </a:lnTo>
                  <a:close/>
                </a:path>
                <a:path w="6177280" h="1779270">
                  <a:moveTo>
                    <a:pt x="3903090" y="617220"/>
                  </a:moveTo>
                  <a:lnTo>
                    <a:pt x="3883913" y="617220"/>
                  </a:lnTo>
                  <a:lnTo>
                    <a:pt x="3876039" y="624966"/>
                  </a:lnTo>
                  <a:lnTo>
                    <a:pt x="3876039" y="644144"/>
                  </a:lnTo>
                  <a:lnTo>
                    <a:pt x="3883913" y="651890"/>
                  </a:lnTo>
                  <a:lnTo>
                    <a:pt x="3903090" y="651890"/>
                  </a:lnTo>
                  <a:lnTo>
                    <a:pt x="3910964" y="644144"/>
                  </a:lnTo>
                  <a:lnTo>
                    <a:pt x="3910964" y="624966"/>
                  </a:lnTo>
                  <a:lnTo>
                    <a:pt x="3903090" y="617220"/>
                  </a:lnTo>
                  <a:close/>
                </a:path>
                <a:path w="6177280" h="1779270">
                  <a:moveTo>
                    <a:pt x="5762752" y="605663"/>
                  </a:moveTo>
                  <a:lnTo>
                    <a:pt x="5743448" y="605663"/>
                  </a:lnTo>
                  <a:lnTo>
                    <a:pt x="5735574" y="613410"/>
                  </a:lnTo>
                  <a:lnTo>
                    <a:pt x="5735574" y="632587"/>
                  </a:lnTo>
                  <a:lnTo>
                    <a:pt x="5743448" y="640334"/>
                  </a:lnTo>
                  <a:lnTo>
                    <a:pt x="5762752" y="640334"/>
                  </a:lnTo>
                  <a:lnTo>
                    <a:pt x="5770499" y="632587"/>
                  </a:lnTo>
                  <a:lnTo>
                    <a:pt x="5770499" y="613410"/>
                  </a:lnTo>
                  <a:lnTo>
                    <a:pt x="5762752" y="605663"/>
                  </a:lnTo>
                  <a:close/>
                </a:path>
                <a:path w="6177280" h="1779270">
                  <a:moveTo>
                    <a:pt x="2595626" y="605663"/>
                  </a:moveTo>
                  <a:lnTo>
                    <a:pt x="2576321" y="605663"/>
                  </a:lnTo>
                  <a:lnTo>
                    <a:pt x="2568575" y="613410"/>
                  </a:lnTo>
                  <a:lnTo>
                    <a:pt x="2568575" y="632587"/>
                  </a:lnTo>
                  <a:lnTo>
                    <a:pt x="2576321" y="640334"/>
                  </a:lnTo>
                  <a:lnTo>
                    <a:pt x="2595626" y="640334"/>
                  </a:lnTo>
                  <a:lnTo>
                    <a:pt x="2603372" y="632587"/>
                  </a:lnTo>
                  <a:lnTo>
                    <a:pt x="2603372" y="613410"/>
                  </a:lnTo>
                  <a:lnTo>
                    <a:pt x="2595626" y="605663"/>
                  </a:lnTo>
                  <a:close/>
                </a:path>
                <a:path w="6177280" h="1779270">
                  <a:moveTo>
                    <a:pt x="2264409" y="605663"/>
                  </a:moveTo>
                  <a:lnTo>
                    <a:pt x="2245105" y="605663"/>
                  </a:lnTo>
                  <a:lnTo>
                    <a:pt x="2237358" y="613410"/>
                  </a:lnTo>
                  <a:lnTo>
                    <a:pt x="2237358" y="632587"/>
                  </a:lnTo>
                  <a:lnTo>
                    <a:pt x="2245105" y="640334"/>
                  </a:lnTo>
                  <a:lnTo>
                    <a:pt x="2264409" y="640334"/>
                  </a:lnTo>
                  <a:lnTo>
                    <a:pt x="2272156" y="632587"/>
                  </a:lnTo>
                  <a:lnTo>
                    <a:pt x="2272156" y="613410"/>
                  </a:lnTo>
                  <a:lnTo>
                    <a:pt x="2264409" y="605663"/>
                  </a:lnTo>
                  <a:close/>
                </a:path>
                <a:path w="6177280" h="1779270">
                  <a:moveTo>
                    <a:pt x="1474089" y="605663"/>
                  </a:moveTo>
                  <a:lnTo>
                    <a:pt x="1454784" y="605663"/>
                  </a:lnTo>
                  <a:lnTo>
                    <a:pt x="1447038" y="613410"/>
                  </a:lnTo>
                  <a:lnTo>
                    <a:pt x="1447038" y="632587"/>
                  </a:lnTo>
                  <a:lnTo>
                    <a:pt x="1454784" y="640334"/>
                  </a:lnTo>
                  <a:lnTo>
                    <a:pt x="1474089" y="640334"/>
                  </a:lnTo>
                  <a:lnTo>
                    <a:pt x="1481835" y="632587"/>
                  </a:lnTo>
                  <a:lnTo>
                    <a:pt x="1481835" y="613410"/>
                  </a:lnTo>
                  <a:lnTo>
                    <a:pt x="1474089" y="605663"/>
                  </a:lnTo>
                  <a:close/>
                </a:path>
                <a:path w="6177280" h="1779270">
                  <a:moveTo>
                    <a:pt x="881252" y="605663"/>
                  </a:moveTo>
                  <a:lnTo>
                    <a:pt x="862076" y="605663"/>
                  </a:lnTo>
                  <a:lnTo>
                    <a:pt x="854201" y="613410"/>
                  </a:lnTo>
                  <a:lnTo>
                    <a:pt x="854201" y="632587"/>
                  </a:lnTo>
                  <a:lnTo>
                    <a:pt x="862076" y="640334"/>
                  </a:lnTo>
                  <a:lnTo>
                    <a:pt x="881252" y="640334"/>
                  </a:lnTo>
                  <a:lnTo>
                    <a:pt x="889126" y="632587"/>
                  </a:lnTo>
                  <a:lnTo>
                    <a:pt x="889126" y="613410"/>
                  </a:lnTo>
                  <a:lnTo>
                    <a:pt x="881252" y="605663"/>
                  </a:lnTo>
                  <a:close/>
                </a:path>
                <a:path w="6177280" h="1779270">
                  <a:moveTo>
                    <a:pt x="5646420" y="594105"/>
                  </a:moveTo>
                  <a:lnTo>
                    <a:pt x="5627243" y="594105"/>
                  </a:lnTo>
                  <a:lnTo>
                    <a:pt x="5619369" y="601852"/>
                  </a:lnTo>
                  <a:lnTo>
                    <a:pt x="5619369" y="621029"/>
                  </a:lnTo>
                  <a:lnTo>
                    <a:pt x="5627243" y="628776"/>
                  </a:lnTo>
                  <a:lnTo>
                    <a:pt x="5646420" y="628776"/>
                  </a:lnTo>
                  <a:lnTo>
                    <a:pt x="5654294" y="621029"/>
                  </a:lnTo>
                  <a:lnTo>
                    <a:pt x="5654294" y="601852"/>
                  </a:lnTo>
                  <a:lnTo>
                    <a:pt x="5646420" y="594105"/>
                  </a:lnTo>
                  <a:close/>
                </a:path>
                <a:path w="6177280" h="1779270">
                  <a:moveTo>
                    <a:pt x="2398014" y="594105"/>
                  </a:moveTo>
                  <a:lnTo>
                    <a:pt x="2378709" y="594105"/>
                  </a:lnTo>
                  <a:lnTo>
                    <a:pt x="2370963" y="601852"/>
                  </a:lnTo>
                  <a:lnTo>
                    <a:pt x="2370963" y="621029"/>
                  </a:lnTo>
                  <a:lnTo>
                    <a:pt x="2378709" y="628776"/>
                  </a:lnTo>
                  <a:lnTo>
                    <a:pt x="2398014" y="628776"/>
                  </a:lnTo>
                  <a:lnTo>
                    <a:pt x="2405888" y="621029"/>
                  </a:lnTo>
                  <a:lnTo>
                    <a:pt x="2405888" y="601852"/>
                  </a:lnTo>
                  <a:lnTo>
                    <a:pt x="2398014" y="594105"/>
                  </a:lnTo>
                  <a:close/>
                </a:path>
                <a:path w="6177280" h="1779270">
                  <a:moveTo>
                    <a:pt x="5919597" y="588390"/>
                  </a:moveTo>
                  <a:lnTo>
                    <a:pt x="5900293" y="588390"/>
                  </a:lnTo>
                  <a:lnTo>
                    <a:pt x="5892546" y="596138"/>
                  </a:lnTo>
                  <a:lnTo>
                    <a:pt x="5892546" y="615314"/>
                  </a:lnTo>
                  <a:lnTo>
                    <a:pt x="5900293" y="623062"/>
                  </a:lnTo>
                  <a:lnTo>
                    <a:pt x="5919597" y="623062"/>
                  </a:lnTo>
                  <a:lnTo>
                    <a:pt x="5927344" y="615314"/>
                  </a:lnTo>
                  <a:lnTo>
                    <a:pt x="5927344" y="596138"/>
                  </a:lnTo>
                  <a:lnTo>
                    <a:pt x="5919597" y="588390"/>
                  </a:lnTo>
                  <a:close/>
                </a:path>
                <a:path w="6177280" h="1779270">
                  <a:moveTo>
                    <a:pt x="3490468" y="588390"/>
                  </a:moveTo>
                  <a:lnTo>
                    <a:pt x="3471290" y="588390"/>
                  </a:lnTo>
                  <a:lnTo>
                    <a:pt x="3463416" y="596138"/>
                  </a:lnTo>
                  <a:lnTo>
                    <a:pt x="3463416" y="615314"/>
                  </a:lnTo>
                  <a:lnTo>
                    <a:pt x="3471290" y="623062"/>
                  </a:lnTo>
                  <a:lnTo>
                    <a:pt x="3490468" y="623062"/>
                  </a:lnTo>
                  <a:lnTo>
                    <a:pt x="3498341" y="615314"/>
                  </a:lnTo>
                  <a:lnTo>
                    <a:pt x="3498341" y="596138"/>
                  </a:lnTo>
                  <a:lnTo>
                    <a:pt x="3490468" y="588390"/>
                  </a:lnTo>
                  <a:close/>
                </a:path>
                <a:path w="6177280" h="1779270">
                  <a:moveTo>
                    <a:pt x="2090039" y="588390"/>
                  </a:moveTo>
                  <a:lnTo>
                    <a:pt x="2070734" y="588390"/>
                  </a:lnTo>
                  <a:lnTo>
                    <a:pt x="2062988" y="596138"/>
                  </a:lnTo>
                  <a:lnTo>
                    <a:pt x="2062988" y="615314"/>
                  </a:lnTo>
                  <a:lnTo>
                    <a:pt x="2070734" y="623062"/>
                  </a:lnTo>
                  <a:lnTo>
                    <a:pt x="2090039" y="623062"/>
                  </a:lnTo>
                  <a:lnTo>
                    <a:pt x="2097785" y="615314"/>
                  </a:lnTo>
                  <a:lnTo>
                    <a:pt x="2097785" y="596138"/>
                  </a:lnTo>
                  <a:lnTo>
                    <a:pt x="2090039" y="588390"/>
                  </a:lnTo>
                  <a:close/>
                </a:path>
                <a:path w="6177280" h="1779270">
                  <a:moveTo>
                    <a:pt x="1979676" y="582549"/>
                  </a:moveTo>
                  <a:lnTo>
                    <a:pt x="1960371" y="582549"/>
                  </a:lnTo>
                  <a:lnTo>
                    <a:pt x="1952497" y="590296"/>
                  </a:lnTo>
                  <a:lnTo>
                    <a:pt x="1952497" y="609473"/>
                  </a:lnTo>
                  <a:lnTo>
                    <a:pt x="1960371" y="617220"/>
                  </a:lnTo>
                  <a:lnTo>
                    <a:pt x="1979676" y="617220"/>
                  </a:lnTo>
                  <a:lnTo>
                    <a:pt x="1987422" y="609473"/>
                  </a:lnTo>
                  <a:lnTo>
                    <a:pt x="1987422" y="590296"/>
                  </a:lnTo>
                  <a:lnTo>
                    <a:pt x="1979676" y="582549"/>
                  </a:lnTo>
                  <a:close/>
                </a:path>
                <a:path w="6177280" h="1779270">
                  <a:moveTo>
                    <a:pt x="1607692" y="582549"/>
                  </a:moveTo>
                  <a:lnTo>
                    <a:pt x="1588389" y="582549"/>
                  </a:lnTo>
                  <a:lnTo>
                    <a:pt x="1580641" y="590296"/>
                  </a:lnTo>
                  <a:lnTo>
                    <a:pt x="1580641" y="609473"/>
                  </a:lnTo>
                  <a:lnTo>
                    <a:pt x="1588389" y="617220"/>
                  </a:lnTo>
                  <a:lnTo>
                    <a:pt x="1607692" y="617220"/>
                  </a:lnTo>
                  <a:lnTo>
                    <a:pt x="1615566" y="609473"/>
                  </a:lnTo>
                  <a:lnTo>
                    <a:pt x="1615566" y="590296"/>
                  </a:lnTo>
                  <a:lnTo>
                    <a:pt x="1607692" y="582549"/>
                  </a:lnTo>
                  <a:close/>
                </a:path>
                <a:path w="6177280" h="1779270">
                  <a:moveTo>
                    <a:pt x="1003300" y="582549"/>
                  </a:moveTo>
                  <a:lnTo>
                    <a:pt x="984122" y="582549"/>
                  </a:lnTo>
                  <a:lnTo>
                    <a:pt x="976249" y="590296"/>
                  </a:lnTo>
                  <a:lnTo>
                    <a:pt x="976249" y="609473"/>
                  </a:lnTo>
                  <a:lnTo>
                    <a:pt x="984122" y="617220"/>
                  </a:lnTo>
                  <a:lnTo>
                    <a:pt x="1003300" y="617220"/>
                  </a:lnTo>
                  <a:lnTo>
                    <a:pt x="1011174" y="609473"/>
                  </a:lnTo>
                  <a:lnTo>
                    <a:pt x="1011174" y="590296"/>
                  </a:lnTo>
                  <a:lnTo>
                    <a:pt x="1003300" y="582549"/>
                  </a:lnTo>
                  <a:close/>
                </a:path>
                <a:path w="6177280" h="1779270">
                  <a:moveTo>
                    <a:pt x="497713" y="582549"/>
                  </a:moveTo>
                  <a:lnTo>
                    <a:pt x="478535" y="582549"/>
                  </a:lnTo>
                  <a:lnTo>
                    <a:pt x="470662" y="590296"/>
                  </a:lnTo>
                  <a:lnTo>
                    <a:pt x="470662" y="609473"/>
                  </a:lnTo>
                  <a:lnTo>
                    <a:pt x="478535" y="617220"/>
                  </a:lnTo>
                  <a:lnTo>
                    <a:pt x="497713" y="617220"/>
                  </a:lnTo>
                  <a:lnTo>
                    <a:pt x="505587" y="609473"/>
                  </a:lnTo>
                  <a:lnTo>
                    <a:pt x="505587" y="590296"/>
                  </a:lnTo>
                  <a:lnTo>
                    <a:pt x="497713" y="582549"/>
                  </a:lnTo>
                  <a:close/>
                </a:path>
                <a:path w="6177280" h="1779270">
                  <a:moveTo>
                    <a:pt x="375792" y="582549"/>
                  </a:moveTo>
                  <a:lnTo>
                    <a:pt x="356488" y="582549"/>
                  </a:lnTo>
                  <a:lnTo>
                    <a:pt x="348614" y="590296"/>
                  </a:lnTo>
                  <a:lnTo>
                    <a:pt x="348614" y="609473"/>
                  </a:lnTo>
                  <a:lnTo>
                    <a:pt x="356488" y="617220"/>
                  </a:lnTo>
                  <a:lnTo>
                    <a:pt x="375792" y="617220"/>
                  </a:lnTo>
                  <a:lnTo>
                    <a:pt x="383539" y="609473"/>
                  </a:lnTo>
                  <a:lnTo>
                    <a:pt x="383539" y="590296"/>
                  </a:lnTo>
                  <a:lnTo>
                    <a:pt x="375792" y="582549"/>
                  </a:lnTo>
                  <a:close/>
                </a:path>
                <a:path w="6177280" h="1779270">
                  <a:moveTo>
                    <a:pt x="3258057" y="576834"/>
                  </a:moveTo>
                  <a:lnTo>
                    <a:pt x="3238880" y="576834"/>
                  </a:lnTo>
                  <a:lnTo>
                    <a:pt x="3231006" y="584580"/>
                  </a:lnTo>
                  <a:lnTo>
                    <a:pt x="3231006" y="603758"/>
                  </a:lnTo>
                  <a:lnTo>
                    <a:pt x="3238880" y="611504"/>
                  </a:lnTo>
                  <a:lnTo>
                    <a:pt x="3258057" y="611504"/>
                  </a:lnTo>
                  <a:lnTo>
                    <a:pt x="3265931" y="603758"/>
                  </a:lnTo>
                  <a:lnTo>
                    <a:pt x="3265931" y="584580"/>
                  </a:lnTo>
                  <a:lnTo>
                    <a:pt x="3258057" y="576834"/>
                  </a:lnTo>
                  <a:close/>
                </a:path>
                <a:path w="6177280" h="1779270">
                  <a:moveTo>
                    <a:pt x="3769486" y="570991"/>
                  </a:moveTo>
                  <a:lnTo>
                    <a:pt x="3750182" y="570991"/>
                  </a:lnTo>
                  <a:lnTo>
                    <a:pt x="3742435" y="578738"/>
                  </a:lnTo>
                  <a:lnTo>
                    <a:pt x="3742435" y="597915"/>
                  </a:lnTo>
                  <a:lnTo>
                    <a:pt x="3750182" y="605663"/>
                  </a:lnTo>
                  <a:lnTo>
                    <a:pt x="3769486" y="605663"/>
                  </a:lnTo>
                  <a:lnTo>
                    <a:pt x="3777233" y="597915"/>
                  </a:lnTo>
                  <a:lnTo>
                    <a:pt x="3777233" y="578738"/>
                  </a:lnTo>
                  <a:lnTo>
                    <a:pt x="3769486" y="570991"/>
                  </a:lnTo>
                  <a:close/>
                </a:path>
                <a:path w="6177280" h="1779270">
                  <a:moveTo>
                    <a:pt x="5448934" y="565276"/>
                  </a:moveTo>
                  <a:lnTo>
                    <a:pt x="5429631" y="565276"/>
                  </a:lnTo>
                  <a:lnTo>
                    <a:pt x="5421883" y="573024"/>
                  </a:lnTo>
                  <a:lnTo>
                    <a:pt x="5421883" y="592201"/>
                  </a:lnTo>
                  <a:lnTo>
                    <a:pt x="5429631" y="599948"/>
                  </a:lnTo>
                  <a:lnTo>
                    <a:pt x="5448934" y="599948"/>
                  </a:lnTo>
                  <a:lnTo>
                    <a:pt x="5456682" y="592201"/>
                  </a:lnTo>
                  <a:lnTo>
                    <a:pt x="5456682" y="573024"/>
                  </a:lnTo>
                  <a:lnTo>
                    <a:pt x="5448934" y="565276"/>
                  </a:lnTo>
                  <a:close/>
                </a:path>
                <a:path w="6177280" h="1779270">
                  <a:moveTo>
                    <a:pt x="4030979" y="565276"/>
                  </a:moveTo>
                  <a:lnTo>
                    <a:pt x="4011676" y="565276"/>
                  </a:lnTo>
                  <a:lnTo>
                    <a:pt x="4003929" y="573024"/>
                  </a:lnTo>
                  <a:lnTo>
                    <a:pt x="4003929" y="592201"/>
                  </a:lnTo>
                  <a:lnTo>
                    <a:pt x="4011676" y="599948"/>
                  </a:lnTo>
                  <a:lnTo>
                    <a:pt x="4030979" y="599948"/>
                  </a:lnTo>
                  <a:lnTo>
                    <a:pt x="4038727" y="592201"/>
                  </a:lnTo>
                  <a:lnTo>
                    <a:pt x="4038727" y="573024"/>
                  </a:lnTo>
                  <a:lnTo>
                    <a:pt x="4030979" y="565276"/>
                  </a:lnTo>
                  <a:close/>
                </a:path>
                <a:path w="6177280" h="1779270">
                  <a:moveTo>
                    <a:pt x="1834388" y="565276"/>
                  </a:moveTo>
                  <a:lnTo>
                    <a:pt x="1815083" y="565276"/>
                  </a:lnTo>
                  <a:lnTo>
                    <a:pt x="1807337" y="573024"/>
                  </a:lnTo>
                  <a:lnTo>
                    <a:pt x="1807337" y="592201"/>
                  </a:lnTo>
                  <a:lnTo>
                    <a:pt x="1815083" y="599948"/>
                  </a:lnTo>
                  <a:lnTo>
                    <a:pt x="1834388" y="599948"/>
                  </a:lnTo>
                  <a:lnTo>
                    <a:pt x="1842134" y="592201"/>
                  </a:lnTo>
                  <a:lnTo>
                    <a:pt x="1842134" y="573024"/>
                  </a:lnTo>
                  <a:lnTo>
                    <a:pt x="1834388" y="565276"/>
                  </a:lnTo>
                  <a:close/>
                </a:path>
                <a:path w="6177280" h="1779270">
                  <a:moveTo>
                    <a:pt x="1119504" y="565276"/>
                  </a:moveTo>
                  <a:lnTo>
                    <a:pt x="1100327" y="565276"/>
                  </a:lnTo>
                  <a:lnTo>
                    <a:pt x="1092453" y="573024"/>
                  </a:lnTo>
                  <a:lnTo>
                    <a:pt x="1092453" y="592201"/>
                  </a:lnTo>
                  <a:lnTo>
                    <a:pt x="1100327" y="599948"/>
                  </a:lnTo>
                  <a:lnTo>
                    <a:pt x="1119504" y="599948"/>
                  </a:lnTo>
                  <a:lnTo>
                    <a:pt x="1127378" y="592201"/>
                  </a:lnTo>
                  <a:lnTo>
                    <a:pt x="1127378" y="573024"/>
                  </a:lnTo>
                  <a:lnTo>
                    <a:pt x="1119504" y="565276"/>
                  </a:lnTo>
                  <a:close/>
                </a:path>
                <a:path w="6177280" h="1779270">
                  <a:moveTo>
                    <a:pt x="6018403" y="559435"/>
                  </a:moveTo>
                  <a:lnTo>
                    <a:pt x="5999099" y="559435"/>
                  </a:lnTo>
                  <a:lnTo>
                    <a:pt x="5991352" y="567182"/>
                  </a:lnTo>
                  <a:lnTo>
                    <a:pt x="5991352" y="586359"/>
                  </a:lnTo>
                  <a:lnTo>
                    <a:pt x="5999099" y="594105"/>
                  </a:lnTo>
                  <a:lnTo>
                    <a:pt x="6018403" y="594105"/>
                  </a:lnTo>
                  <a:lnTo>
                    <a:pt x="6026150" y="586359"/>
                  </a:lnTo>
                  <a:lnTo>
                    <a:pt x="6026150" y="567182"/>
                  </a:lnTo>
                  <a:lnTo>
                    <a:pt x="6018403" y="559435"/>
                  </a:lnTo>
                  <a:close/>
                </a:path>
                <a:path w="6177280" h="1779270">
                  <a:moveTo>
                    <a:pt x="3374262" y="559435"/>
                  </a:moveTo>
                  <a:lnTo>
                    <a:pt x="3355085" y="559435"/>
                  </a:lnTo>
                  <a:lnTo>
                    <a:pt x="3347211" y="567182"/>
                  </a:lnTo>
                  <a:lnTo>
                    <a:pt x="3347211" y="586359"/>
                  </a:lnTo>
                  <a:lnTo>
                    <a:pt x="3355085" y="594105"/>
                  </a:lnTo>
                  <a:lnTo>
                    <a:pt x="3374262" y="594105"/>
                  </a:lnTo>
                  <a:lnTo>
                    <a:pt x="3382136" y="586359"/>
                  </a:lnTo>
                  <a:lnTo>
                    <a:pt x="3382136" y="567182"/>
                  </a:lnTo>
                  <a:lnTo>
                    <a:pt x="3374262" y="559435"/>
                  </a:lnTo>
                  <a:close/>
                </a:path>
                <a:path w="6177280" h="1779270">
                  <a:moveTo>
                    <a:pt x="2798953" y="559435"/>
                  </a:moveTo>
                  <a:lnTo>
                    <a:pt x="2779776" y="559435"/>
                  </a:lnTo>
                  <a:lnTo>
                    <a:pt x="2771902" y="567182"/>
                  </a:lnTo>
                  <a:lnTo>
                    <a:pt x="2771902" y="586359"/>
                  </a:lnTo>
                  <a:lnTo>
                    <a:pt x="2779776" y="594105"/>
                  </a:lnTo>
                  <a:lnTo>
                    <a:pt x="2798953" y="594105"/>
                  </a:lnTo>
                  <a:lnTo>
                    <a:pt x="2806827" y="586359"/>
                  </a:lnTo>
                  <a:lnTo>
                    <a:pt x="2806827" y="567182"/>
                  </a:lnTo>
                  <a:lnTo>
                    <a:pt x="2798953" y="559435"/>
                  </a:lnTo>
                  <a:close/>
                </a:path>
                <a:path w="6177280" h="1779270">
                  <a:moveTo>
                    <a:pt x="4350638" y="553720"/>
                  </a:moveTo>
                  <a:lnTo>
                    <a:pt x="4331334" y="553720"/>
                  </a:lnTo>
                  <a:lnTo>
                    <a:pt x="4323460" y="561466"/>
                  </a:lnTo>
                  <a:lnTo>
                    <a:pt x="4323460" y="580644"/>
                  </a:lnTo>
                  <a:lnTo>
                    <a:pt x="4331334" y="588390"/>
                  </a:lnTo>
                  <a:lnTo>
                    <a:pt x="4350638" y="588390"/>
                  </a:lnTo>
                  <a:lnTo>
                    <a:pt x="4358385" y="580644"/>
                  </a:lnTo>
                  <a:lnTo>
                    <a:pt x="4358385" y="561466"/>
                  </a:lnTo>
                  <a:lnTo>
                    <a:pt x="4350638" y="553720"/>
                  </a:lnTo>
                  <a:close/>
                </a:path>
                <a:path w="6177280" h="1779270">
                  <a:moveTo>
                    <a:pt x="4182109" y="553720"/>
                  </a:moveTo>
                  <a:lnTo>
                    <a:pt x="4162805" y="553720"/>
                  </a:lnTo>
                  <a:lnTo>
                    <a:pt x="4154931" y="561466"/>
                  </a:lnTo>
                  <a:lnTo>
                    <a:pt x="4154931" y="580644"/>
                  </a:lnTo>
                  <a:lnTo>
                    <a:pt x="4162805" y="588390"/>
                  </a:lnTo>
                  <a:lnTo>
                    <a:pt x="4182109" y="588390"/>
                  </a:lnTo>
                  <a:lnTo>
                    <a:pt x="4189856" y="580644"/>
                  </a:lnTo>
                  <a:lnTo>
                    <a:pt x="4189856" y="561466"/>
                  </a:lnTo>
                  <a:lnTo>
                    <a:pt x="4182109" y="553720"/>
                  </a:lnTo>
                  <a:close/>
                </a:path>
                <a:path w="6177280" h="1779270">
                  <a:moveTo>
                    <a:pt x="1346200" y="547877"/>
                  </a:moveTo>
                  <a:lnTo>
                    <a:pt x="1326895" y="547877"/>
                  </a:lnTo>
                  <a:lnTo>
                    <a:pt x="1319149" y="555625"/>
                  </a:lnTo>
                  <a:lnTo>
                    <a:pt x="1319149" y="574801"/>
                  </a:lnTo>
                  <a:lnTo>
                    <a:pt x="1326895" y="582549"/>
                  </a:lnTo>
                  <a:lnTo>
                    <a:pt x="1346200" y="582549"/>
                  </a:lnTo>
                  <a:lnTo>
                    <a:pt x="1353946" y="574801"/>
                  </a:lnTo>
                  <a:lnTo>
                    <a:pt x="1353946" y="555625"/>
                  </a:lnTo>
                  <a:lnTo>
                    <a:pt x="1346200" y="547877"/>
                  </a:lnTo>
                  <a:close/>
                </a:path>
                <a:path w="6177280" h="1779270">
                  <a:moveTo>
                    <a:pt x="131699" y="542163"/>
                  </a:moveTo>
                  <a:lnTo>
                    <a:pt x="112394" y="542163"/>
                  </a:lnTo>
                  <a:lnTo>
                    <a:pt x="104647" y="549910"/>
                  </a:lnTo>
                  <a:lnTo>
                    <a:pt x="104647" y="569087"/>
                  </a:lnTo>
                  <a:lnTo>
                    <a:pt x="112394" y="576834"/>
                  </a:lnTo>
                  <a:lnTo>
                    <a:pt x="131699" y="576834"/>
                  </a:lnTo>
                  <a:lnTo>
                    <a:pt x="139445" y="569087"/>
                  </a:lnTo>
                  <a:lnTo>
                    <a:pt x="139445" y="549910"/>
                  </a:lnTo>
                  <a:lnTo>
                    <a:pt x="131699" y="542163"/>
                  </a:lnTo>
                  <a:close/>
                </a:path>
                <a:path w="6177280" h="1779270">
                  <a:moveTo>
                    <a:pt x="2508377" y="536321"/>
                  </a:moveTo>
                  <a:lnTo>
                    <a:pt x="2489200" y="536321"/>
                  </a:lnTo>
                  <a:lnTo>
                    <a:pt x="2481326" y="544067"/>
                  </a:lnTo>
                  <a:lnTo>
                    <a:pt x="2481326" y="563245"/>
                  </a:lnTo>
                  <a:lnTo>
                    <a:pt x="2489200" y="570991"/>
                  </a:lnTo>
                  <a:lnTo>
                    <a:pt x="2508377" y="570991"/>
                  </a:lnTo>
                  <a:lnTo>
                    <a:pt x="2516251" y="563245"/>
                  </a:lnTo>
                  <a:lnTo>
                    <a:pt x="2516251" y="544067"/>
                  </a:lnTo>
                  <a:lnTo>
                    <a:pt x="2508377" y="536321"/>
                  </a:lnTo>
                  <a:close/>
                </a:path>
                <a:path w="6177280" h="1779270">
                  <a:moveTo>
                    <a:pt x="247903" y="536321"/>
                  </a:moveTo>
                  <a:lnTo>
                    <a:pt x="228600" y="536321"/>
                  </a:lnTo>
                  <a:lnTo>
                    <a:pt x="220852" y="544067"/>
                  </a:lnTo>
                  <a:lnTo>
                    <a:pt x="220852" y="563245"/>
                  </a:lnTo>
                  <a:lnTo>
                    <a:pt x="228600" y="570991"/>
                  </a:lnTo>
                  <a:lnTo>
                    <a:pt x="247903" y="570991"/>
                  </a:lnTo>
                  <a:lnTo>
                    <a:pt x="255650" y="563245"/>
                  </a:lnTo>
                  <a:lnTo>
                    <a:pt x="255650" y="544067"/>
                  </a:lnTo>
                  <a:lnTo>
                    <a:pt x="247903" y="536321"/>
                  </a:lnTo>
                  <a:close/>
                </a:path>
                <a:path w="6177280" h="1779270">
                  <a:moveTo>
                    <a:pt x="1689100" y="530605"/>
                  </a:moveTo>
                  <a:lnTo>
                    <a:pt x="1669795" y="530605"/>
                  </a:lnTo>
                  <a:lnTo>
                    <a:pt x="1662049" y="538352"/>
                  </a:lnTo>
                  <a:lnTo>
                    <a:pt x="1662049" y="557529"/>
                  </a:lnTo>
                  <a:lnTo>
                    <a:pt x="1669795" y="565276"/>
                  </a:lnTo>
                  <a:lnTo>
                    <a:pt x="1689100" y="565276"/>
                  </a:lnTo>
                  <a:lnTo>
                    <a:pt x="1696846" y="557529"/>
                  </a:lnTo>
                  <a:lnTo>
                    <a:pt x="1696846" y="538352"/>
                  </a:lnTo>
                  <a:lnTo>
                    <a:pt x="1689100" y="530605"/>
                  </a:lnTo>
                  <a:close/>
                </a:path>
                <a:path w="6177280" h="1779270">
                  <a:moveTo>
                    <a:pt x="3618356" y="524763"/>
                  </a:moveTo>
                  <a:lnTo>
                    <a:pt x="3599053" y="524763"/>
                  </a:lnTo>
                  <a:lnTo>
                    <a:pt x="3591305" y="532511"/>
                  </a:lnTo>
                  <a:lnTo>
                    <a:pt x="3591305" y="551688"/>
                  </a:lnTo>
                  <a:lnTo>
                    <a:pt x="3599053" y="559435"/>
                  </a:lnTo>
                  <a:lnTo>
                    <a:pt x="3618356" y="559435"/>
                  </a:lnTo>
                  <a:lnTo>
                    <a:pt x="3626230" y="551688"/>
                  </a:lnTo>
                  <a:lnTo>
                    <a:pt x="3626230" y="532511"/>
                  </a:lnTo>
                  <a:lnTo>
                    <a:pt x="3618356" y="524763"/>
                  </a:lnTo>
                  <a:close/>
                </a:path>
                <a:path w="6177280" h="1779270">
                  <a:moveTo>
                    <a:pt x="2682747" y="524763"/>
                  </a:moveTo>
                  <a:lnTo>
                    <a:pt x="2663570" y="524763"/>
                  </a:lnTo>
                  <a:lnTo>
                    <a:pt x="2655696" y="532511"/>
                  </a:lnTo>
                  <a:lnTo>
                    <a:pt x="2655696" y="551688"/>
                  </a:lnTo>
                  <a:lnTo>
                    <a:pt x="2663570" y="559435"/>
                  </a:lnTo>
                  <a:lnTo>
                    <a:pt x="2682747" y="559435"/>
                  </a:lnTo>
                  <a:lnTo>
                    <a:pt x="2690621" y="551688"/>
                  </a:lnTo>
                  <a:lnTo>
                    <a:pt x="2690621" y="532511"/>
                  </a:lnTo>
                  <a:lnTo>
                    <a:pt x="2682747" y="524763"/>
                  </a:lnTo>
                  <a:close/>
                </a:path>
                <a:path w="6177280" h="1779270">
                  <a:moveTo>
                    <a:pt x="712724" y="524763"/>
                  </a:moveTo>
                  <a:lnTo>
                    <a:pt x="693546" y="524763"/>
                  </a:lnTo>
                  <a:lnTo>
                    <a:pt x="685672" y="532511"/>
                  </a:lnTo>
                  <a:lnTo>
                    <a:pt x="685672" y="551688"/>
                  </a:lnTo>
                  <a:lnTo>
                    <a:pt x="693546" y="559435"/>
                  </a:lnTo>
                  <a:lnTo>
                    <a:pt x="712724" y="559435"/>
                  </a:lnTo>
                  <a:lnTo>
                    <a:pt x="720597" y="551688"/>
                  </a:lnTo>
                  <a:lnTo>
                    <a:pt x="720597" y="532511"/>
                  </a:lnTo>
                  <a:lnTo>
                    <a:pt x="712724" y="524763"/>
                  </a:lnTo>
                  <a:close/>
                </a:path>
                <a:path w="6177280" h="1779270">
                  <a:moveTo>
                    <a:pt x="3043047" y="519049"/>
                  </a:moveTo>
                  <a:lnTo>
                    <a:pt x="3023742" y="519049"/>
                  </a:lnTo>
                  <a:lnTo>
                    <a:pt x="3015995" y="526796"/>
                  </a:lnTo>
                  <a:lnTo>
                    <a:pt x="3015995" y="545973"/>
                  </a:lnTo>
                  <a:lnTo>
                    <a:pt x="3023742" y="553720"/>
                  </a:lnTo>
                  <a:lnTo>
                    <a:pt x="3043047" y="553720"/>
                  </a:lnTo>
                  <a:lnTo>
                    <a:pt x="3050921" y="545973"/>
                  </a:lnTo>
                  <a:lnTo>
                    <a:pt x="3050921" y="526796"/>
                  </a:lnTo>
                  <a:lnTo>
                    <a:pt x="3043047" y="519049"/>
                  </a:lnTo>
                  <a:close/>
                </a:path>
                <a:path w="6177280" h="1779270">
                  <a:moveTo>
                    <a:pt x="2915157" y="519049"/>
                  </a:moveTo>
                  <a:lnTo>
                    <a:pt x="2895980" y="519049"/>
                  </a:lnTo>
                  <a:lnTo>
                    <a:pt x="2888106" y="526796"/>
                  </a:lnTo>
                  <a:lnTo>
                    <a:pt x="2888106" y="545973"/>
                  </a:lnTo>
                  <a:lnTo>
                    <a:pt x="2895980" y="553720"/>
                  </a:lnTo>
                  <a:lnTo>
                    <a:pt x="2915157" y="553720"/>
                  </a:lnTo>
                  <a:lnTo>
                    <a:pt x="2923031" y="545973"/>
                  </a:lnTo>
                  <a:lnTo>
                    <a:pt x="2923031" y="526796"/>
                  </a:lnTo>
                  <a:lnTo>
                    <a:pt x="2915157" y="519049"/>
                  </a:lnTo>
                  <a:close/>
                </a:path>
                <a:path w="6177280" h="1779270">
                  <a:moveTo>
                    <a:pt x="814196" y="519049"/>
                  </a:moveTo>
                  <a:lnTo>
                    <a:pt x="801369" y="519049"/>
                  </a:lnTo>
                  <a:lnTo>
                    <a:pt x="796163" y="524255"/>
                  </a:lnTo>
                  <a:lnTo>
                    <a:pt x="796163" y="536955"/>
                  </a:lnTo>
                  <a:lnTo>
                    <a:pt x="801369" y="542163"/>
                  </a:lnTo>
                  <a:lnTo>
                    <a:pt x="814196" y="542163"/>
                  </a:lnTo>
                  <a:lnTo>
                    <a:pt x="819403" y="536955"/>
                  </a:lnTo>
                  <a:lnTo>
                    <a:pt x="819403" y="524255"/>
                  </a:lnTo>
                  <a:lnTo>
                    <a:pt x="814196" y="519049"/>
                  </a:lnTo>
                  <a:close/>
                </a:path>
                <a:path w="6177280" h="1779270">
                  <a:moveTo>
                    <a:pt x="602360" y="519049"/>
                  </a:moveTo>
                  <a:lnTo>
                    <a:pt x="583056" y="519049"/>
                  </a:lnTo>
                  <a:lnTo>
                    <a:pt x="575309" y="526796"/>
                  </a:lnTo>
                  <a:lnTo>
                    <a:pt x="575309" y="545973"/>
                  </a:lnTo>
                  <a:lnTo>
                    <a:pt x="583056" y="553720"/>
                  </a:lnTo>
                  <a:lnTo>
                    <a:pt x="602360" y="553720"/>
                  </a:lnTo>
                  <a:lnTo>
                    <a:pt x="610234" y="545973"/>
                  </a:lnTo>
                  <a:lnTo>
                    <a:pt x="610234" y="526796"/>
                  </a:lnTo>
                  <a:lnTo>
                    <a:pt x="602360" y="519049"/>
                  </a:lnTo>
                  <a:close/>
                </a:path>
                <a:path w="6177280" h="1779270">
                  <a:moveTo>
                    <a:pt x="5826633" y="513207"/>
                  </a:moveTo>
                  <a:lnTo>
                    <a:pt x="5807329" y="513207"/>
                  </a:lnTo>
                  <a:lnTo>
                    <a:pt x="5799582" y="520953"/>
                  </a:lnTo>
                  <a:lnTo>
                    <a:pt x="5799582" y="540130"/>
                  </a:lnTo>
                  <a:lnTo>
                    <a:pt x="5807329" y="547877"/>
                  </a:lnTo>
                  <a:lnTo>
                    <a:pt x="5826633" y="547877"/>
                  </a:lnTo>
                  <a:lnTo>
                    <a:pt x="5834380" y="540130"/>
                  </a:lnTo>
                  <a:lnTo>
                    <a:pt x="5834380" y="520953"/>
                  </a:lnTo>
                  <a:lnTo>
                    <a:pt x="5826633" y="513207"/>
                  </a:lnTo>
                  <a:close/>
                </a:path>
                <a:path w="6177280" h="1779270">
                  <a:moveTo>
                    <a:pt x="5547740" y="513207"/>
                  </a:moveTo>
                  <a:lnTo>
                    <a:pt x="5528436" y="513207"/>
                  </a:lnTo>
                  <a:lnTo>
                    <a:pt x="5520562" y="520953"/>
                  </a:lnTo>
                  <a:lnTo>
                    <a:pt x="5520562" y="540130"/>
                  </a:lnTo>
                  <a:lnTo>
                    <a:pt x="5528436" y="547877"/>
                  </a:lnTo>
                  <a:lnTo>
                    <a:pt x="5547740" y="547877"/>
                  </a:lnTo>
                  <a:lnTo>
                    <a:pt x="5555487" y="540130"/>
                  </a:lnTo>
                  <a:lnTo>
                    <a:pt x="5555487" y="520953"/>
                  </a:lnTo>
                  <a:lnTo>
                    <a:pt x="5547740" y="513207"/>
                  </a:lnTo>
                  <a:close/>
                </a:path>
                <a:path w="6177280" h="1779270">
                  <a:moveTo>
                    <a:pt x="3891533" y="513207"/>
                  </a:moveTo>
                  <a:lnTo>
                    <a:pt x="3872229" y="513207"/>
                  </a:lnTo>
                  <a:lnTo>
                    <a:pt x="3864482" y="520953"/>
                  </a:lnTo>
                  <a:lnTo>
                    <a:pt x="3864482" y="540130"/>
                  </a:lnTo>
                  <a:lnTo>
                    <a:pt x="3872229" y="547877"/>
                  </a:lnTo>
                  <a:lnTo>
                    <a:pt x="3891533" y="547877"/>
                  </a:lnTo>
                  <a:lnTo>
                    <a:pt x="3899280" y="540130"/>
                  </a:lnTo>
                  <a:lnTo>
                    <a:pt x="3899280" y="520953"/>
                  </a:lnTo>
                  <a:lnTo>
                    <a:pt x="3891533" y="513207"/>
                  </a:lnTo>
                  <a:close/>
                </a:path>
                <a:path w="6177280" h="1779270">
                  <a:moveTo>
                    <a:pt x="2159762" y="513207"/>
                  </a:moveTo>
                  <a:lnTo>
                    <a:pt x="2140457" y="513207"/>
                  </a:lnTo>
                  <a:lnTo>
                    <a:pt x="2132710" y="520953"/>
                  </a:lnTo>
                  <a:lnTo>
                    <a:pt x="2132710" y="540130"/>
                  </a:lnTo>
                  <a:lnTo>
                    <a:pt x="2140457" y="547877"/>
                  </a:lnTo>
                  <a:lnTo>
                    <a:pt x="2159762" y="547877"/>
                  </a:lnTo>
                  <a:lnTo>
                    <a:pt x="2167508" y="540130"/>
                  </a:lnTo>
                  <a:lnTo>
                    <a:pt x="2167508" y="520953"/>
                  </a:lnTo>
                  <a:lnTo>
                    <a:pt x="2159762" y="513207"/>
                  </a:lnTo>
                  <a:close/>
                </a:path>
                <a:path w="6177280" h="1779270">
                  <a:moveTo>
                    <a:pt x="1218310" y="513207"/>
                  </a:moveTo>
                  <a:lnTo>
                    <a:pt x="1199133" y="513207"/>
                  </a:lnTo>
                  <a:lnTo>
                    <a:pt x="1191259" y="520953"/>
                  </a:lnTo>
                  <a:lnTo>
                    <a:pt x="1191259" y="540130"/>
                  </a:lnTo>
                  <a:lnTo>
                    <a:pt x="1199133" y="547877"/>
                  </a:lnTo>
                  <a:lnTo>
                    <a:pt x="1218310" y="547877"/>
                  </a:lnTo>
                  <a:lnTo>
                    <a:pt x="1226184" y="540130"/>
                  </a:lnTo>
                  <a:lnTo>
                    <a:pt x="1226184" y="520953"/>
                  </a:lnTo>
                  <a:lnTo>
                    <a:pt x="1218310" y="513207"/>
                  </a:lnTo>
                  <a:close/>
                </a:path>
                <a:path w="6177280" h="1779270">
                  <a:moveTo>
                    <a:pt x="2339847" y="507491"/>
                  </a:moveTo>
                  <a:lnTo>
                    <a:pt x="2320670" y="507491"/>
                  </a:lnTo>
                  <a:lnTo>
                    <a:pt x="2312796" y="515238"/>
                  </a:lnTo>
                  <a:lnTo>
                    <a:pt x="2312796" y="534415"/>
                  </a:lnTo>
                  <a:lnTo>
                    <a:pt x="2320670" y="542163"/>
                  </a:lnTo>
                  <a:lnTo>
                    <a:pt x="2339847" y="542163"/>
                  </a:lnTo>
                  <a:lnTo>
                    <a:pt x="2347721" y="534415"/>
                  </a:lnTo>
                  <a:lnTo>
                    <a:pt x="2347721" y="515238"/>
                  </a:lnTo>
                  <a:lnTo>
                    <a:pt x="2339847" y="507491"/>
                  </a:lnTo>
                  <a:close/>
                </a:path>
                <a:path w="6177280" h="1779270">
                  <a:moveTo>
                    <a:pt x="5355971" y="501650"/>
                  </a:moveTo>
                  <a:lnTo>
                    <a:pt x="5336666" y="501650"/>
                  </a:lnTo>
                  <a:lnTo>
                    <a:pt x="5328793" y="509397"/>
                  </a:lnTo>
                  <a:lnTo>
                    <a:pt x="5328793" y="528574"/>
                  </a:lnTo>
                  <a:lnTo>
                    <a:pt x="5336666" y="536321"/>
                  </a:lnTo>
                  <a:lnTo>
                    <a:pt x="5355971" y="536321"/>
                  </a:lnTo>
                  <a:lnTo>
                    <a:pt x="5363718" y="528574"/>
                  </a:lnTo>
                  <a:lnTo>
                    <a:pt x="5363718" y="509397"/>
                  </a:lnTo>
                  <a:lnTo>
                    <a:pt x="5355971" y="501650"/>
                  </a:lnTo>
                  <a:close/>
                </a:path>
                <a:path w="6177280" h="1779270">
                  <a:moveTo>
                    <a:pt x="4681855" y="501650"/>
                  </a:moveTo>
                  <a:lnTo>
                    <a:pt x="4662551" y="501650"/>
                  </a:lnTo>
                  <a:lnTo>
                    <a:pt x="4654804" y="509397"/>
                  </a:lnTo>
                  <a:lnTo>
                    <a:pt x="4654804" y="528574"/>
                  </a:lnTo>
                  <a:lnTo>
                    <a:pt x="4662551" y="536321"/>
                  </a:lnTo>
                  <a:lnTo>
                    <a:pt x="4681855" y="536321"/>
                  </a:lnTo>
                  <a:lnTo>
                    <a:pt x="4689602" y="528574"/>
                  </a:lnTo>
                  <a:lnTo>
                    <a:pt x="4689602" y="509397"/>
                  </a:lnTo>
                  <a:lnTo>
                    <a:pt x="4681855" y="501650"/>
                  </a:lnTo>
                  <a:close/>
                </a:path>
                <a:path w="6177280" h="1779270">
                  <a:moveTo>
                    <a:pt x="1474089" y="501650"/>
                  </a:moveTo>
                  <a:lnTo>
                    <a:pt x="1454784" y="501650"/>
                  </a:lnTo>
                  <a:lnTo>
                    <a:pt x="1447038" y="509397"/>
                  </a:lnTo>
                  <a:lnTo>
                    <a:pt x="1447038" y="528574"/>
                  </a:lnTo>
                  <a:lnTo>
                    <a:pt x="1454784" y="536321"/>
                  </a:lnTo>
                  <a:lnTo>
                    <a:pt x="1474089" y="536321"/>
                  </a:lnTo>
                  <a:lnTo>
                    <a:pt x="1481835" y="528574"/>
                  </a:lnTo>
                  <a:lnTo>
                    <a:pt x="1481835" y="509397"/>
                  </a:lnTo>
                  <a:lnTo>
                    <a:pt x="1474089" y="501650"/>
                  </a:lnTo>
                  <a:close/>
                </a:path>
                <a:path w="6177280" h="1779270">
                  <a:moveTo>
                    <a:pt x="6134608" y="495935"/>
                  </a:moveTo>
                  <a:lnTo>
                    <a:pt x="6115304" y="495935"/>
                  </a:lnTo>
                  <a:lnTo>
                    <a:pt x="6107557" y="503682"/>
                  </a:lnTo>
                  <a:lnTo>
                    <a:pt x="6107557" y="522859"/>
                  </a:lnTo>
                  <a:lnTo>
                    <a:pt x="6115304" y="530605"/>
                  </a:lnTo>
                  <a:lnTo>
                    <a:pt x="6134608" y="530605"/>
                  </a:lnTo>
                  <a:lnTo>
                    <a:pt x="6142355" y="522859"/>
                  </a:lnTo>
                  <a:lnTo>
                    <a:pt x="6142355" y="503682"/>
                  </a:lnTo>
                  <a:lnTo>
                    <a:pt x="6134608" y="495935"/>
                  </a:lnTo>
                  <a:close/>
                </a:path>
                <a:path w="6177280" h="1779270">
                  <a:moveTo>
                    <a:pt x="5710428" y="490092"/>
                  </a:moveTo>
                  <a:lnTo>
                    <a:pt x="5691124" y="490092"/>
                  </a:lnTo>
                  <a:lnTo>
                    <a:pt x="5683377" y="497839"/>
                  </a:lnTo>
                  <a:lnTo>
                    <a:pt x="5683377" y="517016"/>
                  </a:lnTo>
                  <a:lnTo>
                    <a:pt x="5691124" y="524763"/>
                  </a:lnTo>
                  <a:lnTo>
                    <a:pt x="5710428" y="524763"/>
                  </a:lnTo>
                  <a:lnTo>
                    <a:pt x="5718175" y="517016"/>
                  </a:lnTo>
                  <a:lnTo>
                    <a:pt x="5718175" y="497839"/>
                  </a:lnTo>
                  <a:lnTo>
                    <a:pt x="5710428" y="490092"/>
                  </a:lnTo>
                  <a:close/>
                </a:path>
                <a:path w="6177280" h="1779270">
                  <a:moveTo>
                    <a:pt x="3147695" y="490092"/>
                  </a:moveTo>
                  <a:lnTo>
                    <a:pt x="3128390" y="490092"/>
                  </a:lnTo>
                  <a:lnTo>
                    <a:pt x="3120644" y="497839"/>
                  </a:lnTo>
                  <a:lnTo>
                    <a:pt x="3120644" y="517016"/>
                  </a:lnTo>
                  <a:lnTo>
                    <a:pt x="3128390" y="524763"/>
                  </a:lnTo>
                  <a:lnTo>
                    <a:pt x="3147695" y="524763"/>
                  </a:lnTo>
                  <a:lnTo>
                    <a:pt x="3155441" y="517016"/>
                  </a:lnTo>
                  <a:lnTo>
                    <a:pt x="3155441" y="497839"/>
                  </a:lnTo>
                  <a:lnTo>
                    <a:pt x="3147695" y="490092"/>
                  </a:lnTo>
                  <a:close/>
                </a:path>
                <a:path w="6177280" h="1779270">
                  <a:moveTo>
                    <a:pt x="1927352" y="490092"/>
                  </a:moveTo>
                  <a:lnTo>
                    <a:pt x="1908047" y="490092"/>
                  </a:lnTo>
                  <a:lnTo>
                    <a:pt x="1900301" y="497839"/>
                  </a:lnTo>
                  <a:lnTo>
                    <a:pt x="1900301" y="517016"/>
                  </a:lnTo>
                  <a:lnTo>
                    <a:pt x="1908047" y="524763"/>
                  </a:lnTo>
                  <a:lnTo>
                    <a:pt x="1927352" y="524763"/>
                  </a:lnTo>
                  <a:lnTo>
                    <a:pt x="1935099" y="517016"/>
                  </a:lnTo>
                  <a:lnTo>
                    <a:pt x="1935099" y="497839"/>
                  </a:lnTo>
                  <a:lnTo>
                    <a:pt x="1927352" y="490092"/>
                  </a:lnTo>
                  <a:close/>
                </a:path>
                <a:path w="6177280" h="1779270">
                  <a:moveTo>
                    <a:pt x="4885182" y="484377"/>
                  </a:moveTo>
                  <a:lnTo>
                    <a:pt x="4866005" y="484377"/>
                  </a:lnTo>
                  <a:lnTo>
                    <a:pt x="4858131" y="492125"/>
                  </a:lnTo>
                  <a:lnTo>
                    <a:pt x="4858131" y="511301"/>
                  </a:lnTo>
                  <a:lnTo>
                    <a:pt x="4866005" y="519049"/>
                  </a:lnTo>
                  <a:lnTo>
                    <a:pt x="4885182" y="519049"/>
                  </a:lnTo>
                  <a:lnTo>
                    <a:pt x="4893056" y="511301"/>
                  </a:lnTo>
                  <a:lnTo>
                    <a:pt x="4893056" y="492125"/>
                  </a:lnTo>
                  <a:lnTo>
                    <a:pt x="4885182" y="484377"/>
                  </a:lnTo>
                  <a:close/>
                </a:path>
                <a:path w="6177280" h="1779270">
                  <a:moveTo>
                    <a:pt x="4774819" y="484377"/>
                  </a:moveTo>
                  <a:lnTo>
                    <a:pt x="4755514" y="484377"/>
                  </a:lnTo>
                  <a:lnTo>
                    <a:pt x="4747768" y="492125"/>
                  </a:lnTo>
                  <a:lnTo>
                    <a:pt x="4747768" y="511301"/>
                  </a:lnTo>
                  <a:lnTo>
                    <a:pt x="4755514" y="519049"/>
                  </a:lnTo>
                  <a:lnTo>
                    <a:pt x="4774819" y="519049"/>
                  </a:lnTo>
                  <a:lnTo>
                    <a:pt x="4782565" y="511301"/>
                  </a:lnTo>
                  <a:lnTo>
                    <a:pt x="4782565" y="492125"/>
                  </a:lnTo>
                  <a:lnTo>
                    <a:pt x="4774819" y="484377"/>
                  </a:lnTo>
                  <a:close/>
                </a:path>
                <a:path w="6177280" h="1779270">
                  <a:moveTo>
                    <a:pt x="5251323" y="478536"/>
                  </a:moveTo>
                  <a:lnTo>
                    <a:pt x="5232019" y="478536"/>
                  </a:lnTo>
                  <a:lnTo>
                    <a:pt x="5224272" y="486283"/>
                  </a:lnTo>
                  <a:lnTo>
                    <a:pt x="5224272" y="505460"/>
                  </a:lnTo>
                  <a:lnTo>
                    <a:pt x="5232019" y="513207"/>
                  </a:lnTo>
                  <a:lnTo>
                    <a:pt x="5251323" y="513207"/>
                  </a:lnTo>
                  <a:lnTo>
                    <a:pt x="5259070" y="505460"/>
                  </a:lnTo>
                  <a:lnTo>
                    <a:pt x="5259070" y="486283"/>
                  </a:lnTo>
                  <a:lnTo>
                    <a:pt x="5251323" y="478536"/>
                  </a:lnTo>
                  <a:close/>
                </a:path>
                <a:path w="6177280" h="1779270">
                  <a:moveTo>
                    <a:pt x="3502152" y="478536"/>
                  </a:moveTo>
                  <a:lnTo>
                    <a:pt x="3482848" y="478536"/>
                  </a:lnTo>
                  <a:lnTo>
                    <a:pt x="3475101" y="486283"/>
                  </a:lnTo>
                  <a:lnTo>
                    <a:pt x="3475101" y="505460"/>
                  </a:lnTo>
                  <a:lnTo>
                    <a:pt x="3482848" y="513207"/>
                  </a:lnTo>
                  <a:lnTo>
                    <a:pt x="3502152" y="513207"/>
                  </a:lnTo>
                  <a:lnTo>
                    <a:pt x="3509899" y="505460"/>
                  </a:lnTo>
                  <a:lnTo>
                    <a:pt x="3509899" y="486283"/>
                  </a:lnTo>
                  <a:lnTo>
                    <a:pt x="3502152" y="478536"/>
                  </a:lnTo>
                  <a:close/>
                </a:path>
                <a:path w="6177280" h="1779270">
                  <a:moveTo>
                    <a:pt x="945260" y="478536"/>
                  </a:moveTo>
                  <a:lnTo>
                    <a:pt x="925956" y="478536"/>
                  </a:lnTo>
                  <a:lnTo>
                    <a:pt x="918209" y="486283"/>
                  </a:lnTo>
                  <a:lnTo>
                    <a:pt x="918209" y="505460"/>
                  </a:lnTo>
                  <a:lnTo>
                    <a:pt x="925956" y="513207"/>
                  </a:lnTo>
                  <a:lnTo>
                    <a:pt x="945260" y="513207"/>
                  </a:lnTo>
                  <a:lnTo>
                    <a:pt x="953007" y="505460"/>
                  </a:lnTo>
                  <a:lnTo>
                    <a:pt x="953007" y="486283"/>
                  </a:lnTo>
                  <a:lnTo>
                    <a:pt x="945260" y="478536"/>
                  </a:lnTo>
                  <a:close/>
                </a:path>
                <a:path w="6177280" h="1779270">
                  <a:moveTo>
                    <a:pt x="445515" y="478536"/>
                  </a:moveTo>
                  <a:lnTo>
                    <a:pt x="426212" y="478536"/>
                  </a:lnTo>
                  <a:lnTo>
                    <a:pt x="418464" y="486283"/>
                  </a:lnTo>
                  <a:lnTo>
                    <a:pt x="418464" y="505460"/>
                  </a:lnTo>
                  <a:lnTo>
                    <a:pt x="426212" y="513207"/>
                  </a:lnTo>
                  <a:lnTo>
                    <a:pt x="445515" y="513207"/>
                  </a:lnTo>
                  <a:lnTo>
                    <a:pt x="453263" y="505460"/>
                  </a:lnTo>
                  <a:lnTo>
                    <a:pt x="453263" y="486283"/>
                  </a:lnTo>
                  <a:lnTo>
                    <a:pt x="445515" y="478536"/>
                  </a:lnTo>
                  <a:close/>
                </a:path>
                <a:path w="6177280" h="1779270">
                  <a:moveTo>
                    <a:pt x="4490084" y="466978"/>
                  </a:moveTo>
                  <a:lnTo>
                    <a:pt x="4470781" y="466978"/>
                  </a:lnTo>
                  <a:lnTo>
                    <a:pt x="4463033" y="474725"/>
                  </a:lnTo>
                  <a:lnTo>
                    <a:pt x="4463033" y="493902"/>
                  </a:lnTo>
                  <a:lnTo>
                    <a:pt x="4470781" y="501650"/>
                  </a:lnTo>
                  <a:lnTo>
                    <a:pt x="4490084" y="501650"/>
                  </a:lnTo>
                  <a:lnTo>
                    <a:pt x="4497832" y="493902"/>
                  </a:lnTo>
                  <a:lnTo>
                    <a:pt x="4497832" y="474725"/>
                  </a:lnTo>
                  <a:lnTo>
                    <a:pt x="4490084" y="466978"/>
                  </a:lnTo>
                  <a:close/>
                </a:path>
                <a:path w="6177280" h="1779270">
                  <a:moveTo>
                    <a:pt x="4245990" y="466978"/>
                  </a:moveTo>
                  <a:lnTo>
                    <a:pt x="4226686" y="466978"/>
                  </a:lnTo>
                  <a:lnTo>
                    <a:pt x="4218939" y="474725"/>
                  </a:lnTo>
                  <a:lnTo>
                    <a:pt x="4218939" y="493902"/>
                  </a:lnTo>
                  <a:lnTo>
                    <a:pt x="4226686" y="501650"/>
                  </a:lnTo>
                  <a:lnTo>
                    <a:pt x="4245990" y="501650"/>
                  </a:lnTo>
                  <a:lnTo>
                    <a:pt x="4253737" y="493902"/>
                  </a:lnTo>
                  <a:lnTo>
                    <a:pt x="4253737" y="474725"/>
                  </a:lnTo>
                  <a:lnTo>
                    <a:pt x="4245990" y="466978"/>
                  </a:lnTo>
                  <a:close/>
                </a:path>
                <a:path w="6177280" h="1779270">
                  <a:moveTo>
                    <a:pt x="5001386" y="461263"/>
                  </a:moveTo>
                  <a:lnTo>
                    <a:pt x="4982209" y="461263"/>
                  </a:lnTo>
                  <a:lnTo>
                    <a:pt x="4974335" y="469011"/>
                  </a:lnTo>
                  <a:lnTo>
                    <a:pt x="4974335" y="488188"/>
                  </a:lnTo>
                  <a:lnTo>
                    <a:pt x="4982209" y="495935"/>
                  </a:lnTo>
                  <a:lnTo>
                    <a:pt x="5001386" y="495935"/>
                  </a:lnTo>
                  <a:lnTo>
                    <a:pt x="5009260" y="488188"/>
                  </a:lnTo>
                  <a:lnTo>
                    <a:pt x="5009260" y="469011"/>
                  </a:lnTo>
                  <a:lnTo>
                    <a:pt x="5001386" y="461263"/>
                  </a:lnTo>
                  <a:close/>
                </a:path>
                <a:path w="6177280" h="1779270">
                  <a:moveTo>
                    <a:pt x="4112259" y="461263"/>
                  </a:moveTo>
                  <a:lnTo>
                    <a:pt x="4093082" y="461263"/>
                  </a:lnTo>
                  <a:lnTo>
                    <a:pt x="4085208" y="469011"/>
                  </a:lnTo>
                  <a:lnTo>
                    <a:pt x="4085208" y="488188"/>
                  </a:lnTo>
                  <a:lnTo>
                    <a:pt x="4093082" y="495935"/>
                  </a:lnTo>
                  <a:lnTo>
                    <a:pt x="4112259" y="495935"/>
                  </a:lnTo>
                  <a:lnTo>
                    <a:pt x="4120133" y="488188"/>
                  </a:lnTo>
                  <a:lnTo>
                    <a:pt x="4120133" y="469011"/>
                  </a:lnTo>
                  <a:lnTo>
                    <a:pt x="4112259" y="461263"/>
                  </a:lnTo>
                  <a:close/>
                </a:path>
                <a:path w="6177280" h="1779270">
                  <a:moveTo>
                    <a:pt x="3705479" y="461263"/>
                  </a:moveTo>
                  <a:lnTo>
                    <a:pt x="3686302" y="461263"/>
                  </a:lnTo>
                  <a:lnTo>
                    <a:pt x="3678428" y="469011"/>
                  </a:lnTo>
                  <a:lnTo>
                    <a:pt x="3678428" y="488188"/>
                  </a:lnTo>
                  <a:lnTo>
                    <a:pt x="3686302" y="495935"/>
                  </a:lnTo>
                  <a:lnTo>
                    <a:pt x="3705479" y="495935"/>
                  </a:lnTo>
                  <a:lnTo>
                    <a:pt x="3713353" y="488188"/>
                  </a:lnTo>
                  <a:lnTo>
                    <a:pt x="3713353" y="469011"/>
                  </a:lnTo>
                  <a:lnTo>
                    <a:pt x="3705479" y="461263"/>
                  </a:lnTo>
                  <a:close/>
                </a:path>
                <a:path w="6177280" h="1779270">
                  <a:moveTo>
                    <a:pt x="3263900" y="461263"/>
                  </a:moveTo>
                  <a:lnTo>
                    <a:pt x="3244596" y="461263"/>
                  </a:lnTo>
                  <a:lnTo>
                    <a:pt x="3236849" y="469011"/>
                  </a:lnTo>
                  <a:lnTo>
                    <a:pt x="3236849" y="488188"/>
                  </a:lnTo>
                  <a:lnTo>
                    <a:pt x="3244596" y="495935"/>
                  </a:lnTo>
                  <a:lnTo>
                    <a:pt x="3263900" y="495935"/>
                  </a:lnTo>
                  <a:lnTo>
                    <a:pt x="3271647" y="488188"/>
                  </a:lnTo>
                  <a:lnTo>
                    <a:pt x="3271647" y="469011"/>
                  </a:lnTo>
                  <a:lnTo>
                    <a:pt x="3263900" y="461263"/>
                  </a:lnTo>
                  <a:close/>
                </a:path>
                <a:path w="6177280" h="1779270">
                  <a:moveTo>
                    <a:pt x="1067307" y="461263"/>
                  </a:moveTo>
                  <a:lnTo>
                    <a:pt x="1048003" y="461263"/>
                  </a:lnTo>
                  <a:lnTo>
                    <a:pt x="1040256" y="469011"/>
                  </a:lnTo>
                  <a:lnTo>
                    <a:pt x="1040256" y="488188"/>
                  </a:lnTo>
                  <a:lnTo>
                    <a:pt x="1048003" y="495935"/>
                  </a:lnTo>
                  <a:lnTo>
                    <a:pt x="1067307" y="495935"/>
                  </a:lnTo>
                  <a:lnTo>
                    <a:pt x="1075054" y="488188"/>
                  </a:lnTo>
                  <a:lnTo>
                    <a:pt x="1075054" y="469011"/>
                  </a:lnTo>
                  <a:lnTo>
                    <a:pt x="1067307" y="461263"/>
                  </a:lnTo>
                  <a:close/>
                </a:path>
                <a:path w="6177280" h="1779270">
                  <a:moveTo>
                    <a:pt x="5135118" y="455422"/>
                  </a:moveTo>
                  <a:lnTo>
                    <a:pt x="5115813" y="455422"/>
                  </a:lnTo>
                  <a:lnTo>
                    <a:pt x="5108066" y="463169"/>
                  </a:lnTo>
                  <a:lnTo>
                    <a:pt x="5108066" y="482346"/>
                  </a:lnTo>
                  <a:lnTo>
                    <a:pt x="5115813" y="490092"/>
                  </a:lnTo>
                  <a:lnTo>
                    <a:pt x="5135118" y="490092"/>
                  </a:lnTo>
                  <a:lnTo>
                    <a:pt x="5142864" y="482346"/>
                  </a:lnTo>
                  <a:lnTo>
                    <a:pt x="5142864" y="463169"/>
                  </a:lnTo>
                  <a:lnTo>
                    <a:pt x="5135118" y="455422"/>
                  </a:lnTo>
                  <a:close/>
                </a:path>
                <a:path w="6177280" h="1779270">
                  <a:moveTo>
                    <a:pt x="4368037" y="455422"/>
                  </a:moveTo>
                  <a:lnTo>
                    <a:pt x="4348733" y="455422"/>
                  </a:lnTo>
                  <a:lnTo>
                    <a:pt x="4340986" y="463169"/>
                  </a:lnTo>
                  <a:lnTo>
                    <a:pt x="4340986" y="482346"/>
                  </a:lnTo>
                  <a:lnTo>
                    <a:pt x="4348733" y="490092"/>
                  </a:lnTo>
                  <a:lnTo>
                    <a:pt x="4368037" y="490092"/>
                  </a:lnTo>
                  <a:lnTo>
                    <a:pt x="4375784" y="482346"/>
                  </a:lnTo>
                  <a:lnTo>
                    <a:pt x="4375784" y="463169"/>
                  </a:lnTo>
                  <a:lnTo>
                    <a:pt x="4368037" y="455422"/>
                  </a:lnTo>
                  <a:close/>
                </a:path>
                <a:path w="6177280" h="1779270">
                  <a:moveTo>
                    <a:pt x="3990339" y="455422"/>
                  </a:moveTo>
                  <a:lnTo>
                    <a:pt x="3971035" y="455422"/>
                  </a:lnTo>
                  <a:lnTo>
                    <a:pt x="3963161" y="463169"/>
                  </a:lnTo>
                  <a:lnTo>
                    <a:pt x="3963161" y="482346"/>
                  </a:lnTo>
                  <a:lnTo>
                    <a:pt x="3971035" y="490092"/>
                  </a:lnTo>
                  <a:lnTo>
                    <a:pt x="3990339" y="490092"/>
                  </a:lnTo>
                  <a:lnTo>
                    <a:pt x="3998086" y="482346"/>
                  </a:lnTo>
                  <a:lnTo>
                    <a:pt x="3998086" y="463169"/>
                  </a:lnTo>
                  <a:lnTo>
                    <a:pt x="3990339" y="455422"/>
                  </a:lnTo>
                  <a:close/>
                </a:path>
                <a:path w="6177280" h="1779270">
                  <a:moveTo>
                    <a:pt x="2229484" y="455422"/>
                  </a:moveTo>
                  <a:lnTo>
                    <a:pt x="2210180" y="455422"/>
                  </a:lnTo>
                  <a:lnTo>
                    <a:pt x="2202433" y="463169"/>
                  </a:lnTo>
                  <a:lnTo>
                    <a:pt x="2202433" y="482346"/>
                  </a:lnTo>
                  <a:lnTo>
                    <a:pt x="2210180" y="490092"/>
                  </a:lnTo>
                  <a:lnTo>
                    <a:pt x="2229484" y="490092"/>
                  </a:lnTo>
                  <a:lnTo>
                    <a:pt x="2237358" y="482346"/>
                  </a:lnTo>
                  <a:lnTo>
                    <a:pt x="2237358" y="463169"/>
                  </a:lnTo>
                  <a:lnTo>
                    <a:pt x="2229484" y="455422"/>
                  </a:lnTo>
                  <a:close/>
                </a:path>
                <a:path w="6177280" h="1779270">
                  <a:moveTo>
                    <a:pt x="1787905" y="455422"/>
                  </a:moveTo>
                  <a:lnTo>
                    <a:pt x="1768602" y="455422"/>
                  </a:lnTo>
                  <a:lnTo>
                    <a:pt x="1760727" y="463169"/>
                  </a:lnTo>
                  <a:lnTo>
                    <a:pt x="1760727" y="482346"/>
                  </a:lnTo>
                  <a:lnTo>
                    <a:pt x="1768602" y="490092"/>
                  </a:lnTo>
                  <a:lnTo>
                    <a:pt x="1787905" y="490092"/>
                  </a:lnTo>
                  <a:lnTo>
                    <a:pt x="1795652" y="482346"/>
                  </a:lnTo>
                  <a:lnTo>
                    <a:pt x="1795652" y="463169"/>
                  </a:lnTo>
                  <a:lnTo>
                    <a:pt x="1787905" y="455422"/>
                  </a:lnTo>
                  <a:close/>
                </a:path>
                <a:path w="6177280" h="1779270">
                  <a:moveTo>
                    <a:pt x="2804794" y="449707"/>
                  </a:moveTo>
                  <a:lnTo>
                    <a:pt x="2785491" y="449707"/>
                  </a:lnTo>
                  <a:lnTo>
                    <a:pt x="2777743" y="457453"/>
                  </a:lnTo>
                  <a:lnTo>
                    <a:pt x="2777743" y="476630"/>
                  </a:lnTo>
                  <a:lnTo>
                    <a:pt x="2785491" y="484377"/>
                  </a:lnTo>
                  <a:lnTo>
                    <a:pt x="2804794" y="484377"/>
                  </a:lnTo>
                  <a:lnTo>
                    <a:pt x="2812668" y="476630"/>
                  </a:lnTo>
                  <a:lnTo>
                    <a:pt x="2812668" y="457453"/>
                  </a:lnTo>
                  <a:lnTo>
                    <a:pt x="2804794" y="449707"/>
                  </a:lnTo>
                  <a:close/>
                </a:path>
                <a:path w="6177280" h="1779270">
                  <a:moveTo>
                    <a:pt x="2049399" y="449707"/>
                  </a:moveTo>
                  <a:lnTo>
                    <a:pt x="2030094" y="449707"/>
                  </a:lnTo>
                  <a:lnTo>
                    <a:pt x="2022347" y="457453"/>
                  </a:lnTo>
                  <a:lnTo>
                    <a:pt x="2022347" y="476630"/>
                  </a:lnTo>
                  <a:lnTo>
                    <a:pt x="2030094" y="484377"/>
                  </a:lnTo>
                  <a:lnTo>
                    <a:pt x="2049399" y="484377"/>
                  </a:lnTo>
                  <a:lnTo>
                    <a:pt x="2057145" y="476630"/>
                  </a:lnTo>
                  <a:lnTo>
                    <a:pt x="2057145" y="457453"/>
                  </a:lnTo>
                  <a:lnTo>
                    <a:pt x="2049399" y="449707"/>
                  </a:lnTo>
                  <a:close/>
                </a:path>
                <a:path w="6177280" h="1779270">
                  <a:moveTo>
                    <a:pt x="1572894" y="449707"/>
                  </a:moveTo>
                  <a:lnTo>
                    <a:pt x="1553590" y="449707"/>
                  </a:lnTo>
                  <a:lnTo>
                    <a:pt x="1545716" y="457453"/>
                  </a:lnTo>
                  <a:lnTo>
                    <a:pt x="1545716" y="476630"/>
                  </a:lnTo>
                  <a:lnTo>
                    <a:pt x="1553590" y="484377"/>
                  </a:lnTo>
                  <a:lnTo>
                    <a:pt x="1572894" y="484377"/>
                  </a:lnTo>
                  <a:lnTo>
                    <a:pt x="1580641" y="476630"/>
                  </a:lnTo>
                  <a:lnTo>
                    <a:pt x="1580641" y="457453"/>
                  </a:lnTo>
                  <a:lnTo>
                    <a:pt x="1572894" y="449707"/>
                  </a:lnTo>
                  <a:close/>
                </a:path>
                <a:path w="6177280" h="1779270">
                  <a:moveTo>
                    <a:pt x="329183" y="449707"/>
                  </a:moveTo>
                  <a:lnTo>
                    <a:pt x="310006" y="449707"/>
                  </a:lnTo>
                  <a:lnTo>
                    <a:pt x="302132" y="457453"/>
                  </a:lnTo>
                  <a:lnTo>
                    <a:pt x="302132" y="476630"/>
                  </a:lnTo>
                  <a:lnTo>
                    <a:pt x="310006" y="484377"/>
                  </a:lnTo>
                  <a:lnTo>
                    <a:pt x="329183" y="484377"/>
                  </a:lnTo>
                  <a:lnTo>
                    <a:pt x="337057" y="476630"/>
                  </a:lnTo>
                  <a:lnTo>
                    <a:pt x="337057" y="457453"/>
                  </a:lnTo>
                  <a:lnTo>
                    <a:pt x="329183" y="449707"/>
                  </a:lnTo>
                  <a:close/>
                </a:path>
                <a:path w="6177280" h="1779270">
                  <a:moveTo>
                    <a:pt x="3815969" y="443864"/>
                  </a:moveTo>
                  <a:lnTo>
                    <a:pt x="3796664" y="443864"/>
                  </a:lnTo>
                  <a:lnTo>
                    <a:pt x="3788918" y="451612"/>
                  </a:lnTo>
                  <a:lnTo>
                    <a:pt x="3788918" y="470788"/>
                  </a:lnTo>
                  <a:lnTo>
                    <a:pt x="3796664" y="478536"/>
                  </a:lnTo>
                  <a:lnTo>
                    <a:pt x="3815969" y="478536"/>
                  </a:lnTo>
                  <a:lnTo>
                    <a:pt x="3823715" y="470788"/>
                  </a:lnTo>
                  <a:lnTo>
                    <a:pt x="3823715" y="451612"/>
                  </a:lnTo>
                  <a:lnTo>
                    <a:pt x="3815969" y="443864"/>
                  </a:lnTo>
                  <a:close/>
                </a:path>
                <a:path w="6177280" h="1779270">
                  <a:moveTo>
                    <a:pt x="6029959" y="438150"/>
                  </a:moveTo>
                  <a:lnTo>
                    <a:pt x="6010783" y="438150"/>
                  </a:lnTo>
                  <a:lnTo>
                    <a:pt x="6002908" y="445897"/>
                  </a:lnTo>
                  <a:lnTo>
                    <a:pt x="6002908" y="465074"/>
                  </a:lnTo>
                  <a:lnTo>
                    <a:pt x="6010783" y="472821"/>
                  </a:lnTo>
                  <a:lnTo>
                    <a:pt x="6029959" y="472821"/>
                  </a:lnTo>
                  <a:lnTo>
                    <a:pt x="6037833" y="465074"/>
                  </a:lnTo>
                  <a:lnTo>
                    <a:pt x="6037833" y="445897"/>
                  </a:lnTo>
                  <a:lnTo>
                    <a:pt x="6029959" y="438150"/>
                  </a:lnTo>
                  <a:close/>
                </a:path>
                <a:path w="6177280" h="1779270">
                  <a:moveTo>
                    <a:pt x="5919597" y="438150"/>
                  </a:moveTo>
                  <a:lnTo>
                    <a:pt x="5900293" y="438150"/>
                  </a:lnTo>
                  <a:lnTo>
                    <a:pt x="5892546" y="445897"/>
                  </a:lnTo>
                  <a:lnTo>
                    <a:pt x="5892546" y="465074"/>
                  </a:lnTo>
                  <a:lnTo>
                    <a:pt x="5900293" y="472821"/>
                  </a:lnTo>
                  <a:lnTo>
                    <a:pt x="5919597" y="472821"/>
                  </a:lnTo>
                  <a:lnTo>
                    <a:pt x="5927344" y="465074"/>
                  </a:lnTo>
                  <a:lnTo>
                    <a:pt x="5927344" y="445897"/>
                  </a:lnTo>
                  <a:lnTo>
                    <a:pt x="5919597" y="438150"/>
                  </a:lnTo>
                  <a:close/>
                </a:path>
                <a:path w="6177280" h="1779270">
                  <a:moveTo>
                    <a:pt x="3391788" y="438150"/>
                  </a:moveTo>
                  <a:lnTo>
                    <a:pt x="3372484" y="438150"/>
                  </a:lnTo>
                  <a:lnTo>
                    <a:pt x="3364610" y="445897"/>
                  </a:lnTo>
                  <a:lnTo>
                    <a:pt x="3364610" y="465074"/>
                  </a:lnTo>
                  <a:lnTo>
                    <a:pt x="3372484" y="472821"/>
                  </a:lnTo>
                  <a:lnTo>
                    <a:pt x="3391788" y="472821"/>
                  </a:lnTo>
                  <a:lnTo>
                    <a:pt x="3399535" y="465074"/>
                  </a:lnTo>
                  <a:lnTo>
                    <a:pt x="3399535" y="445897"/>
                  </a:lnTo>
                  <a:lnTo>
                    <a:pt x="3391788" y="438150"/>
                  </a:lnTo>
                  <a:close/>
                </a:path>
                <a:path w="6177280" h="1779270">
                  <a:moveTo>
                    <a:pt x="1299717" y="438150"/>
                  </a:moveTo>
                  <a:lnTo>
                    <a:pt x="1280414" y="438150"/>
                  </a:lnTo>
                  <a:lnTo>
                    <a:pt x="1272666" y="445897"/>
                  </a:lnTo>
                  <a:lnTo>
                    <a:pt x="1272666" y="465074"/>
                  </a:lnTo>
                  <a:lnTo>
                    <a:pt x="1280414" y="472821"/>
                  </a:lnTo>
                  <a:lnTo>
                    <a:pt x="1299717" y="472821"/>
                  </a:lnTo>
                  <a:lnTo>
                    <a:pt x="1307464" y="465074"/>
                  </a:lnTo>
                  <a:lnTo>
                    <a:pt x="1307464" y="445897"/>
                  </a:lnTo>
                  <a:lnTo>
                    <a:pt x="1299717" y="438150"/>
                  </a:lnTo>
                  <a:close/>
                </a:path>
                <a:path w="6177280" h="1779270">
                  <a:moveTo>
                    <a:pt x="2647950" y="432308"/>
                  </a:moveTo>
                  <a:lnTo>
                    <a:pt x="2628645" y="432308"/>
                  </a:lnTo>
                  <a:lnTo>
                    <a:pt x="2620899" y="440054"/>
                  </a:lnTo>
                  <a:lnTo>
                    <a:pt x="2620899" y="459232"/>
                  </a:lnTo>
                  <a:lnTo>
                    <a:pt x="2628645" y="466978"/>
                  </a:lnTo>
                  <a:lnTo>
                    <a:pt x="2647950" y="466978"/>
                  </a:lnTo>
                  <a:lnTo>
                    <a:pt x="2655696" y="459232"/>
                  </a:lnTo>
                  <a:lnTo>
                    <a:pt x="2655696" y="440054"/>
                  </a:lnTo>
                  <a:lnTo>
                    <a:pt x="2647950" y="432308"/>
                  </a:lnTo>
                  <a:close/>
                </a:path>
                <a:path w="6177280" h="1779270">
                  <a:moveTo>
                    <a:pt x="2531617" y="432308"/>
                  </a:moveTo>
                  <a:lnTo>
                    <a:pt x="2512441" y="432308"/>
                  </a:lnTo>
                  <a:lnTo>
                    <a:pt x="2504566" y="440054"/>
                  </a:lnTo>
                  <a:lnTo>
                    <a:pt x="2504566" y="459232"/>
                  </a:lnTo>
                  <a:lnTo>
                    <a:pt x="2512441" y="466978"/>
                  </a:lnTo>
                  <a:lnTo>
                    <a:pt x="2531617" y="466978"/>
                  </a:lnTo>
                  <a:lnTo>
                    <a:pt x="2539491" y="459232"/>
                  </a:lnTo>
                  <a:lnTo>
                    <a:pt x="2539491" y="440054"/>
                  </a:lnTo>
                  <a:lnTo>
                    <a:pt x="2531617" y="432308"/>
                  </a:lnTo>
                  <a:close/>
                </a:path>
                <a:path w="6177280" h="1779270">
                  <a:moveTo>
                    <a:pt x="5617463" y="426592"/>
                  </a:moveTo>
                  <a:lnTo>
                    <a:pt x="5598159" y="426592"/>
                  </a:lnTo>
                  <a:lnTo>
                    <a:pt x="5590412" y="434339"/>
                  </a:lnTo>
                  <a:lnTo>
                    <a:pt x="5590412" y="453516"/>
                  </a:lnTo>
                  <a:lnTo>
                    <a:pt x="5598159" y="461263"/>
                  </a:lnTo>
                  <a:lnTo>
                    <a:pt x="5617463" y="461263"/>
                  </a:lnTo>
                  <a:lnTo>
                    <a:pt x="5625210" y="453516"/>
                  </a:lnTo>
                  <a:lnTo>
                    <a:pt x="5625210" y="434339"/>
                  </a:lnTo>
                  <a:lnTo>
                    <a:pt x="5617463" y="426592"/>
                  </a:lnTo>
                  <a:close/>
                </a:path>
                <a:path w="6177280" h="1779270">
                  <a:moveTo>
                    <a:pt x="5477890" y="426592"/>
                  </a:moveTo>
                  <a:lnTo>
                    <a:pt x="5458713" y="426592"/>
                  </a:lnTo>
                  <a:lnTo>
                    <a:pt x="5450839" y="434339"/>
                  </a:lnTo>
                  <a:lnTo>
                    <a:pt x="5450839" y="453516"/>
                  </a:lnTo>
                  <a:lnTo>
                    <a:pt x="5458713" y="461263"/>
                  </a:lnTo>
                  <a:lnTo>
                    <a:pt x="5477890" y="461263"/>
                  </a:lnTo>
                  <a:lnTo>
                    <a:pt x="5485764" y="453516"/>
                  </a:lnTo>
                  <a:lnTo>
                    <a:pt x="5485764" y="434339"/>
                  </a:lnTo>
                  <a:lnTo>
                    <a:pt x="5477890" y="426592"/>
                  </a:lnTo>
                  <a:close/>
                </a:path>
                <a:path w="6177280" h="1779270">
                  <a:moveTo>
                    <a:pt x="102615" y="420750"/>
                  </a:moveTo>
                  <a:lnTo>
                    <a:pt x="83312" y="420750"/>
                  </a:lnTo>
                  <a:lnTo>
                    <a:pt x="75564" y="428498"/>
                  </a:lnTo>
                  <a:lnTo>
                    <a:pt x="75564" y="447675"/>
                  </a:lnTo>
                  <a:lnTo>
                    <a:pt x="83312" y="455422"/>
                  </a:lnTo>
                  <a:lnTo>
                    <a:pt x="102615" y="455422"/>
                  </a:lnTo>
                  <a:lnTo>
                    <a:pt x="110362" y="447675"/>
                  </a:lnTo>
                  <a:lnTo>
                    <a:pt x="110362" y="428498"/>
                  </a:lnTo>
                  <a:lnTo>
                    <a:pt x="102615" y="420750"/>
                  </a:lnTo>
                  <a:close/>
                </a:path>
                <a:path w="6177280" h="1779270">
                  <a:moveTo>
                    <a:pt x="2967481" y="415036"/>
                  </a:moveTo>
                  <a:lnTo>
                    <a:pt x="2948304" y="415036"/>
                  </a:lnTo>
                  <a:lnTo>
                    <a:pt x="2940430" y="422783"/>
                  </a:lnTo>
                  <a:lnTo>
                    <a:pt x="2940430" y="441960"/>
                  </a:lnTo>
                  <a:lnTo>
                    <a:pt x="2948304" y="449707"/>
                  </a:lnTo>
                  <a:lnTo>
                    <a:pt x="2967481" y="449707"/>
                  </a:lnTo>
                  <a:lnTo>
                    <a:pt x="2975355" y="441960"/>
                  </a:lnTo>
                  <a:lnTo>
                    <a:pt x="2975355" y="422783"/>
                  </a:lnTo>
                  <a:lnTo>
                    <a:pt x="2967481" y="415036"/>
                  </a:lnTo>
                  <a:close/>
                </a:path>
                <a:path w="6177280" h="1779270">
                  <a:moveTo>
                    <a:pt x="2421254" y="415036"/>
                  </a:moveTo>
                  <a:lnTo>
                    <a:pt x="2401951" y="415036"/>
                  </a:lnTo>
                  <a:lnTo>
                    <a:pt x="2394204" y="422783"/>
                  </a:lnTo>
                  <a:lnTo>
                    <a:pt x="2394204" y="441960"/>
                  </a:lnTo>
                  <a:lnTo>
                    <a:pt x="2401951" y="449707"/>
                  </a:lnTo>
                  <a:lnTo>
                    <a:pt x="2421254" y="449707"/>
                  </a:lnTo>
                  <a:lnTo>
                    <a:pt x="2429129" y="441960"/>
                  </a:lnTo>
                  <a:lnTo>
                    <a:pt x="2429129" y="422783"/>
                  </a:lnTo>
                  <a:lnTo>
                    <a:pt x="2421254" y="415036"/>
                  </a:lnTo>
                  <a:close/>
                </a:path>
                <a:path w="6177280" h="1779270">
                  <a:moveTo>
                    <a:pt x="218820" y="415036"/>
                  </a:moveTo>
                  <a:lnTo>
                    <a:pt x="199516" y="415036"/>
                  </a:lnTo>
                  <a:lnTo>
                    <a:pt x="191769" y="422783"/>
                  </a:lnTo>
                  <a:lnTo>
                    <a:pt x="191769" y="441960"/>
                  </a:lnTo>
                  <a:lnTo>
                    <a:pt x="199516" y="449707"/>
                  </a:lnTo>
                  <a:lnTo>
                    <a:pt x="218820" y="449707"/>
                  </a:lnTo>
                  <a:lnTo>
                    <a:pt x="226694" y="441960"/>
                  </a:lnTo>
                  <a:lnTo>
                    <a:pt x="226694" y="422783"/>
                  </a:lnTo>
                  <a:lnTo>
                    <a:pt x="218820" y="415036"/>
                  </a:lnTo>
                  <a:close/>
                </a:path>
                <a:path w="6177280" h="1779270">
                  <a:moveTo>
                    <a:pt x="4612132" y="409194"/>
                  </a:moveTo>
                  <a:lnTo>
                    <a:pt x="4592828" y="409194"/>
                  </a:lnTo>
                  <a:lnTo>
                    <a:pt x="4584954" y="416940"/>
                  </a:lnTo>
                  <a:lnTo>
                    <a:pt x="4584954" y="436117"/>
                  </a:lnTo>
                  <a:lnTo>
                    <a:pt x="4592828" y="443864"/>
                  </a:lnTo>
                  <a:lnTo>
                    <a:pt x="4612132" y="443864"/>
                  </a:lnTo>
                  <a:lnTo>
                    <a:pt x="4619879" y="436117"/>
                  </a:lnTo>
                  <a:lnTo>
                    <a:pt x="4619879" y="416940"/>
                  </a:lnTo>
                  <a:lnTo>
                    <a:pt x="4612132" y="409194"/>
                  </a:lnTo>
                  <a:close/>
                </a:path>
                <a:path w="6177280" h="1779270">
                  <a:moveTo>
                    <a:pt x="1415922" y="409194"/>
                  </a:moveTo>
                  <a:lnTo>
                    <a:pt x="1396618" y="409194"/>
                  </a:lnTo>
                  <a:lnTo>
                    <a:pt x="1388871" y="416940"/>
                  </a:lnTo>
                  <a:lnTo>
                    <a:pt x="1388871" y="436117"/>
                  </a:lnTo>
                  <a:lnTo>
                    <a:pt x="1396618" y="443864"/>
                  </a:lnTo>
                  <a:lnTo>
                    <a:pt x="1415922" y="443864"/>
                  </a:lnTo>
                  <a:lnTo>
                    <a:pt x="1423796" y="436117"/>
                  </a:lnTo>
                  <a:lnTo>
                    <a:pt x="1423796" y="416940"/>
                  </a:lnTo>
                  <a:lnTo>
                    <a:pt x="1415922" y="409194"/>
                  </a:lnTo>
                  <a:close/>
                </a:path>
                <a:path w="6177280" h="1779270">
                  <a:moveTo>
                    <a:pt x="544194" y="409194"/>
                  </a:moveTo>
                  <a:lnTo>
                    <a:pt x="525017" y="409194"/>
                  </a:lnTo>
                  <a:lnTo>
                    <a:pt x="517143" y="416940"/>
                  </a:lnTo>
                  <a:lnTo>
                    <a:pt x="517143" y="436117"/>
                  </a:lnTo>
                  <a:lnTo>
                    <a:pt x="525017" y="443864"/>
                  </a:lnTo>
                  <a:lnTo>
                    <a:pt x="544194" y="443864"/>
                  </a:lnTo>
                  <a:lnTo>
                    <a:pt x="552068" y="436117"/>
                  </a:lnTo>
                  <a:lnTo>
                    <a:pt x="552068" y="416940"/>
                  </a:lnTo>
                  <a:lnTo>
                    <a:pt x="544194" y="409194"/>
                  </a:lnTo>
                  <a:close/>
                </a:path>
                <a:path w="6177280" h="1779270">
                  <a:moveTo>
                    <a:pt x="1694814" y="403478"/>
                  </a:moveTo>
                  <a:lnTo>
                    <a:pt x="1675638" y="403478"/>
                  </a:lnTo>
                  <a:lnTo>
                    <a:pt x="1667764" y="411225"/>
                  </a:lnTo>
                  <a:lnTo>
                    <a:pt x="1667764" y="430402"/>
                  </a:lnTo>
                  <a:lnTo>
                    <a:pt x="1675638" y="438150"/>
                  </a:lnTo>
                  <a:lnTo>
                    <a:pt x="1694814" y="438150"/>
                  </a:lnTo>
                  <a:lnTo>
                    <a:pt x="1702689" y="430402"/>
                  </a:lnTo>
                  <a:lnTo>
                    <a:pt x="1702689" y="411225"/>
                  </a:lnTo>
                  <a:lnTo>
                    <a:pt x="1694814" y="403478"/>
                  </a:lnTo>
                  <a:close/>
                </a:path>
                <a:path w="6177280" h="1779270">
                  <a:moveTo>
                    <a:pt x="1154429" y="397637"/>
                  </a:moveTo>
                  <a:lnTo>
                    <a:pt x="1135126" y="397637"/>
                  </a:lnTo>
                  <a:lnTo>
                    <a:pt x="1127378" y="405384"/>
                  </a:lnTo>
                  <a:lnTo>
                    <a:pt x="1127378" y="424561"/>
                  </a:lnTo>
                  <a:lnTo>
                    <a:pt x="1135126" y="432308"/>
                  </a:lnTo>
                  <a:lnTo>
                    <a:pt x="1154429" y="432308"/>
                  </a:lnTo>
                  <a:lnTo>
                    <a:pt x="1162177" y="424561"/>
                  </a:lnTo>
                  <a:lnTo>
                    <a:pt x="1162177" y="405384"/>
                  </a:lnTo>
                  <a:lnTo>
                    <a:pt x="1154429" y="397637"/>
                  </a:lnTo>
                  <a:close/>
                </a:path>
                <a:path w="6177280" h="1779270">
                  <a:moveTo>
                    <a:pt x="875538" y="397637"/>
                  </a:moveTo>
                  <a:lnTo>
                    <a:pt x="856233" y="397637"/>
                  </a:lnTo>
                  <a:lnTo>
                    <a:pt x="848487" y="405384"/>
                  </a:lnTo>
                  <a:lnTo>
                    <a:pt x="848487" y="424561"/>
                  </a:lnTo>
                  <a:lnTo>
                    <a:pt x="856233" y="432308"/>
                  </a:lnTo>
                  <a:lnTo>
                    <a:pt x="875538" y="432308"/>
                  </a:lnTo>
                  <a:lnTo>
                    <a:pt x="883284" y="424561"/>
                  </a:lnTo>
                  <a:lnTo>
                    <a:pt x="883284" y="405384"/>
                  </a:lnTo>
                  <a:lnTo>
                    <a:pt x="875538" y="397637"/>
                  </a:lnTo>
                  <a:close/>
                </a:path>
                <a:path w="6177280" h="1779270">
                  <a:moveTo>
                    <a:pt x="660526" y="397637"/>
                  </a:moveTo>
                  <a:lnTo>
                    <a:pt x="641222" y="397637"/>
                  </a:lnTo>
                  <a:lnTo>
                    <a:pt x="633476" y="405384"/>
                  </a:lnTo>
                  <a:lnTo>
                    <a:pt x="633476" y="424561"/>
                  </a:lnTo>
                  <a:lnTo>
                    <a:pt x="641222" y="432308"/>
                  </a:lnTo>
                  <a:lnTo>
                    <a:pt x="660526" y="432308"/>
                  </a:lnTo>
                  <a:lnTo>
                    <a:pt x="668274" y="424561"/>
                  </a:lnTo>
                  <a:lnTo>
                    <a:pt x="668274" y="405384"/>
                  </a:lnTo>
                  <a:lnTo>
                    <a:pt x="660526" y="397637"/>
                  </a:lnTo>
                  <a:close/>
                </a:path>
                <a:path w="6177280" h="1779270">
                  <a:moveTo>
                    <a:pt x="3606800" y="391922"/>
                  </a:moveTo>
                  <a:lnTo>
                    <a:pt x="3587496" y="391922"/>
                  </a:lnTo>
                  <a:lnTo>
                    <a:pt x="3579622" y="399669"/>
                  </a:lnTo>
                  <a:lnTo>
                    <a:pt x="3579622" y="418846"/>
                  </a:lnTo>
                  <a:lnTo>
                    <a:pt x="3587496" y="426592"/>
                  </a:lnTo>
                  <a:lnTo>
                    <a:pt x="3606800" y="426592"/>
                  </a:lnTo>
                  <a:lnTo>
                    <a:pt x="3614547" y="418846"/>
                  </a:lnTo>
                  <a:lnTo>
                    <a:pt x="3614547" y="399669"/>
                  </a:lnTo>
                  <a:lnTo>
                    <a:pt x="3606800" y="391922"/>
                  </a:lnTo>
                  <a:close/>
                </a:path>
                <a:path w="6177280" h="1779270">
                  <a:moveTo>
                    <a:pt x="5814949" y="386079"/>
                  </a:moveTo>
                  <a:lnTo>
                    <a:pt x="5795772" y="386079"/>
                  </a:lnTo>
                  <a:lnTo>
                    <a:pt x="5787898" y="393826"/>
                  </a:lnTo>
                  <a:lnTo>
                    <a:pt x="5787898" y="413003"/>
                  </a:lnTo>
                  <a:lnTo>
                    <a:pt x="5795772" y="420750"/>
                  </a:lnTo>
                  <a:lnTo>
                    <a:pt x="5814949" y="420750"/>
                  </a:lnTo>
                  <a:lnTo>
                    <a:pt x="5822823" y="413003"/>
                  </a:lnTo>
                  <a:lnTo>
                    <a:pt x="5822823" y="393826"/>
                  </a:lnTo>
                  <a:lnTo>
                    <a:pt x="5814949" y="386079"/>
                  </a:lnTo>
                  <a:close/>
                </a:path>
                <a:path w="6177280" h="1779270">
                  <a:moveTo>
                    <a:pt x="1915667" y="386079"/>
                  </a:moveTo>
                  <a:lnTo>
                    <a:pt x="1896490" y="386079"/>
                  </a:lnTo>
                  <a:lnTo>
                    <a:pt x="1888616" y="393826"/>
                  </a:lnTo>
                  <a:lnTo>
                    <a:pt x="1888616" y="413003"/>
                  </a:lnTo>
                  <a:lnTo>
                    <a:pt x="1896490" y="420750"/>
                  </a:lnTo>
                  <a:lnTo>
                    <a:pt x="1915667" y="420750"/>
                  </a:lnTo>
                  <a:lnTo>
                    <a:pt x="1923541" y="413003"/>
                  </a:lnTo>
                  <a:lnTo>
                    <a:pt x="1923541" y="393826"/>
                  </a:lnTo>
                  <a:lnTo>
                    <a:pt x="1915667" y="386079"/>
                  </a:lnTo>
                  <a:close/>
                </a:path>
                <a:path w="6177280" h="1779270">
                  <a:moveTo>
                    <a:pt x="5361685" y="380364"/>
                  </a:moveTo>
                  <a:lnTo>
                    <a:pt x="5342508" y="380364"/>
                  </a:lnTo>
                  <a:lnTo>
                    <a:pt x="5334634" y="388112"/>
                  </a:lnTo>
                  <a:lnTo>
                    <a:pt x="5334634" y="407288"/>
                  </a:lnTo>
                  <a:lnTo>
                    <a:pt x="5342508" y="415036"/>
                  </a:lnTo>
                  <a:lnTo>
                    <a:pt x="5361685" y="415036"/>
                  </a:lnTo>
                  <a:lnTo>
                    <a:pt x="5369559" y="407288"/>
                  </a:lnTo>
                  <a:lnTo>
                    <a:pt x="5369559" y="388112"/>
                  </a:lnTo>
                  <a:lnTo>
                    <a:pt x="5361685" y="380364"/>
                  </a:lnTo>
                  <a:close/>
                </a:path>
                <a:path w="6177280" h="1779270">
                  <a:moveTo>
                    <a:pt x="3072129" y="380364"/>
                  </a:moveTo>
                  <a:lnTo>
                    <a:pt x="3052826" y="380364"/>
                  </a:lnTo>
                  <a:lnTo>
                    <a:pt x="3045079" y="388112"/>
                  </a:lnTo>
                  <a:lnTo>
                    <a:pt x="3045079" y="407288"/>
                  </a:lnTo>
                  <a:lnTo>
                    <a:pt x="3052826" y="415036"/>
                  </a:lnTo>
                  <a:lnTo>
                    <a:pt x="3072129" y="415036"/>
                  </a:lnTo>
                  <a:lnTo>
                    <a:pt x="3079877" y="407288"/>
                  </a:lnTo>
                  <a:lnTo>
                    <a:pt x="3079877" y="388112"/>
                  </a:lnTo>
                  <a:lnTo>
                    <a:pt x="3072129" y="380364"/>
                  </a:lnTo>
                  <a:close/>
                </a:path>
                <a:path w="6177280" h="1779270">
                  <a:moveTo>
                    <a:pt x="2305050" y="380364"/>
                  </a:moveTo>
                  <a:lnTo>
                    <a:pt x="2285745" y="380364"/>
                  </a:lnTo>
                  <a:lnTo>
                    <a:pt x="2277999" y="388112"/>
                  </a:lnTo>
                  <a:lnTo>
                    <a:pt x="2277999" y="407288"/>
                  </a:lnTo>
                  <a:lnTo>
                    <a:pt x="2285745" y="415036"/>
                  </a:lnTo>
                  <a:lnTo>
                    <a:pt x="2305050" y="415036"/>
                  </a:lnTo>
                  <a:lnTo>
                    <a:pt x="2312796" y="407288"/>
                  </a:lnTo>
                  <a:lnTo>
                    <a:pt x="2312796" y="388112"/>
                  </a:lnTo>
                  <a:lnTo>
                    <a:pt x="2305050" y="380364"/>
                  </a:lnTo>
                  <a:close/>
                </a:path>
                <a:path w="6177280" h="1779270">
                  <a:moveTo>
                    <a:pt x="770889" y="380364"/>
                  </a:moveTo>
                  <a:lnTo>
                    <a:pt x="751585" y="380364"/>
                  </a:lnTo>
                  <a:lnTo>
                    <a:pt x="743838" y="388112"/>
                  </a:lnTo>
                  <a:lnTo>
                    <a:pt x="743838" y="407288"/>
                  </a:lnTo>
                  <a:lnTo>
                    <a:pt x="751585" y="415036"/>
                  </a:lnTo>
                  <a:lnTo>
                    <a:pt x="770889" y="415036"/>
                  </a:lnTo>
                  <a:lnTo>
                    <a:pt x="778637" y="407288"/>
                  </a:lnTo>
                  <a:lnTo>
                    <a:pt x="778637" y="388112"/>
                  </a:lnTo>
                  <a:lnTo>
                    <a:pt x="770889" y="380364"/>
                  </a:lnTo>
                  <a:close/>
                </a:path>
                <a:path w="6177280" h="1779270">
                  <a:moveTo>
                    <a:pt x="6146291" y="374523"/>
                  </a:moveTo>
                  <a:lnTo>
                    <a:pt x="6126987" y="374523"/>
                  </a:lnTo>
                  <a:lnTo>
                    <a:pt x="6119113" y="382270"/>
                  </a:lnTo>
                  <a:lnTo>
                    <a:pt x="6119113" y="401447"/>
                  </a:lnTo>
                  <a:lnTo>
                    <a:pt x="6126987" y="409194"/>
                  </a:lnTo>
                  <a:lnTo>
                    <a:pt x="6146291" y="409194"/>
                  </a:lnTo>
                  <a:lnTo>
                    <a:pt x="6154038" y="401447"/>
                  </a:lnTo>
                  <a:lnTo>
                    <a:pt x="6154038" y="382270"/>
                  </a:lnTo>
                  <a:lnTo>
                    <a:pt x="6146291" y="374523"/>
                  </a:lnTo>
                  <a:close/>
                </a:path>
                <a:path w="6177280" h="1779270">
                  <a:moveTo>
                    <a:pt x="5239638" y="368808"/>
                  </a:moveTo>
                  <a:lnTo>
                    <a:pt x="5220461" y="368808"/>
                  </a:lnTo>
                  <a:lnTo>
                    <a:pt x="5212587" y="376554"/>
                  </a:lnTo>
                  <a:lnTo>
                    <a:pt x="5212587" y="395732"/>
                  </a:lnTo>
                  <a:lnTo>
                    <a:pt x="5220461" y="403478"/>
                  </a:lnTo>
                  <a:lnTo>
                    <a:pt x="5239638" y="403478"/>
                  </a:lnTo>
                  <a:lnTo>
                    <a:pt x="5247512" y="395732"/>
                  </a:lnTo>
                  <a:lnTo>
                    <a:pt x="5247512" y="376554"/>
                  </a:lnTo>
                  <a:lnTo>
                    <a:pt x="5239638" y="368808"/>
                  </a:lnTo>
                  <a:close/>
                </a:path>
                <a:path w="6177280" h="1779270">
                  <a:moveTo>
                    <a:pt x="5071109" y="368808"/>
                  </a:moveTo>
                  <a:lnTo>
                    <a:pt x="5051933" y="368808"/>
                  </a:lnTo>
                  <a:lnTo>
                    <a:pt x="5044058" y="376554"/>
                  </a:lnTo>
                  <a:lnTo>
                    <a:pt x="5044058" y="395732"/>
                  </a:lnTo>
                  <a:lnTo>
                    <a:pt x="5051933" y="403478"/>
                  </a:lnTo>
                  <a:lnTo>
                    <a:pt x="5071109" y="403478"/>
                  </a:lnTo>
                  <a:lnTo>
                    <a:pt x="5078983" y="395732"/>
                  </a:lnTo>
                  <a:lnTo>
                    <a:pt x="5078983" y="376554"/>
                  </a:lnTo>
                  <a:lnTo>
                    <a:pt x="5071109" y="368808"/>
                  </a:lnTo>
                  <a:close/>
                </a:path>
                <a:path w="6177280" h="1779270">
                  <a:moveTo>
                    <a:pt x="4803902" y="368808"/>
                  </a:moveTo>
                  <a:lnTo>
                    <a:pt x="4784598" y="368808"/>
                  </a:lnTo>
                  <a:lnTo>
                    <a:pt x="4776724" y="376554"/>
                  </a:lnTo>
                  <a:lnTo>
                    <a:pt x="4776724" y="395732"/>
                  </a:lnTo>
                  <a:lnTo>
                    <a:pt x="4784598" y="403478"/>
                  </a:lnTo>
                  <a:lnTo>
                    <a:pt x="4803902" y="403478"/>
                  </a:lnTo>
                  <a:lnTo>
                    <a:pt x="4811649" y="395732"/>
                  </a:lnTo>
                  <a:lnTo>
                    <a:pt x="4811649" y="376554"/>
                  </a:lnTo>
                  <a:lnTo>
                    <a:pt x="4803902" y="368808"/>
                  </a:lnTo>
                  <a:close/>
                </a:path>
                <a:path w="6177280" h="1779270">
                  <a:moveTo>
                    <a:pt x="3496309" y="362965"/>
                  </a:moveTo>
                  <a:lnTo>
                    <a:pt x="3477132" y="362965"/>
                  </a:lnTo>
                  <a:lnTo>
                    <a:pt x="3469258" y="370713"/>
                  </a:lnTo>
                  <a:lnTo>
                    <a:pt x="3469258" y="389889"/>
                  </a:lnTo>
                  <a:lnTo>
                    <a:pt x="3477132" y="397637"/>
                  </a:lnTo>
                  <a:lnTo>
                    <a:pt x="3496309" y="397637"/>
                  </a:lnTo>
                  <a:lnTo>
                    <a:pt x="3504183" y="389889"/>
                  </a:lnTo>
                  <a:lnTo>
                    <a:pt x="3504183" y="370713"/>
                  </a:lnTo>
                  <a:lnTo>
                    <a:pt x="3496309" y="362965"/>
                  </a:lnTo>
                  <a:close/>
                </a:path>
                <a:path w="6177280" h="1779270">
                  <a:moveTo>
                    <a:pt x="4925822" y="357250"/>
                  </a:moveTo>
                  <a:lnTo>
                    <a:pt x="4906645" y="357250"/>
                  </a:lnTo>
                  <a:lnTo>
                    <a:pt x="4898771" y="364998"/>
                  </a:lnTo>
                  <a:lnTo>
                    <a:pt x="4898771" y="384175"/>
                  </a:lnTo>
                  <a:lnTo>
                    <a:pt x="4906645" y="391922"/>
                  </a:lnTo>
                  <a:lnTo>
                    <a:pt x="4925822" y="391922"/>
                  </a:lnTo>
                  <a:lnTo>
                    <a:pt x="4933696" y="384175"/>
                  </a:lnTo>
                  <a:lnTo>
                    <a:pt x="4933696" y="364998"/>
                  </a:lnTo>
                  <a:lnTo>
                    <a:pt x="4925822" y="357250"/>
                  </a:lnTo>
                  <a:close/>
                </a:path>
                <a:path w="6177280" h="1779270">
                  <a:moveTo>
                    <a:pt x="4495800" y="357250"/>
                  </a:moveTo>
                  <a:lnTo>
                    <a:pt x="4476623" y="357250"/>
                  </a:lnTo>
                  <a:lnTo>
                    <a:pt x="4468749" y="364998"/>
                  </a:lnTo>
                  <a:lnTo>
                    <a:pt x="4468749" y="384175"/>
                  </a:lnTo>
                  <a:lnTo>
                    <a:pt x="4476623" y="391922"/>
                  </a:lnTo>
                  <a:lnTo>
                    <a:pt x="4495800" y="391922"/>
                  </a:lnTo>
                  <a:lnTo>
                    <a:pt x="4503674" y="384175"/>
                  </a:lnTo>
                  <a:lnTo>
                    <a:pt x="4503674" y="364998"/>
                  </a:lnTo>
                  <a:lnTo>
                    <a:pt x="4495800" y="357250"/>
                  </a:lnTo>
                  <a:close/>
                </a:path>
                <a:path w="6177280" h="1779270">
                  <a:moveTo>
                    <a:pt x="4158869" y="357250"/>
                  </a:moveTo>
                  <a:lnTo>
                    <a:pt x="4139564" y="357250"/>
                  </a:lnTo>
                  <a:lnTo>
                    <a:pt x="4131690" y="364998"/>
                  </a:lnTo>
                  <a:lnTo>
                    <a:pt x="4131690" y="384175"/>
                  </a:lnTo>
                  <a:lnTo>
                    <a:pt x="4139564" y="391922"/>
                  </a:lnTo>
                  <a:lnTo>
                    <a:pt x="4158869" y="391922"/>
                  </a:lnTo>
                  <a:lnTo>
                    <a:pt x="4166615" y="384175"/>
                  </a:lnTo>
                  <a:lnTo>
                    <a:pt x="4166615" y="364998"/>
                  </a:lnTo>
                  <a:lnTo>
                    <a:pt x="4158869" y="357250"/>
                  </a:lnTo>
                  <a:close/>
                </a:path>
                <a:path w="6177280" h="1779270">
                  <a:moveTo>
                    <a:pt x="3310381" y="357250"/>
                  </a:moveTo>
                  <a:lnTo>
                    <a:pt x="3291078" y="357250"/>
                  </a:lnTo>
                  <a:lnTo>
                    <a:pt x="3283330" y="364998"/>
                  </a:lnTo>
                  <a:lnTo>
                    <a:pt x="3283330" y="384175"/>
                  </a:lnTo>
                  <a:lnTo>
                    <a:pt x="3291078" y="391922"/>
                  </a:lnTo>
                  <a:lnTo>
                    <a:pt x="3310381" y="391922"/>
                  </a:lnTo>
                  <a:lnTo>
                    <a:pt x="3318129" y="384175"/>
                  </a:lnTo>
                  <a:lnTo>
                    <a:pt x="3318129" y="364998"/>
                  </a:lnTo>
                  <a:lnTo>
                    <a:pt x="3310381" y="357250"/>
                  </a:lnTo>
                  <a:close/>
                </a:path>
                <a:path w="6177280" h="1779270">
                  <a:moveTo>
                    <a:pt x="3188334" y="357250"/>
                  </a:moveTo>
                  <a:lnTo>
                    <a:pt x="3169030" y="357250"/>
                  </a:lnTo>
                  <a:lnTo>
                    <a:pt x="3161283" y="364998"/>
                  </a:lnTo>
                  <a:lnTo>
                    <a:pt x="3161283" y="384175"/>
                  </a:lnTo>
                  <a:lnTo>
                    <a:pt x="3169030" y="391922"/>
                  </a:lnTo>
                  <a:lnTo>
                    <a:pt x="3188334" y="391922"/>
                  </a:lnTo>
                  <a:lnTo>
                    <a:pt x="3196208" y="384175"/>
                  </a:lnTo>
                  <a:lnTo>
                    <a:pt x="3196208" y="364998"/>
                  </a:lnTo>
                  <a:lnTo>
                    <a:pt x="3188334" y="357250"/>
                  </a:lnTo>
                  <a:close/>
                </a:path>
                <a:path w="6177280" h="1779270">
                  <a:moveTo>
                    <a:pt x="2142363" y="357250"/>
                  </a:moveTo>
                  <a:lnTo>
                    <a:pt x="2123058" y="357250"/>
                  </a:lnTo>
                  <a:lnTo>
                    <a:pt x="2115312" y="364998"/>
                  </a:lnTo>
                  <a:lnTo>
                    <a:pt x="2115312" y="384175"/>
                  </a:lnTo>
                  <a:lnTo>
                    <a:pt x="2123058" y="391922"/>
                  </a:lnTo>
                  <a:lnTo>
                    <a:pt x="2142363" y="391922"/>
                  </a:lnTo>
                  <a:lnTo>
                    <a:pt x="2150109" y="384175"/>
                  </a:lnTo>
                  <a:lnTo>
                    <a:pt x="2150109" y="364998"/>
                  </a:lnTo>
                  <a:lnTo>
                    <a:pt x="2142363" y="357250"/>
                  </a:lnTo>
                  <a:close/>
                </a:path>
                <a:path w="6177280" h="1779270">
                  <a:moveTo>
                    <a:pt x="1009141" y="357250"/>
                  </a:moveTo>
                  <a:lnTo>
                    <a:pt x="989838" y="357250"/>
                  </a:lnTo>
                  <a:lnTo>
                    <a:pt x="982090" y="364998"/>
                  </a:lnTo>
                  <a:lnTo>
                    <a:pt x="982090" y="384175"/>
                  </a:lnTo>
                  <a:lnTo>
                    <a:pt x="989838" y="391922"/>
                  </a:lnTo>
                  <a:lnTo>
                    <a:pt x="1009141" y="391922"/>
                  </a:lnTo>
                  <a:lnTo>
                    <a:pt x="1017015" y="384175"/>
                  </a:lnTo>
                  <a:lnTo>
                    <a:pt x="1017015" y="364998"/>
                  </a:lnTo>
                  <a:lnTo>
                    <a:pt x="1009141" y="357250"/>
                  </a:lnTo>
                  <a:close/>
                </a:path>
                <a:path w="6177280" h="1779270">
                  <a:moveTo>
                    <a:pt x="427989" y="357250"/>
                  </a:moveTo>
                  <a:lnTo>
                    <a:pt x="408813" y="357250"/>
                  </a:lnTo>
                  <a:lnTo>
                    <a:pt x="400938" y="364998"/>
                  </a:lnTo>
                  <a:lnTo>
                    <a:pt x="400938" y="384175"/>
                  </a:lnTo>
                  <a:lnTo>
                    <a:pt x="408813" y="391922"/>
                  </a:lnTo>
                  <a:lnTo>
                    <a:pt x="427989" y="391922"/>
                  </a:lnTo>
                  <a:lnTo>
                    <a:pt x="435863" y="384175"/>
                  </a:lnTo>
                  <a:lnTo>
                    <a:pt x="435863" y="364998"/>
                  </a:lnTo>
                  <a:lnTo>
                    <a:pt x="427989" y="357250"/>
                  </a:lnTo>
                  <a:close/>
                </a:path>
                <a:path w="6177280" h="1779270">
                  <a:moveTo>
                    <a:pt x="3914775" y="351408"/>
                  </a:moveTo>
                  <a:lnTo>
                    <a:pt x="3895471" y="351408"/>
                  </a:lnTo>
                  <a:lnTo>
                    <a:pt x="3887724" y="359155"/>
                  </a:lnTo>
                  <a:lnTo>
                    <a:pt x="3887724" y="378333"/>
                  </a:lnTo>
                  <a:lnTo>
                    <a:pt x="3895471" y="386079"/>
                  </a:lnTo>
                  <a:lnTo>
                    <a:pt x="3914775" y="386079"/>
                  </a:lnTo>
                  <a:lnTo>
                    <a:pt x="3922522" y="378333"/>
                  </a:lnTo>
                  <a:lnTo>
                    <a:pt x="3922522" y="359155"/>
                  </a:lnTo>
                  <a:lnTo>
                    <a:pt x="3914775" y="351408"/>
                  </a:lnTo>
                  <a:close/>
                </a:path>
                <a:path w="6177280" h="1779270">
                  <a:moveTo>
                    <a:pt x="2857118" y="351408"/>
                  </a:moveTo>
                  <a:lnTo>
                    <a:pt x="2837815" y="351408"/>
                  </a:lnTo>
                  <a:lnTo>
                    <a:pt x="2830067" y="359155"/>
                  </a:lnTo>
                  <a:lnTo>
                    <a:pt x="2830067" y="378333"/>
                  </a:lnTo>
                  <a:lnTo>
                    <a:pt x="2837815" y="386079"/>
                  </a:lnTo>
                  <a:lnTo>
                    <a:pt x="2857118" y="386079"/>
                  </a:lnTo>
                  <a:lnTo>
                    <a:pt x="2864866" y="378333"/>
                  </a:lnTo>
                  <a:lnTo>
                    <a:pt x="2864866" y="359155"/>
                  </a:lnTo>
                  <a:lnTo>
                    <a:pt x="2857118" y="351408"/>
                  </a:lnTo>
                  <a:close/>
                </a:path>
                <a:path w="6177280" h="1779270">
                  <a:moveTo>
                    <a:pt x="2729229" y="351408"/>
                  </a:moveTo>
                  <a:lnTo>
                    <a:pt x="2710053" y="351408"/>
                  </a:lnTo>
                  <a:lnTo>
                    <a:pt x="2702179" y="359155"/>
                  </a:lnTo>
                  <a:lnTo>
                    <a:pt x="2702179" y="378333"/>
                  </a:lnTo>
                  <a:lnTo>
                    <a:pt x="2710053" y="386079"/>
                  </a:lnTo>
                  <a:lnTo>
                    <a:pt x="2729229" y="386079"/>
                  </a:lnTo>
                  <a:lnTo>
                    <a:pt x="2737104" y="378333"/>
                  </a:lnTo>
                  <a:lnTo>
                    <a:pt x="2737104" y="359155"/>
                  </a:lnTo>
                  <a:lnTo>
                    <a:pt x="2729229" y="351408"/>
                  </a:lnTo>
                  <a:close/>
                </a:path>
                <a:path w="6177280" h="1779270">
                  <a:moveTo>
                    <a:pt x="5716143" y="339851"/>
                  </a:moveTo>
                  <a:lnTo>
                    <a:pt x="5696965" y="339851"/>
                  </a:lnTo>
                  <a:lnTo>
                    <a:pt x="5689091" y="347599"/>
                  </a:lnTo>
                  <a:lnTo>
                    <a:pt x="5689091" y="366775"/>
                  </a:lnTo>
                  <a:lnTo>
                    <a:pt x="5696965" y="374523"/>
                  </a:lnTo>
                  <a:lnTo>
                    <a:pt x="5716143" y="374523"/>
                  </a:lnTo>
                  <a:lnTo>
                    <a:pt x="5724016" y="366775"/>
                  </a:lnTo>
                  <a:lnTo>
                    <a:pt x="5724016" y="347599"/>
                  </a:lnTo>
                  <a:lnTo>
                    <a:pt x="5716143" y="339851"/>
                  </a:lnTo>
                  <a:close/>
                </a:path>
                <a:path w="6177280" h="1779270">
                  <a:moveTo>
                    <a:pt x="4693411" y="339851"/>
                  </a:moveTo>
                  <a:lnTo>
                    <a:pt x="4674234" y="339851"/>
                  </a:lnTo>
                  <a:lnTo>
                    <a:pt x="4666360" y="347599"/>
                  </a:lnTo>
                  <a:lnTo>
                    <a:pt x="4666360" y="366775"/>
                  </a:lnTo>
                  <a:lnTo>
                    <a:pt x="4674234" y="374523"/>
                  </a:lnTo>
                  <a:lnTo>
                    <a:pt x="4693411" y="374523"/>
                  </a:lnTo>
                  <a:lnTo>
                    <a:pt x="4701285" y="366775"/>
                  </a:lnTo>
                  <a:lnTo>
                    <a:pt x="4701285" y="347599"/>
                  </a:lnTo>
                  <a:lnTo>
                    <a:pt x="4693411" y="339851"/>
                  </a:lnTo>
                  <a:close/>
                </a:path>
                <a:path w="6177280" h="1779270">
                  <a:moveTo>
                    <a:pt x="4379595" y="339851"/>
                  </a:moveTo>
                  <a:lnTo>
                    <a:pt x="4360418" y="339851"/>
                  </a:lnTo>
                  <a:lnTo>
                    <a:pt x="4352544" y="347599"/>
                  </a:lnTo>
                  <a:lnTo>
                    <a:pt x="4352544" y="366775"/>
                  </a:lnTo>
                  <a:lnTo>
                    <a:pt x="4360418" y="374523"/>
                  </a:lnTo>
                  <a:lnTo>
                    <a:pt x="4379595" y="374523"/>
                  </a:lnTo>
                  <a:lnTo>
                    <a:pt x="4387469" y="366775"/>
                  </a:lnTo>
                  <a:lnTo>
                    <a:pt x="4387469" y="347599"/>
                  </a:lnTo>
                  <a:lnTo>
                    <a:pt x="4379595" y="339851"/>
                  </a:lnTo>
                  <a:close/>
                </a:path>
                <a:path w="6177280" h="1779270">
                  <a:moveTo>
                    <a:pt x="4269232" y="339851"/>
                  </a:moveTo>
                  <a:lnTo>
                    <a:pt x="4249928" y="339851"/>
                  </a:lnTo>
                  <a:lnTo>
                    <a:pt x="4242181" y="347599"/>
                  </a:lnTo>
                  <a:lnTo>
                    <a:pt x="4242181" y="366775"/>
                  </a:lnTo>
                  <a:lnTo>
                    <a:pt x="4249928" y="374523"/>
                  </a:lnTo>
                  <a:lnTo>
                    <a:pt x="4269232" y="374523"/>
                  </a:lnTo>
                  <a:lnTo>
                    <a:pt x="4276979" y="366775"/>
                  </a:lnTo>
                  <a:lnTo>
                    <a:pt x="4276979" y="347599"/>
                  </a:lnTo>
                  <a:lnTo>
                    <a:pt x="4269232" y="339851"/>
                  </a:lnTo>
                  <a:close/>
                </a:path>
                <a:path w="6177280" h="1779270">
                  <a:moveTo>
                    <a:pt x="4025137" y="339851"/>
                  </a:moveTo>
                  <a:lnTo>
                    <a:pt x="4005833" y="339851"/>
                  </a:lnTo>
                  <a:lnTo>
                    <a:pt x="3998086" y="347599"/>
                  </a:lnTo>
                  <a:lnTo>
                    <a:pt x="3998086" y="366775"/>
                  </a:lnTo>
                  <a:lnTo>
                    <a:pt x="4005833" y="374523"/>
                  </a:lnTo>
                  <a:lnTo>
                    <a:pt x="4025137" y="374523"/>
                  </a:lnTo>
                  <a:lnTo>
                    <a:pt x="4033011" y="366775"/>
                  </a:lnTo>
                  <a:lnTo>
                    <a:pt x="4033011" y="347599"/>
                  </a:lnTo>
                  <a:lnTo>
                    <a:pt x="4025137" y="339851"/>
                  </a:lnTo>
                  <a:close/>
                </a:path>
                <a:path w="6177280" h="1779270">
                  <a:moveTo>
                    <a:pt x="3792728" y="334136"/>
                  </a:moveTo>
                  <a:lnTo>
                    <a:pt x="3773424" y="334136"/>
                  </a:lnTo>
                  <a:lnTo>
                    <a:pt x="3765677" y="341883"/>
                  </a:lnTo>
                  <a:lnTo>
                    <a:pt x="3765677" y="361061"/>
                  </a:lnTo>
                  <a:lnTo>
                    <a:pt x="3773424" y="368808"/>
                  </a:lnTo>
                  <a:lnTo>
                    <a:pt x="3792728" y="368808"/>
                  </a:lnTo>
                  <a:lnTo>
                    <a:pt x="3800475" y="361061"/>
                  </a:lnTo>
                  <a:lnTo>
                    <a:pt x="3800475" y="341883"/>
                  </a:lnTo>
                  <a:lnTo>
                    <a:pt x="3792728" y="334136"/>
                  </a:lnTo>
                  <a:close/>
                </a:path>
                <a:path w="6177280" h="1779270">
                  <a:moveTo>
                    <a:pt x="2020315" y="334136"/>
                  </a:moveTo>
                  <a:lnTo>
                    <a:pt x="2001012" y="334136"/>
                  </a:lnTo>
                  <a:lnTo>
                    <a:pt x="1993264" y="341883"/>
                  </a:lnTo>
                  <a:lnTo>
                    <a:pt x="1993264" y="361061"/>
                  </a:lnTo>
                  <a:lnTo>
                    <a:pt x="2001012" y="368808"/>
                  </a:lnTo>
                  <a:lnTo>
                    <a:pt x="2020315" y="368808"/>
                  </a:lnTo>
                  <a:lnTo>
                    <a:pt x="2028063" y="361061"/>
                  </a:lnTo>
                  <a:lnTo>
                    <a:pt x="2028063" y="341883"/>
                  </a:lnTo>
                  <a:lnTo>
                    <a:pt x="2020315" y="334136"/>
                  </a:lnTo>
                  <a:close/>
                </a:path>
                <a:path w="6177280" h="1779270">
                  <a:moveTo>
                    <a:pt x="1311275" y="334136"/>
                  </a:moveTo>
                  <a:lnTo>
                    <a:pt x="1292097" y="334136"/>
                  </a:lnTo>
                  <a:lnTo>
                    <a:pt x="1284224" y="341883"/>
                  </a:lnTo>
                  <a:lnTo>
                    <a:pt x="1284224" y="361061"/>
                  </a:lnTo>
                  <a:lnTo>
                    <a:pt x="1292097" y="368808"/>
                  </a:lnTo>
                  <a:lnTo>
                    <a:pt x="1311275" y="368808"/>
                  </a:lnTo>
                  <a:lnTo>
                    <a:pt x="1319149" y="361061"/>
                  </a:lnTo>
                  <a:lnTo>
                    <a:pt x="1319149" y="341883"/>
                  </a:lnTo>
                  <a:lnTo>
                    <a:pt x="1311275" y="334136"/>
                  </a:lnTo>
                  <a:close/>
                </a:path>
                <a:path w="6177280" h="1779270">
                  <a:moveTo>
                    <a:pt x="1514728" y="328295"/>
                  </a:moveTo>
                  <a:lnTo>
                    <a:pt x="1495425" y="328295"/>
                  </a:lnTo>
                  <a:lnTo>
                    <a:pt x="1487677" y="336042"/>
                  </a:lnTo>
                  <a:lnTo>
                    <a:pt x="1487677" y="355219"/>
                  </a:lnTo>
                  <a:lnTo>
                    <a:pt x="1495425" y="362965"/>
                  </a:lnTo>
                  <a:lnTo>
                    <a:pt x="1514728" y="362965"/>
                  </a:lnTo>
                  <a:lnTo>
                    <a:pt x="1522476" y="355219"/>
                  </a:lnTo>
                  <a:lnTo>
                    <a:pt x="1522476" y="336042"/>
                  </a:lnTo>
                  <a:lnTo>
                    <a:pt x="1514728" y="328295"/>
                  </a:lnTo>
                  <a:close/>
                </a:path>
                <a:path w="6177280" h="1779270">
                  <a:moveTo>
                    <a:pt x="305942" y="328295"/>
                  </a:moveTo>
                  <a:lnTo>
                    <a:pt x="286765" y="328295"/>
                  </a:lnTo>
                  <a:lnTo>
                    <a:pt x="278891" y="336042"/>
                  </a:lnTo>
                  <a:lnTo>
                    <a:pt x="278891" y="355219"/>
                  </a:lnTo>
                  <a:lnTo>
                    <a:pt x="286765" y="362965"/>
                  </a:lnTo>
                  <a:lnTo>
                    <a:pt x="305942" y="362965"/>
                  </a:lnTo>
                  <a:lnTo>
                    <a:pt x="313816" y="355219"/>
                  </a:lnTo>
                  <a:lnTo>
                    <a:pt x="313816" y="336042"/>
                  </a:lnTo>
                  <a:lnTo>
                    <a:pt x="305942" y="328295"/>
                  </a:lnTo>
                  <a:close/>
                </a:path>
                <a:path w="6177280" h="1779270">
                  <a:moveTo>
                    <a:pt x="6012560" y="322579"/>
                  </a:moveTo>
                  <a:lnTo>
                    <a:pt x="5993257" y="322579"/>
                  </a:lnTo>
                  <a:lnTo>
                    <a:pt x="5985509" y="330326"/>
                  </a:lnTo>
                  <a:lnTo>
                    <a:pt x="5985509" y="349503"/>
                  </a:lnTo>
                  <a:lnTo>
                    <a:pt x="5993257" y="357250"/>
                  </a:lnTo>
                  <a:lnTo>
                    <a:pt x="6012560" y="357250"/>
                  </a:lnTo>
                  <a:lnTo>
                    <a:pt x="6020434" y="349503"/>
                  </a:lnTo>
                  <a:lnTo>
                    <a:pt x="6020434" y="330326"/>
                  </a:lnTo>
                  <a:lnTo>
                    <a:pt x="6012560" y="322579"/>
                  </a:lnTo>
                  <a:close/>
                </a:path>
                <a:path w="6177280" h="1779270">
                  <a:moveTo>
                    <a:pt x="1625091" y="322579"/>
                  </a:moveTo>
                  <a:lnTo>
                    <a:pt x="1605914" y="322579"/>
                  </a:lnTo>
                  <a:lnTo>
                    <a:pt x="1598040" y="330326"/>
                  </a:lnTo>
                  <a:lnTo>
                    <a:pt x="1598040" y="349503"/>
                  </a:lnTo>
                  <a:lnTo>
                    <a:pt x="1605914" y="357250"/>
                  </a:lnTo>
                  <a:lnTo>
                    <a:pt x="1625091" y="357250"/>
                  </a:lnTo>
                  <a:lnTo>
                    <a:pt x="1632965" y="349503"/>
                  </a:lnTo>
                  <a:lnTo>
                    <a:pt x="1632965" y="330326"/>
                  </a:lnTo>
                  <a:lnTo>
                    <a:pt x="1625091" y="322579"/>
                  </a:lnTo>
                  <a:close/>
                </a:path>
                <a:path w="6177280" h="1779270">
                  <a:moveTo>
                    <a:pt x="5588381" y="316738"/>
                  </a:moveTo>
                  <a:lnTo>
                    <a:pt x="5569077" y="316738"/>
                  </a:lnTo>
                  <a:lnTo>
                    <a:pt x="5561330" y="324484"/>
                  </a:lnTo>
                  <a:lnTo>
                    <a:pt x="5561330" y="343661"/>
                  </a:lnTo>
                  <a:lnTo>
                    <a:pt x="5569077" y="351408"/>
                  </a:lnTo>
                  <a:lnTo>
                    <a:pt x="5588381" y="351408"/>
                  </a:lnTo>
                  <a:lnTo>
                    <a:pt x="5596128" y="343661"/>
                  </a:lnTo>
                  <a:lnTo>
                    <a:pt x="5596128" y="324484"/>
                  </a:lnTo>
                  <a:lnTo>
                    <a:pt x="5588381" y="316738"/>
                  </a:lnTo>
                  <a:close/>
                </a:path>
                <a:path w="6177280" h="1779270">
                  <a:moveTo>
                    <a:pt x="3682237" y="316738"/>
                  </a:moveTo>
                  <a:lnTo>
                    <a:pt x="3663060" y="316738"/>
                  </a:lnTo>
                  <a:lnTo>
                    <a:pt x="3655186" y="324484"/>
                  </a:lnTo>
                  <a:lnTo>
                    <a:pt x="3655186" y="343661"/>
                  </a:lnTo>
                  <a:lnTo>
                    <a:pt x="3663060" y="351408"/>
                  </a:lnTo>
                  <a:lnTo>
                    <a:pt x="3682237" y="351408"/>
                  </a:lnTo>
                  <a:lnTo>
                    <a:pt x="3690111" y="343661"/>
                  </a:lnTo>
                  <a:lnTo>
                    <a:pt x="3690111" y="324484"/>
                  </a:lnTo>
                  <a:lnTo>
                    <a:pt x="3682237" y="316738"/>
                  </a:lnTo>
                  <a:close/>
                </a:path>
                <a:path w="6177280" h="1779270">
                  <a:moveTo>
                    <a:pt x="2595626" y="316738"/>
                  </a:moveTo>
                  <a:lnTo>
                    <a:pt x="2576321" y="316738"/>
                  </a:lnTo>
                  <a:lnTo>
                    <a:pt x="2568575" y="324484"/>
                  </a:lnTo>
                  <a:lnTo>
                    <a:pt x="2568575" y="343661"/>
                  </a:lnTo>
                  <a:lnTo>
                    <a:pt x="2576321" y="351408"/>
                  </a:lnTo>
                  <a:lnTo>
                    <a:pt x="2595626" y="351408"/>
                  </a:lnTo>
                  <a:lnTo>
                    <a:pt x="2603372" y="343661"/>
                  </a:lnTo>
                  <a:lnTo>
                    <a:pt x="2603372" y="324484"/>
                  </a:lnTo>
                  <a:lnTo>
                    <a:pt x="2595626" y="316738"/>
                  </a:lnTo>
                  <a:close/>
                </a:path>
                <a:path w="6177280" h="1779270">
                  <a:moveTo>
                    <a:pt x="1845944" y="316738"/>
                  </a:moveTo>
                  <a:lnTo>
                    <a:pt x="1826640" y="316738"/>
                  </a:lnTo>
                  <a:lnTo>
                    <a:pt x="1818893" y="324484"/>
                  </a:lnTo>
                  <a:lnTo>
                    <a:pt x="1818893" y="343661"/>
                  </a:lnTo>
                  <a:lnTo>
                    <a:pt x="1826640" y="351408"/>
                  </a:lnTo>
                  <a:lnTo>
                    <a:pt x="1845944" y="351408"/>
                  </a:lnTo>
                  <a:lnTo>
                    <a:pt x="1853818" y="343661"/>
                  </a:lnTo>
                  <a:lnTo>
                    <a:pt x="1853818" y="324484"/>
                  </a:lnTo>
                  <a:lnTo>
                    <a:pt x="1845944" y="316738"/>
                  </a:lnTo>
                  <a:close/>
                </a:path>
                <a:path w="6177280" h="1779270">
                  <a:moveTo>
                    <a:pt x="73532" y="311023"/>
                  </a:moveTo>
                  <a:lnTo>
                    <a:pt x="54355" y="311023"/>
                  </a:lnTo>
                  <a:lnTo>
                    <a:pt x="46481" y="318770"/>
                  </a:lnTo>
                  <a:lnTo>
                    <a:pt x="46481" y="337947"/>
                  </a:lnTo>
                  <a:lnTo>
                    <a:pt x="54355" y="345694"/>
                  </a:lnTo>
                  <a:lnTo>
                    <a:pt x="73532" y="345694"/>
                  </a:lnTo>
                  <a:lnTo>
                    <a:pt x="81406" y="337947"/>
                  </a:lnTo>
                  <a:lnTo>
                    <a:pt x="81406" y="318770"/>
                  </a:lnTo>
                  <a:lnTo>
                    <a:pt x="73532" y="311023"/>
                  </a:lnTo>
                  <a:close/>
                </a:path>
                <a:path w="6177280" h="1779270">
                  <a:moveTo>
                    <a:pt x="5472176" y="305180"/>
                  </a:moveTo>
                  <a:lnTo>
                    <a:pt x="5452872" y="305180"/>
                  </a:lnTo>
                  <a:lnTo>
                    <a:pt x="5445125" y="312927"/>
                  </a:lnTo>
                  <a:lnTo>
                    <a:pt x="5445125" y="332104"/>
                  </a:lnTo>
                  <a:lnTo>
                    <a:pt x="5452872" y="339851"/>
                  </a:lnTo>
                  <a:lnTo>
                    <a:pt x="5472176" y="339851"/>
                  </a:lnTo>
                  <a:lnTo>
                    <a:pt x="5479923" y="332104"/>
                  </a:lnTo>
                  <a:lnTo>
                    <a:pt x="5479923" y="312927"/>
                  </a:lnTo>
                  <a:lnTo>
                    <a:pt x="5472176" y="305180"/>
                  </a:lnTo>
                  <a:close/>
                </a:path>
                <a:path w="6177280" h="1779270">
                  <a:moveTo>
                    <a:pt x="2973324" y="299466"/>
                  </a:moveTo>
                  <a:lnTo>
                    <a:pt x="2954019" y="299466"/>
                  </a:lnTo>
                  <a:lnTo>
                    <a:pt x="2946272" y="307213"/>
                  </a:lnTo>
                  <a:lnTo>
                    <a:pt x="2946272" y="326390"/>
                  </a:lnTo>
                  <a:lnTo>
                    <a:pt x="2954019" y="334136"/>
                  </a:lnTo>
                  <a:lnTo>
                    <a:pt x="2973324" y="334136"/>
                  </a:lnTo>
                  <a:lnTo>
                    <a:pt x="2981070" y="326390"/>
                  </a:lnTo>
                  <a:lnTo>
                    <a:pt x="2981070" y="307213"/>
                  </a:lnTo>
                  <a:lnTo>
                    <a:pt x="2973324" y="299466"/>
                  </a:lnTo>
                  <a:close/>
                </a:path>
                <a:path w="6177280" h="1779270">
                  <a:moveTo>
                    <a:pt x="2479420" y="299466"/>
                  </a:moveTo>
                  <a:lnTo>
                    <a:pt x="2460116" y="299466"/>
                  </a:lnTo>
                  <a:lnTo>
                    <a:pt x="2452369" y="307213"/>
                  </a:lnTo>
                  <a:lnTo>
                    <a:pt x="2452369" y="326390"/>
                  </a:lnTo>
                  <a:lnTo>
                    <a:pt x="2460116" y="334136"/>
                  </a:lnTo>
                  <a:lnTo>
                    <a:pt x="2479420" y="334136"/>
                  </a:lnTo>
                  <a:lnTo>
                    <a:pt x="2487167" y="326390"/>
                  </a:lnTo>
                  <a:lnTo>
                    <a:pt x="2487167" y="307213"/>
                  </a:lnTo>
                  <a:lnTo>
                    <a:pt x="2479420" y="299466"/>
                  </a:lnTo>
                  <a:close/>
                </a:path>
                <a:path w="6177280" h="1779270">
                  <a:moveTo>
                    <a:pt x="5907912" y="293624"/>
                  </a:moveTo>
                  <a:lnTo>
                    <a:pt x="5888735" y="293624"/>
                  </a:lnTo>
                  <a:lnTo>
                    <a:pt x="5880861" y="301371"/>
                  </a:lnTo>
                  <a:lnTo>
                    <a:pt x="5880861" y="320548"/>
                  </a:lnTo>
                  <a:lnTo>
                    <a:pt x="5888735" y="328295"/>
                  </a:lnTo>
                  <a:lnTo>
                    <a:pt x="5907912" y="328295"/>
                  </a:lnTo>
                  <a:lnTo>
                    <a:pt x="5915786" y="320548"/>
                  </a:lnTo>
                  <a:lnTo>
                    <a:pt x="5915786" y="301371"/>
                  </a:lnTo>
                  <a:lnTo>
                    <a:pt x="5907912" y="293624"/>
                  </a:lnTo>
                  <a:close/>
                </a:path>
                <a:path w="6177280" h="1779270">
                  <a:moveTo>
                    <a:pt x="1200912" y="293624"/>
                  </a:moveTo>
                  <a:lnTo>
                    <a:pt x="1181607" y="293624"/>
                  </a:lnTo>
                  <a:lnTo>
                    <a:pt x="1173860" y="301371"/>
                  </a:lnTo>
                  <a:lnTo>
                    <a:pt x="1173860" y="320548"/>
                  </a:lnTo>
                  <a:lnTo>
                    <a:pt x="1181607" y="328295"/>
                  </a:lnTo>
                  <a:lnTo>
                    <a:pt x="1200912" y="328295"/>
                  </a:lnTo>
                  <a:lnTo>
                    <a:pt x="1208785" y="320548"/>
                  </a:lnTo>
                  <a:lnTo>
                    <a:pt x="1208785" y="301371"/>
                  </a:lnTo>
                  <a:lnTo>
                    <a:pt x="1200912" y="293624"/>
                  </a:lnTo>
                  <a:close/>
                </a:path>
                <a:path w="6177280" h="1779270">
                  <a:moveTo>
                    <a:pt x="178180" y="293624"/>
                  </a:moveTo>
                  <a:lnTo>
                    <a:pt x="158876" y="293624"/>
                  </a:lnTo>
                  <a:lnTo>
                    <a:pt x="151129" y="301371"/>
                  </a:lnTo>
                  <a:lnTo>
                    <a:pt x="151129" y="320548"/>
                  </a:lnTo>
                  <a:lnTo>
                    <a:pt x="158876" y="328295"/>
                  </a:lnTo>
                  <a:lnTo>
                    <a:pt x="178180" y="328295"/>
                  </a:lnTo>
                  <a:lnTo>
                    <a:pt x="185927" y="320548"/>
                  </a:lnTo>
                  <a:lnTo>
                    <a:pt x="185927" y="301371"/>
                  </a:lnTo>
                  <a:lnTo>
                    <a:pt x="178180" y="293624"/>
                  </a:lnTo>
                  <a:close/>
                </a:path>
                <a:path w="6177280" h="1779270">
                  <a:moveTo>
                    <a:pt x="3415029" y="287908"/>
                  </a:moveTo>
                  <a:lnTo>
                    <a:pt x="3395726" y="287908"/>
                  </a:lnTo>
                  <a:lnTo>
                    <a:pt x="3387979" y="295655"/>
                  </a:lnTo>
                  <a:lnTo>
                    <a:pt x="3387979" y="314832"/>
                  </a:lnTo>
                  <a:lnTo>
                    <a:pt x="3395726" y="322579"/>
                  </a:lnTo>
                  <a:lnTo>
                    <a:pt x="3415029" y="322579"/>
                  </a:lnTo>
                  <a:lnTo>
                    <a:pt x="3422777" y="314832"/>
                  </a:lnTo>
                  <a:lnTo>
                    <a:pt x="3422777" y="295655"/>
                  </a:lnTo>
                  <a:lnTo>
                    <a:pt x="3415029" y="287908"/>
                  </a:lnTo>
                  <a:close/>
                </a:path>
                <a:path w="6177280" h="1779270">
                  <a:moveTo>
                    <a:pt x="5181600" y="282067"/>
                  </a:moveTo>
                  <a:lnTo>
                    <a:pt x="5162296" y="282067"/>
                  </a:lnTo>
                  <a:lnTo>
                    <a:pt x="5154549" y="289814"/>
                  </a:lnTo>
                  <a:lnTo>
                    <a:pt x="5154549" y="308991"/>
                  </a:lnTo>
                  <a:lnTo>
                    <a:pt x="5162296" y="316738"/>
                  </a:lnTo>
                  <a:lnTo>
                    <a:pt x="5181600" y="316738"/>
                  </a:lnTo>
                  <a:lnTo>
                    <a:pt x="5189347" y="308991"/>
                  </a:lnTo>
                  <a:lnTo>
                    <a:pt x="5189347" y="289814"/>
                  </a:lnTo>
                  <a:lnTo>
                    <a:pt x="5181600" y="282067"/>
                  </a:lnTo>
                  <a:close/>
                </a:path>
                <a:path w="6177280" h="1779270">
                  <a:moveTo>
                    <a:pt x="2368930" y="282067"/>
                  </a:moveTo>
                  <a:lnTo>
                    <a:pt x="2349754" y="282067"/>
                  </a:lnTo>
                  <a:lnTo>
                    <a:pt x="2341879" y="289814"/>
                  </a:lnTo>
                  <a:lnTo>
                    <a:pt x="2341879" y="308991"/>
                  </a:lnTo>
                  <a:lnTo>
                    <a:pt x="2349754" y="316738"/>
                  </a:lnTo>
                  <a:lnTo>
                    <a:pt x="2368930" y="316738"/>
                  </a:lnTo>
                  <a:lnTo>
                    <a:pt x="2376804" y="308991"/>
                  </a:lnTo>
                  <a:lnTo>
                    <a:pt x="2376804" y="289814"/>
                  </a:lnTo>
                  <a:lnTo>
                    <a:pt x="2368930" y="282067"/>
                  </a:lnTo>
                  <a:close/>
                </a:path>
                <a:path w="6177280" h="1779270">
                  <a:moveTo>
                    <a:pt x="2235327" y="282067"/>
                  </a:moveTo>
                  <a:lnTo>
                    <a:pt x="2216022" y="282067"/>
                  </a:lnTo>
                  <a:lnTo>
                    <a:pt x="2208276" y="289814"/>
                  </a:lnTo>
                  <a:lnTo>
                    <a:pt x="2208276" y="308991"/>
                  </a:lnTo>
                  <a:lnTo>
                    <a:pt x="2216022" y="316738"/>
                  </a:lnTo>
                  <a:lnTo>
                    <a:pt x="2235327" y="316738"/>
                  </a:lnTo>
                  <a:lnTo>
                    <a:pt x="2243074" y="308991"/>
                  </a:lnTo>
                  <a:lnTo>
                    <a:pt x="2243074" y="289814"/>
                  </a:lnTo>
                  <a:lnTo>
                    <a:pt x="2235327" y="282067"/>
                  </a:lnTo>
                  <a:close/>
                </a:path>
                <a:path w="6177280" h="1779270">
                  <a:moveTo>
                    <a:pt x="1410080" y="282067"/>
                  </a:moveTo>
                  <a:lnTo>
                    <a:pt x="1390903" y="282067"/>
                  </a:lnTo>
                  <a:lnTo>
                    <a:pt x="1383029" y="289814"/>
                  </a:lnTo>
                  <a:lnTo>
                    <a:pt x="1383029" y="308991"/>
                  </a:lnTo>
                  <a:lnTo>
                    <a:pt x="1390903" y="316738"/>
                  </a:lnTo>
                  <a:lnTo>
                    <a:pt x="1410080" y="316738"/>
                  </a:lnTo>
                  <a:lnTo>
                    <a:pt x="1417954" y="308991"/>
                  </a:lnTo>
                  <a:lnTo>
                    <a:pt x="1417954" y="289814"/>
                  </a:lnTo>
                  <a:lnTo>
                    <a:pt x="1410080" y="282067"/>
                  </a:lnTo>
                  <a:close/>
                </a:path>
                <a:path w="6177280" h="1779270">
                  <a:moveTo>
                    <a:pt x="881252" y="282067"/>
                  </a:moveTo>
                  <a:lnTo>
                    <a:pt x="862076" y="282067"/>
                  </a:lnTo>
                  <a:lnTo>
                    <a:pt x="854201" y="289814"/>
                  </a:lnTo>
                  <a:lnTo>
                    <a:pt x="854201" y="308991"/>
                  </a:lnTo>
                  <a:lnTo>
                    <a:pt x="862076" y="316738"/>
                  </a:lnTo>
                  <a:lnTo>
                    <a:pt x="881252" y="316738"/>
                  </a:lnTo>
                  <a:lnTo>
                    <a:pt x="889126" y="308991"/>
                  </a:lnTo>
                  <a:lnTo>
                    <a:pt x="889126" y="289814"/>
                  </a:lnTo>
                  <a:lnTo>
                    <a:pt x="881252" y="282067"/>
                  </a:lnTo>
                  <a:close/>
                </a:path>
                <a:path w="6177280" h="1779270">
                  <a:moveTo>
                    <a:pt x="544194" y="282067"/>
                  </a:moveTo>
                  <a:lnTo>
                    <a:pt x="525017" y="282067"/>
                  </a:lnTo>
                  <a:lnTo>
                    <a:pt x="517143" y="289814"/>
                  </a:lnTo>
                  <a:lnTo>
                    <a:pt x="517143" y="308991"/>
                  </a:lnTo>
                  <a:lnTo>
                    <a:pt x="525017" y="316738"/>
                  </a:lnTo>
                  <a:lnTo>
                    <a:pt x="544194" y="316738"/>
                  </a:lnTo>
                  <a:lnTo>
                    <a:pt x="552068" y="308991"/>
                  </a:lnTo>
                  <a:lnTo>
                    <a:pt x="552068" y="289814"/>
                  </a:lnTo>
                  <a:lnTo>
                    <a:pt x="544194" y="282067"/>
                  </a:lnTo>
                  <a:close/>
                </a:path>
                <a:path w="6177280" h="1779270">
                  <a:moveTo>
                    <a:pt x="6128765" y="276351"/>
                  </a:moveTo>
                  <a:lnTo>
                    <a:pt x="6109588" y="276351"/>
                  </a:lnTo>
                  <a:lnTo>
                    <a:pt x="6101714" y="284099"/>
                  </a:lnTo>
                  <a:lnTo>
                    <a:pt x="6101714" y="303275"/>
                  </a:lnTo>
                  <a:lnTo>
                    <a:pt x="6109588" y="311023"/>
                  </a:lnTo>
                  <a:lnTo>
                    <a:pt x="6128765" y="311023"/>
                  </a:lnTo>
                  <a:lnTo>
                    <a:pt x="6136639" y="303275"/>
                  </a:lnTo>
                  <a:lnTo>
                    <a:pt x="6136639" y="284099"/>
                  </a:lnTo>
                  <a:lnTo>
                    <a:pt x="6128765" y="276351"/>
                  </a:lnTo>
                  <a:close/>
                </a:path>
                <a:path w="6177280" h="1779270">
                  <a:moveTo>
                    <a:pt x="5332603" y="276351"/>
                  </a:moveTo>
                  <a:lnTo>
                    <a:pt x="5313426" y="276351"/>
                  </a:lnTo>
                  <a:lnTo>
                    <a:pt x="5305552" y="284099"/>
                  </a:lnTo>
                  <a:lnTo>
                    <a:pt x="5305552" y="303275"/>
                  </a:lnTo>
                  <a:lnTo>
                    <a:pt x="5313426" y="311023"/>
                  </a:lnTo>
                  <a:lnTo>
                    <a:pt x="5332603" y="311023"/>
                  </a:lnTo>
                  <a:lnTo>
                    <a:pt x="5340477" y="303275"/>
                  </a:lnTo>
                  <a:lnTo>
                    <a:pt x="5340477" y="284099"/>
                  </a:lnTo>
                  <a:lnTo>
                    <a:pt x="5332603" y="276351"/>
                  </a:lnTo>
                  <a:close/>
                </a:path>
                <a:path w="6177280" h="1779270">
                  <a:moveTo>
                    <a:pt x="1758822" y="276351"/>
                  </a:moveTo>
                  <a:lnTo>
                    <a:pt x="1739518" y="276351"/>
                  </a:lnTo>
                  <a:lnTo>
                    <a:pt x="1731771" y="284099"/>
                  </a:lnTo>
                  <a:lnTo>
                    <a:pt x="1731771" y="303275"/>
                  </a:lnTo>
                  <a:lnTo>
                    <a:pt x="1739518" y="311023"/>
                  </a:lnTo>
                  <a:lnTo>
                    <a:pt x="1758822" y="311023"/>
                  </a:lnTo>
                  <a:lnTo>
                    <a:pt x="1766569" y="303275"/>
                  </a:lnTo>
                  <a:lnTo>
                    <a:pt x="1766569" y="284099"/>
                  </a:lnTo>
                  <a:lnTo>
                    <a:pt x="1758822" y="276351"/>
                  </a:lnTo>
                  <a:close/>
                </a:path>
                <a:path w="6177280" h="1779270">
                  <a:moveTo>
                    <a:pt x="660526" y="276351"/>
                  </a:moveTo>
                  <a:lnTo>
                    <a:pt x="641222" y="276351"/>
                  </a:lnTo>
                  <a:lnTo>
                    <a:pt x="633476" y="284099"/>
                  </a:lnTo>
                  <a:lnTo>
                    <a:pt x="633476" y="303275"/>
                  </a:lnTo>
                  <a:lnTo>
                    <a:pt x="641222" y="311023"/>
                  </a:lnTo>
                  <a:lnTo>
                    <a:pt x="660526" y="311023"/>
                  </a:lnTo>
                  <a:lnTo>
                    <a:pt x="668274" y="303275"/>
                  </a:lnTo>
                  <a:lnTo>
                    <a:pt x="668274" y="284099"/>
                  </a:lnTo>
                  <a:lnTo>
                    <a:pt x="660526" y="276351"/>
                  </a:lnTo>
                  <a:close/>
                </a:path>
                <a:path w="6177280" h="1779270">
                  <a:moveTo>
                    <a:pt x="4565650" y="264795"/>
                  </a:moveTo>
                  <a:lnTo>
                    <a:pt x="4546346" y="264795"/>
                  </a:lnTo>
                  <a:lnTo>
                    <a:pt x="4538472" y="272542"/>
                  </a:lnTo>
                  <a:lnTo>
                    <a:pt x="4538472" y="291719"/>
                  </a:lnTo>
                  <a:lnTo>
                    <a:pt x="4546346" y="299466"/>
                  </a:lnTo>
                  <a:lnTo>
                    <a:pt x="4565650" y="299466"/>
                  </a:lnTo>
                  <a:lnTo>
                    <a:pt x="4573397" y="291719"/>
                  </a:lnTo>
                  <a:lnTo>
                    <a:pt x="4573397" y="272542"/>
                  </a:lnTo>
                  <a:lnTo>
                    <a:pt x="4565650" y="264795"/>
                  </a:lnTo>
                  <a:close/>
                </a:path>
                <a:path w="6177280" h="1779270">
                  <a:moveTo>
                    <a:pt x="4809616" y="258952"/>
                  </a:moveTo>
                  <a:lnTo>
                    <a:pt x="4790439" y="258952"/>
                  </a:lnTo>
                  <a:lnTo>
                    <a:pt x="4782565" y="266700"/>
                  </a:lnTo>
                  <a:lnTo>
                    <a:pt x="4782565" y="285876"/>
                  </a:lnTo>
                  <a:lnTo>
                    <a:pt x="4790439" y="293624"/>
                  </a:lnTo>
                  <a:lnTo>
                    <a:pt x="4809616" y="293624"/>
                  </a:lnTo>
                  <a:lnTo>
                    <a:pt x="4817490" y="285876"/>
                  </a:lnTo>
                  <a:lnTo>
                    <a:pt x="4817490" y="266700"/>
                  </a:lnTo>
                  <a:lnTo>
                    <a:pt x="4809616" y="258952"/>
                  </a:lnTo>
                  <a:close/>
                </a:path>
                <a:path w="6177280" h="1779270">
                  <a:moveTo>
                    <a:pt x="3542791" y="258952"/>
                  </a:moveTo>
                  <a:lnTo>
                    <a:pt x="3523614" y="258952"/>
                  </a:lnTo>
                  <a:lnTo>
                    <a:pt x="3515740" y="266700"/>
                  </a:lnTo>
                  <a:lnTo>
                    <a:pt x="3515740" y="285876"/>
                  </a:lnTo>
                  <a:lnTo>
                    <a:pt x="3523614" y="293624"/>
                  </a:lnTo>
                  <a:lnTo>
                    <a:pt x="3542791" y="293624"/>
                  </a:lnTo>
                  <a:lnTo>
                    <a:pt x="3550665" y="285876"/>
                  </a:lnTo>
                  <a:lnTo>
                    <a:pt x="3550665" y="266700"/>
                  </a:lnTo>
                  <a:lnTo>
                    <a:pt x="3542791" y="258952"/>
                  </a:lnTo>
                  <a:close/>
                </a:path>
                <a:path w="6177280" h="1779270">
                  <a:moveTo>
                    <a:pt x="1096264" y="258952"/>
                  </a:moveTo>
                  <a:lnTo>
                    <a:pt x="1077087" y="258952"/>
                  </a:lnTo>
                  <a:lnTo>
                    <a:pt x="1069213" y="266700"/>
                  </a:lnTo>
                  <a:lnTo>
                    <a:pt x="1069213" y="285876"/>
                  </a:lnTo>
                  <a:lnTo>
                    <a:pt x="1077087" y="293624"/>
                  </a:lnTo>
                  <a:lnTo>
                    <a:pt x="1096264" y="293624"/>
                  </a:lnTo>
                  <a:lnTo>
                    <a:pt x="1104138" y="285876"/>
                  </a:lnTo>
                  <a:lnTo>
                    <a:pt x="1104138" y="266700"/>
                  </a:lnTo>
                  <a:lnTo>
                    <a:pt x="1096264" y="258952"/>
                  </a:lnTo>
                  <a:close/>
                </a:path>
                <a:path w="6177280" h="1779270">
                  <a:moveTo>
                    <a:pt x="4954905" y="253238"/>
                  </a:moveTo>
                  <a:lnTo>
                    <a:pt x="4935728" y="253238"/>
                  </a:lnTo>
                  <a:lnTo>
                    <a:pt x="4927854" y="260984"/>
                  </a:lnTo>
                  <a:lnTo>
                    <a:pt x="4927854" y="280161"/>
                  </a:lnTo>
                  <a:lnTo>
                    <a:pt x="4935728" y="287908"/>
                  </a:lnTo>
                  <a:lnTo>
                    <a:pt x="4954905" y="287908"/>
                  </a:lnTo>
                  <a:lnTo>
                    <a:pt x="4962779" y="280161"/>
                  </a:lnTo>
                  <a:lnTo>
                    <a:pt x="4962779" y="260984"/>
                  </a:lnTo>
                  <a:lnTo>
                    <a:pt x="4954905" y="253238"/>
                  </a:lnTo>
                  <a:close/>
                </a:path>
                <a:path w="6177280" h="1779270">
                  <a:moveTo>
                    <a:pt x="4089019" y="253238"/>
                  </a:moveTo>
                  <a:lnTo>
                    <a:pt x="4069841" y="253238"/>
                  </a:lnTo>
                  <a:lnTo>
                    <a:pt x="4061968" y="260984"/>
                  </a:lnTo>
                  <a:lnTo>
                    <a:pt x="4061968" y="280161"/>
                  </a:lnTo>
                  <a:lnTo>
                    <a:pt x="4069841" y="287908"/>
                  </a:lnTo>
                  <a:lnTo>
                    <a:pt x="4089019" y="287908"/>
                  </a:lnTo>
                  <a:lnTo>
                    <a:pt x="4096893" y="280161"/>
                  </a:lnTo>
                  <a:lnTo>
                    <a:pt x="4096893" y="260984"/>
                  </a:lnTo>
                  <a:lnTo>
                    <a:pt x="4089019" y="253238"/>
                  </a:lnTo>
                  <a:close/>
                </a:path>
                <a:path w="6177280" h="1779270">
                  <a:moveTo>
                    <a:pt x="3095371" y="253238"/>
                  </a:moveTo>
                  <a:lnTo>
                    <a:pt x="3076066" y="253238"/>
                  </a:lnTo>
                  <a:lnTo>
                    <a:pt x="3068320" y="260984"/>
                  </a:lnTo>
                  <a:lnTo>
                    <a:pt x="3068320" y="280161"/>
                  </a:lnTo>
                  <a:lnTo>
                    <a:pt x="3076066" y="287908"/>
                  </a:lnTo>
                  <a:lnTo>
                    <a:pt x="3095371" y="287908"/>
                  </a:lnTo>
                  <a:lnTo>
                    <a:pt x="3103118" y="280161"/>
                  </a:lnTo>
                  <a:lnTo>
                    <a:pt x="3103118" y="260984"/>
                  </a:lnTo>
                  <a:lnTo>
                    <a:pt x="3095371" y="253238"/>
                  </a:lnTo>
                  <a:close/>
                </a:path>
                <a:path w="6177280" h="1779270">
                  <a:moveTo>
                    <a:pt x="5809233" y="247396"/>
                  </a:moveTo>
                  <a:lnTo>
                    <a:pt x="5789930" y="247396"/>
                  </a:lnTo>
                  <a:lnTo>
                    <a:pt x="5782183" y="255143"/>
                  </a:lnTo>
                  <a:lnTo>
                    <a:pt x="5782183" y="274320"/>
                  </a:lnTo>
                  <a:lnTo>
                    <a:pt x="5789930" y="282067"/>
                  </a:lnTo>
                  <a:lnTo>
                    <a:pt x="5809233" y="282067"/>
                  </a:lnTo>
                  <a:lnTo>
                    <a:pt x="5816981" y="274320"/>
                  </a:lnTo>
                  <a:lnTo>
                    <a:pt x="5816981" y="255143"/>
                  </a:lnTo>
                  <a:lnTo>
                    <a:pt x="5809233" y="247396"/>
                  </a:lnTo>
                  <a:close/>
                </a:path>
                <a:path w="6177280" h="1779270">
                  <a:moveTo>
                    <a:pt x="5071109" y="247396"/>
                  </a:moveTo>
                  <a:lnTo>
                    <a:pt x="5051933" y="247396"/>
                  </a:lnTo>
                  <a:lnTo>
                    <a:pt x="5044058" y="255143"/>
                  </a:lnTo>
                  <a:lnTo>
                    <a:pt x="5044058" y="274320"/>
                  </a:lnTo>
                  <a:lnTo>
                    <a:pt x="5051933" y="282067"/>
                  </a:lnTo>
                  <a:lnTo>
                    <a:pt x="5071109" y="282067"/>
                  </a:lnTo>
                  <a:lnTo>
                    <a:pt x="5078983" y="274320"/>
                  </a:lnTo>
                  <a:lnTo>
                    <a:pt x="5078983" y="255143"/>
                  </a:lnTo>
                  <a:lnTo>
                    <a:pt x="5071109" y="247396"/>
                  </a:lnTo>
                  <a:close/>
                </a:path>
                <a:path w="6177280" h="1779270">
                  <a:moveTo>
                    <a:pt x="4443603" y="247396"/>
                  </a:moveTo>
                  <a:lnTo>
                    <a:pt x="4424299" y="247396"/>
                  </a:lnTo>
                  <a:lnTo>
                    <a:pt x="4416552" y="255143"/>
                  </a:lnTo>
                  <a:lnTo>
                    <a:pt x="4416552" y="274320"/>
                  </a:lnTo>
                  <a:lnTo>
                    <a:pt x="4424299" y="282067"/>
                  </a:lnTo>
                  <a:lnTo>
                    <a:pt x="4443603" y="282067"/>
                  </a:lnTo>
                  <a:lnTo>
                    <a:pt x="4451350" y="274320"/>
                  </a:lnTo>
                  <a:lnTo>
                    <a:pt x="4451350" y="255143"/>
                  </a:lnTo>
                  <a:lnTo>
                    <a:pt x="4443603" y="247396"/>
                  </a:lnTo>
                  <a:close/>
                </a:path>
                <a:path w="6177280" h="1779270">
                  <a:moveTo>
                    <a:pt x="2095880" y="247396"/>
                  </a:moveTo>
                  <a:lnTo>
                    <a:pt x="2076577" y="247396"/>
                  </a:lnTo>
                  <a:lnTo>
                    <a:pt x="2068829" y="255143"/>
                  </a:lnTo>
                  <a:lnTo>
                    <a:pt x="2068829" y="274320"/>
                  </a:lnTo>
                  <a:lnTo>
                    <a:pt x="2076577" y="282067"/>
                  </a:lnTo>
                  <a:lnTo>
                    <a:pt x="2095880" y="282067"/>
                  </a:lnTo>
                  <a:lnTo>
                    <a:pt x="2103628" y="274320"/>
                  </a:lnTo>
                  <a:lnTo>
                    <a:pt x="2103628" y="255143"/>
                  </a:lnTo>
                  <a:lnTo>
                    <a:pt x="2095880" y="247396"/>
                  </a:lnTo>
                  <a:close/>
                </a:path>
                <a:path w="6177280" h="1779270">
                  <a:moveTo>
                    <a:pt x="765047" y="247396"/>
                  </a:moveTo>
                  <a:lnTo>
                    <a:pt x="745870" y="247396"/>
                  </a:lnTo>
                  <a:lnTo>
                    <a:pt x="737996" y="255143"/>
                  </a:lnTo>
                  <a:lnTo>
                    <a:pt x="737996" y="274320"/>
                  </a:lnTo>
                  <a:lnTo>
                    <a:pt x="745870" y="282067"/>
                  </a:lnTo>
                  <a:lnTo>
                    <a:pt x="765047" y="282067"/>
                  </a:lnTo>
                  <a:lnTo>
                    <a:pt x="772921" y="274320"/>
                  </a:lnTo>
                  <a:lnTo>
                    <a:pt x="772921" y="255143"/>
                  </a:lnTo>
                  <a:lnTo>
                    <a:pt x="765047" y="247396"/>
                  </a:lnTo>
                  <a:close/>
                </a:path>
                <a:path w="6177280" h="1779270">
                  <a:moveTo>
                    <a:pt x="416432" y="247396"/>
                  </a:moveTo>
                  <a:lnTo>
                    <a:pt x="397128" y="247396"/>
                  </a:lnTo>
                  <a:lnTo>
                    <a:pt x="389381" y="255143"/>
                  </a:lnTo>
                  <a:lnTo>
                    <a:pt x="389381" y="274320"/>
                  </a:lnTo>
                  <a:lnTo>
                    <a:pt x="397128" y="282067"/>
                  </a:lnTo>
                  <a:lnTo>
                    <a:pt x="416432" y="282067"/>
                  </a:lnTo>
                  <a:lnTo>
                    <a:pt x="424179" y="274320"/>
                  </a:lnTo>
                  <a:lnTo>
                    <a:pt x="424179" y="255143"/>
                  </a:lnTo>
                  <a:lnTo>
                    <a:pt x="416432" y="247396"/>
                  </a:lnTo>
                  <a:close/>
                </a:path>
                <a:path w="6177280" h="1779270">
                  <a:moveTo>
                    <a:pt x="5663946" y="235839"/>
                  </a:moveTo>
                  <a:lnTo>
                    <a:pt x="5644641" y="235839"/>
                  </a:lnTo>
                  <a:lnTo>
                    <a:pt x="5636895" y="243585"/>
                  </a:lnTo>
                  <a:lnTo>
                    <a:pt x="5636895" y="262763"/>
                  </a:lnTo>
                  <a:lnTo>
                    <a:pt x="5644641" y="270509"/>
                  </a:lnTo>
                  <a:lnTo>
                    <a:pt x="5663946" y="270509"/>
                  </a:lnTo>
                  <a:lnTo>
                    <a:pt x="5671693" y="262763"/>
                  </a:lnTo>
                  <a:lnTo>
                    <a:pt x="5671693" y="243585"/>
                  </a:lnTo>
                  <a:lnTo>
                    <a:pt x="5663946" y="235839"/>
                  </a:lnTo>
                  <a:close/>
                </a:path>
                <a:path w="6177280" h="1779270">
                  <a:moveTo>
                    <a:pt x="3891533" y="235839"/>
                  </a:moveTo>
                  <a:lnTo>
                    <a:pt x="3872229" y="235839"/>
                  </a:lnTo>
                  <a:lnTo>
                    <a:pt x="3864482" y="243585"/>
                  </a:lnTo>
                  <a:lnTo>
                    <a:pt x="3864482" y="262763"/>
                  </a:lnTo>
                  <a:lnTo>
                    <a:pt x="3872229" y="270509"/>
                  </a:lnTo>
                  <a:lnTo>
                    <a:pt x="3891533" y="270509"/>
                  </a:lnTo>
                  <a:lnTo>
                    <a:pt x="3899280" y="262763"/>
                  </a:lnTo>
                  <a:lnTo>
                    <a:pt x="3899280" y="243585"/>
                  </a:lnTo>
                  <a:lnTo>
                    <a:pt x="3891533" y="235839"/>
                  </a:lnTo>
                  <a:close/>
                </a:path>
                <a:path w="6177280" h="1779270">
                  <a:moveTo>
                    <a:pt x="2758313" y="235839"/>
                  </a:moveTo>
                  <a:lnTo>
                    <a:pt x="2739008" y="235839"/>
                  </a:lnTo>
                  <a:lnTo>
                    <a:pt x="2731262" y="243585"/>
                  </a:lnTo>
                  <a:lnTo>
                    <a:pt x="2731262" y="262763"/>
                  </a:lnTo>
                  <a:lnTo>
                    <a:pt x="2739008" y="270509"/>
                  </a:lnTo>
                  <a:lnTo>
                    <a:pt x="2758313" y="270509"/>
                  </a:lnTo>
                  <a:lnTo>
                    <a:pt x="2766059" y="262763"/>
                  </a:lnTo>
                  <a:lnTo>
                    <a:pt x="2766059" y="243585"/>
                  </a:lnTo>
                  <a:lnTo>
                    <a:pt x="2758313" y="235839"/>
                  </a:lnTo>
                  <a:close/>
                </a:path>
                <a:path w="6177280" h="1779270">
                  <a:moveTo>
                    <a:pt x="1950592" y="235839"/>
                  </a:moveTo>
                  <a:lnTo>
                    <a:pt x="1931289" y="235839"/>
                  </a:lnTo>
                  <a:lnTo>
                    <a:pt x="1923541" y="243585"/>
                  </a:lnTo>
                  <a:lnTo>
                    <a:pt x="1923541" y="262763"/>
                  </a:lnTo>
                  <a:lnTo>
                    <a:pt x="1931289" y="270509"/>
                  </a:lnTo>
                  <a:lnTo>
                    <a:pt x="1950592" y="270509"/>
                  </a:lnTo>
                  <a:lnTo>
                    <a:pt x="1958339" y="262763"/>
                  </a:lnTo>
                  <a:lnTo>
                    <a:pt x="1958339" y="243585"/>
                  </a:lnTo>
                  <a:lnTo>
                    <a:pt x="1950592" y="235839"/>
                  </a:lnTo>
                  <a:close/>
                </a:path>
                <a:path w="6177280" h="1779270">
                  <a:moveTo>
                    <a:pt x="985901" y="235839"/>
                  </a:moveTo>
                  <a:lnTo>
                    <a:pt x="966596" y="235839"/>
                  </a:lnTo>
                  <a:lnTo>
                    <a:pt x="958850" y="243585"/>
                  </a:lnTo>
                  <a:lnTo>
                    <a:pt x="958850" y="262763"/>
                  </a:lnTo>
                  <a:lnTo>
                    <a:pt x="966596" y="270509"/>
                  </a:lnTo>
                  <a:lnTo>
                    <a:pt x="985901" y="270509"/>
                  </a:lnTo>
                  <a:lnTo>
                    <a:pt x="993647" y="262763"/>
                  </a:lnTo>
                  <a:lnTo>
                    <a:pt x="993647" y="243585"/>
                  </a:lnTo>
                  <a:lnTo>
                    <a:pt x="985901" y="235839"/>
                  </a:lnTo>
                  <a:close/>
                </a:path>
                <a:path w="6177280" h="1779270">
                  <a:moveTo>
                    <a:pt x="4205351" y="230124"/>
                  </a:moveTo>
                  <a:lnTo>
                    <a:pt x="4186047" y="230124"/>
                  </a:lnTo>
                  <a:lnTo>
                    <a:pt x="4178173" y="237871"/>
                  </a:lnTo>
                  <a:lnTo>
                    <a:pt x="4178173" y="257048"/>
                  </a:lnTo>
                  <a:lnTo>
                    <a:pt x="4186047" y="264795"/>
                  </a:lnTo>
                  <a:lnTo>
                    <a:pt x="4205351" y="264795"/>
                  </a:lnTo>
                  <a:lnTo>
                    <a:pt x="4213098" y="257048"/>
                  </a:lnTo>
                  <a:lnTo>
                    <a:pt x="4213098" y="237871"/>
                  </a:lnTo>
                  <a:lnTo>
                    <a:pt x="4205351" y="230124"/>
                  </a:lnTo>
                  <a:close/>
                </a:path>
                <a:path w="6177280" h="1779270">
                  <a:moveTo>
                    <a:pt x="3211576" y="230124"/>
                  </a:moveTo>
                  <a:lnTo>
                    <a:pt x="3192272" y="230124"/>
                  </a:lnTo>
                  <a:lnTo>
                    <a:pt x="3184525" y="237871"/>
                  </a:lnTo>
                  <a:lnTo>
                    <a:pt x="3184525" y="257048"/>
                  </a:lnTo>
                  <a:lnTo>
                    <a:pt x="3192272" y="264795"/>
                  </a:lnTo>
                  <a:lnTo>
                    <a:pt x="3211576" y="264795"/>
                  </a:lnTo>
                  <a:lnTo>
                    <a:pt x="3219450" y="257048"/>
                  </a:lnTo>
                  <a:lnTo>
                    <a:pt x="3219450" y="237871"/>
                  </a:lnTo>
                  <a:lnTo>
                    <a:pt x="3211576" y="230124"/>
                  </a:lnTo>
                  <a:close/>
                </a:path>
                <a:path w="6177280" h="1779270">
                  <a:moveTo>
                    <a:pt x="3316224" y="224281"/>
                  </a:moveTo>
                  <a:lnTo>
                    <a:pt x="3296920" y="224281"/>
                  </a:lnTo>
                  <a:lnTo>
                    <a:pt x="3289173" y="232028"/>
                  </a:lnTo>
                  <a:lnTo>
                    <a:pt x="3289173" y="251205"/>
                  </a:lnTo>
                  <a:lnTo>
                    <a:pt x="3296920" y="258952"/>
                  </a:lnTo>
                  <a:lnTo>
                    <a:pt x="3316224" y="258952"/>
                  </a:lnTo>
                  <a:lnTo>
                    <a:pt x="3323971" y="251205"/>
                  </a:lnTo>
                  <a:lnTo>
                    <a:pt x="3323971" y="232028"/>
                  </a:lnTo>
                  <a:lnTo>
                    <a:pt x="3316224" y="224281"/>
                  </a:lnTo>
                  <a:close/>
                </a:path>
                <a:path w="6177280" h="1779270">
                  <a:moveTo>
                    <a:pt x="4687570" y="218567"/>
                  </a:moveTo>
                  <a:lnTo>
                    <a:pt x="4668393" y="218567"/>
                  </a:lnTo>
                  <a:lnTo>
                    <a:pt x="4660519" y="226314"/>
                  </a:lnTo>
                  <a:lnTo>
                    <a:pt x="4660519" y="245491"/>
                  </a:lnTo>
                  <a:lnTo>
                    <a:pt x="4668393" y="253238"/>
                  </a:lnTo>
                  <a:lnTo>
                    <a:pt x="4687570" y="253238"/>
                  </a:lnTo>
                  <a:lnTo>
                    <a:pt x="4695444" y="245491"/>
                  </a:lnTo>
                  <a:lnTo>
                    <a:pt x="4695444" y="226314"/>
                  </a:lnTo>
                  <a:lnTo>
                    <a:pt x="4687570" y="218567"/>
                  </a:lnTo>
                  <a:close/>
                </a:path>
                <a:path w="6177280" h="1779270">
                  <a:moveTo>
                    <a:pt x="2862960" y="218567"/>
                  </a:moveTo>
                  <a:lnTo>
                    <a:pt x="2843656" y="218567"/>
                  </a:lnTo>
                  <a:lnTo>
                    <a:pt x="2835909" y="226314"/>
                  </a:lnTo>
                  <a:lnTo>
                    <a:pt x="2835909" y="245491"/>
                  </a:lnTo>
                  <a:lnTo>
                    <a:pt x="2843656" y="253238"/>
                  </a:lnTo>
                  <a:lnTo>
                    <a:pt x="2862960" y="253238"/>
                  </a:lnTo>
                  <a:lnTo>
                    <a:pt x="2870707" y="245491"/>
                  </a:lnTo>
                  <a:lnTo>
                    <a:pt x="2870707" y="226314"/>
                  </a:lnTo>
                  <a:lnTo>
                    <a:pt x="2862960" y="218567"/>
                  </a:lnTo>
                  <a:close/>
                </a:path>
                <a:path w="6177280" h="1779270">
                  <a:moveTo>
                    <a:pt x="2647950" y="218567"/>
                  </a:moveTo>
                  <a:lnTo>
                    <a:pt x="2628645" y="218567"/>
                  </a:lnTo>
                  <a:lnTo>
                    <a:pt x="2620899" y="226314"/>
                  </a:lnTo>
                  <a:lnTo>
                    <a:pt x="2620899" y="245491"/>
                  </a:lnTo>
                  <a:lnTo>
                    <a:pt x="2628645" y="253238"/>
                  </a:lnTo>
                  <a:lnTo>
                    <a:pt x="2647950" y="253238"/>
                  </a:lnTo>
                  <a:lnTo>
                    <a:pt x="2655696" y="245491"/>
                  </a:lnTo>
                  <a:lnTo>
                    <a:pt x="2655696" y="226314"/>
                  </a:lnTo>
                  <a:lnTo>
                    <a:pt x="2647950" y="218567"/>
                  </a:lnTo>
                  <a:close/>
                </a:path>
                <a:path w="6177280" h="1779270">
                  <a:moveTo>
                    <a:pt x="271144" y="218567"/>
                  </a:moveTo>
                  <a:lnTo>
                    <a:pt x="251840" y="218567"/>
                  </a:lnTo>
                  <a:lnTo>
                    <a:pt x="244093" y="226314"/>
                  </a:lnTo>
                  <a:lnTo>
                    <a:pt x="244093" y="245491"/>
                  </a:lnTo>
                  <a:lnTo>
                    <a:pt x="251840" y="253238"/>
                  </a:lnTo>
                  <a:lnTo>
                    <a:pt x="271144" y="253238"/>
                  </a:lnTo>
                  <a:lnTo>
                    <a:pt x="278891" y="245491"/>
                  </a:lnTo>
                  <a:lnTo>
                    <a:pt x="278891" y="226314"/>
                  </a:lnTo>
                  <a:lnTo>
                    <a:pt x="271144" y="218567"/>
                  </a:lnTo>
                  <a:close/>
                </a:path>
                <a:path w="6177280" h="1779270">
                  <a:moveTo>
                    <a:pt x="3775329" y="212725"/>
                  </a:moveTo>
                  <a:lnTo>
                    <a:pt x="3756025" y="212725"/>
                  </a:lnTo>
                  <a:lnTo>
                    <a:pt x="3748151" y="220472"/>
                  </a:lnTo>
                  <a:lnTo>
                    <a:pt x="3748151" y="239649"/>
                  </a:lnTo>
                  <a:lnTo>
                    <a:pt x="3756025" y="247396"/>
                  </a:lnTo>
                  <a:lnTo>
                    <a:pt x="3775329" y="247396"/>
                  </a:lnTo>
                  <a:lnTo>
                    <a:pt x="3783076" y="239649"/>
                  </a:lnTo>
                  <a:lnTo>
                    <a:pt x="3783076" y="220472"/>
                  </a:lnTo>
                  <a:lnTo>
                    <a:pt x="3775329" y="212725"/>
                  </a:lnTo>
                  <a:close/>
                </a:path>
                <a:path w="6177280" h="1779270">
                  <a:moveTo>
                    <a:pt x="1636776" y="212725"/>
                  </a:moveTo>
                  <a:lnTo>
                    <a:pt x="1617471" y="212725"/>
                  </a:lnTo>
                  <a:lnTo>
                    <a:pt x="1609725" y="220472"/>
                  </a:lnTo>
                  <a:lnTo>
                    <a:pt x="1609725" y="239649"/>
                  </a:lnTo>
                  <a:lnTo>
                    <a:pt x="1617471" y="247396"/>
                  </a:lnTo>
                  <a:lnTo>
                    <a:pt x="1636776" y="247396"/>
                  </a:lnTo>
                  <a:lnTo>
                    <a:pt x="1644522" y="239649"/>
                  </a:lnTo>
                  <a:lnTo>
                    <a:pt x="1644522" y="220472"/>
                  </a:lnTo>
                  <a:lnTo>
                    <a:pt x="1636776" y="212725"/>
                  </a:lnTo>
                  <a:close/>
                </a:path>
                <a:path w="6177280" h="1779270">
                  <a:moveTo>
                    <a:pt x="4321556" y="207009"/>
                  </a:moveTo>
                  <a:lnTo>
                    <a:pt x="4302252" y="207009"/>
                  </a:lnTo>
                  <a:lnTo>
                    <a:pt x="4294505" y="214756"/>
                  </a:lnTo>
                  <a:lnTo>
                    <a:pt x="4294505" y="233933"/>
                  </a:lnTo>
                  <a:lnTo>
                    <a:pt x="4302252" y="241680"/>
                  </a:lnTo>
                  <a:lnTo>
                    <a:pt x="4321556" y="241680"/>
                  </a:lnTo>
                  <a:lnTo>
                    <a:pt x="4329303" y="233933"/>
                  </a:lnTo>
                  <a:lnTo>
                    <a:pt x="4329303" y="214756"/>
                  </a:lnTo>
                  <a:lnTo>
                    <a:pt x="4321556" y="207009"/>
                  </a:lnTo>
                  <a:close/>
                </a:path>
                <a:path w="6177280" h="1779270">
                  <a:moveTo>
                    <a:pt x="3653281" y="207009"/>
                  </a:moveTo>
                  <a:lnTo>
                    <a:pt x="3633978" y="207009"/>
                  </a:lnTo>
                  <a:lnTo>
                    <a:pt x="3626230" y="214756"/>
                  </a:lnTo>
                  <a:lnTo>
                    <a:pt x="3626230" y="233933"/>
                  </a:lnTo>
                  <a:lnTo>
                    <a:pt x="3633978" y="241680"/>
                  </a:lnTo>
                  <a:lnTo>
                    <a:pt x="3653281" y="241680"/>
                  </a:lnTo>
                  <a:lnTo>
                    <a:pt x="3661029" y="233933"/>
                  </a:lnTo>
                  <a:lnTo>
                    <a:pt x="3661029" y="214756"/>
                  </a:lnTo>
                  <a:lnTo>
                    <a:pt x="3653281" y="207009"/>
                  </a:lnTo>
                  <a:close/>
                </a:path>
                <a:path w="6177280" h="1779270">
                  <a:moveTo>
                    <a:pt x="6029959" y="201168"/>
                  </a:moveTo>
                  <a:lnTo>
                    <a:pt x="6010783" y="201168"/>
                  </a:lnTo>
                  <a:lnTo>
                    <a:pt x="6002908" y="208915"/>
                  </a:lnTo>
                  <a:lnTo>
                    <a:pt x="6002908" y="228092"/>
                  </a:lnTo>
                  <a:lnTo>
                    <a:pt x="6010783" y="235839"/>
                  </a:lnTo>
                  <a:lnTo>
                    <a:pt x="6029959" y="235839"/>
                  </a:lnTo>
                  <a:lnTo>
                    <a:pt x="6037833" y="228092"/>
                  </a:lnTo>
                  <a:lnTo>
                    <a:pt x="6037833" y="208915"/>
                  </a:lnTo>
                  <a:lnTo>
                    <a:pt x="6029959" y="201168"/>
                  </a:lnTo>
                  <a:close/>
                </a:path>
                <a:path w="6177280" h="1779270">
                  <a:moveTo>
                    <a:pt x="1282318" y="201168"/>
                  </a:moveTo>
                  <a:lnTo>
                    <a:pt x="1263014" y="201168"/>
                  </a:lnTo>
                  <a:lnTo>
                    <a:pt x="1255267" y="208915"/>
                  </a:lnTo>
                  <a:lnTo>
                    <a:pt x="1255267" y="228092"/>
                  </a:lnTo>
                  <a:lnTo>
                    <a:pt x="1263014" y="235839"/>
                  </a:lnTo>
                  <a:lnTo>
                    <a:pt x="1282318" y="235839"/>
                  </a:lnTo>
                  <a:lnTo>
                    <a:pt x="1290065" y="228092"/>
                  </a:lnTo>
                  <a:lnTo>
                    <a:pt x="1290065" y="208915"/>
                  </a:lnTo>
                  <a:lnTo>
                    <a:pt x="1282318" y="201168"/>
                  </a:lnTo>
                  <a:close/>
                </a:path>
                <a:path w="6177280" h="1779270">
                  <a:moveTo>
                    <a:pt x="5536057" y="195452"/>
                  </a:moveTo>
                  <a:lnTo>
                    <a:pt x="5516753" y="195452"/>
                  </a:lnTo>
                  <a:lnTo>
                    <a:pt x="5509006" y="203200"/>
                  </a:lnTo>
                  <a:lnTo>
                    <a:pt x="5509006" y="222376"/>
                  </a:lnTo>
                  <a:lnTo>
                    <a:pt x="5516753" y="230124"/>
                  </a:lnTo>
                  <a:lnTo>
                    <a:pt x="5536057" y="230124"/>
                  </a:lnTo>
                  <a:lnTo>
                    <a:pt x="5543804" y="222376"/>
                  </a:lnTo>
                  <a:lnTo>
                    <a:pt x="5543804" y="203200"/>
                  </a:lnTo>
                  <a:lnTo>
                    <a:pt x="5536057" y="195452"/>
                  </a:lnTo>
                  <a:close/>
                </a:path>
                <a:path w="6177280" h="1779270">
                  <a:moveTo>
                    <a:pt x="1508887" y="195452"/>
                  </a:moveTo>
                  <a:lnTo>
                    <a:pt x="1489709" y="195452"/>
                  </a:lnTo>
                  <a:lnTo>
                    <a:pt x="1481835" y="203200"/>
                  </a:lnTo>
                  <a:lnTo>
                    <a:pt x="1481835" y="222376"/>
                  </a:lnTo>
                  <a:lnTo>
                    <a:pt x="1489709" y="230124"/>
                  </a:lnTo>
                  <a:lnTo>
                    <a:pt x="1508887" y="230124"/>
                  </a:lnTo>
                  <a:lnTo>
                    <a:pt x="1516760" y="222376"/>
                  </a:lnTo>
                  <a:lnTo>
                    <a:pt x="1516760" y="203200"/>
                  </a:lnTo>
                  <a:lnTo>
                    <a:pt x="1508887" y="195452"/>
                  </a:lnTo>
                  <a:close/>
                </a:path>
                <a:path w="6177280" h="1779270">
                  <a:moveTo>
                    <a:pt x="5414009" y="189610"/>
                  </a:moveTo>
                  <a:lnTo>
                    <a:pt x="5394706" y="189610"/>
                  </a:lnTo>
                  <a:lnTo>
                    <a:pt x="5386958" y="197357"/>
                  </a:lnTo>
                  <a:lnTo>
                    <a:pt x="5386958" y="216534"/>
                  </a:lnTo>
                  <a:lnTo>
                    <a:pt x="5394706" y="224281"/>
                  </a:lnTo>
                  <a:lnTo>
                    <a:pt x="5414009" y="224281"/>
                  </a:lnTo>
                  <a:lnTo>
                    <a:pt x="5421883" y="216534"/>
                  </a:lnTo>
                  <a:lnTo>
                    <a:pt x="5421883" y="197357"/>
                  </a:lnTo>
                  <a:lnTo>
                    <a:pt x="5414009" y="189610"/>
                  </a:lnTo>
                  <a:close/>
                </a:path>
                <a:path w="6177280" h="1779270">
                  <a:moveTo>
                    <a:pt x="3996054" y="189610"/>
                  </a:moveTo>
                  <a:lnTo>
                    <a:pt x="3976878" y="189610"/>
                  </a:lnTo>
                  <a:lnTo>
                    <a:pt x="3969004" y="197357"/>
                  </a:lnTo>
                  <a:lnTo>
                    <a:pt x="3969004" y="216534"/>
                  </a:lnTo>
                  <a:lnTo>
                    <a:pt x="3976878" y="224281"/>
                  </a:lnTo>
                  <a:lnTo>
                    <a:pt x="3996054" y="224281"/>
                  </a:lnTo>
                  <a:lnTo>
                    <a:pt x="4003929" y="216534"/>
                  </a:lnTo>
                  <a:lnTo>
                    <a:pt x="4003929" y="197357"/>
                  </a:lnTo>
                  <a:lnTo>
                    <a:pt x="3996054" y="189610"/>
                  </a:lnTo>
                  <a:close/>
                </a:path>
                <a:path w="6177280" h="1779270">
                  <a:moveTo>
                    <a:pt x="2985007" y="189610"/>
                  </a:moveTo>
                  <a:lnTo>
                    <a:pt x="2965704" y="189610"/>
                  </a:lnTo>
                  <a:lnTo>
                    <a:pt x="2957829" y="197357"/>
                  </a:lnTo>
                  <a:lnTo>
                    <a:pt x="2957829" y="216534"/>
                  </a:lnTo>
                  <a:lnTo>
                    <a:pt x="2965704" y="224281"/>
                  </a:lnTo>
                  <a:lnTo>
                    <a:pt x="2985007" y="224281"/>
                  </a:lnTo>
                  <a:lnTo>
                    <a:pt x="2992754" y="216534"/>
                  </a:lnTo>
                  <a:lnTo>
                    <a:pt x="2992754" y="197357"/>
                  </a:lnTo>
                  <a:lnTo>
                    <a:pt x="2985007" y="189610"/>
                  </a:lnTo>
                  <a:close/>
                </a:path>
                <a:path w="6177280" h="1779270">
                  <a:moveTo>
                    <a:pt x="5280406" y="183896"/>
                  </a:moveTo>
                  <a:lnTo>
                    <a:pt x="5261102" y="183896"/>
                  </a:lnTo>
                  <a:lnTo>
                    <a:pt x="5253355" y="191643"/>
                  </a:lnTo>
                  <a:lnTo>
                    <a:pt x="5253355" y="210820"/>
                  </a:lnTo>
                  <a:lnTo>
                    <a:pt x="5261102" y="218567"/>
                  </a:lnTo>
                  <a:lnTo>
                    <a:pt x="5280406" y="218567"/>
                  </a:lnTo>
                  <a:lnTo>
                    <a:pt x="5288153" y="210820"/>
                  </a:lnTo>
                  <a:lnTo>
                    <a:pt x="5288153" y="191643"/>
                  </a:lnTo>
                  <a:lnTo>
                    <a:pt x="5280406" y="183896"/>
                  </a:lnTo>
                  <a:close/>
                </a:path>
                <a:path w="6177280" h="1779270">
                  <a:moveTo>
                    <a:pt x="2531617" y="183896"/>
                  </a:moveTo>
                  <a:lnTo>
                    <a:pt x="2512441" y="183896"/>
                  </a:lnTo>
                  <a:lnTo>
                    <a:pt x="2504566" y="191643"/>
                  </a:lnTo>
                  <a:lnTo>
                    <a:pt x="2504566" y="210820"/>
                  </a:lnTo>
                  <a:lnTo>
                    <a:pt x="2512441" y="218567"/>
                  </a:lnTo>
                  <a:lnTo>
                    <a:pt x="2531617" y="218567"/>
                  </a:lnTo>
                  <a:lnTo>
                    <a:pt x="2539491" y="210820"/>
                  </a:lnTo>
                  <a:lnTo>
                    <a:pt x="2539491" y="191643"/>
                  </a:lnTo>
                  <a:lnTo>
                    <a:pt x="2531617" y="183896"/>
                  </a:lnTo>
                  <a:close/>
                </a:path>
                <a:path w="6177280" h="1779270">
                  <a:moveTo>
                    <a:pt x="38734" y="183896"/>
                  </a:moveTo>
                  <a:lnTo>
                    <a:pt x="19430" y="183896"/>
                  </a:lnTo>
                  <a:lnTo>
                    <a:pt x="11683" y="191643"/>
                  </a:lnTo>
                  <a:lnTo>
                    <a:pt x="11683" y="210820"/>
                  </a:lnTo>
                  <a:lnTo>
                    <a:pt x="19430" y="218567"/>
                  </a:lnTo>
                  <a:lnTo>
                    <a:pt x="38734" y="218567"/>
                  </a:lnTo>
                  <a:lnTo>
                    <a:pt x="46481" y="210820"/>
                  </a:lnTo>
                  <a:lnTo>
                    <a:pt x="46481" y="191643"/>
                  </a:lnTo>
                  <a:lnTo>
                    <a:pt x="38734" y="183896"/>
                  </a:lnTo>
                  <a:close/>
                </a:path>
                <a:path w="6177280" h="1779270">
                  <a:moveTo>
                    <a:pt x="6169533" y="178053"/>
                  </a:moveTo>
                  <a:lnTo>
                    <a:pt x="6150229" y="178053"/>
                  </a:lnTo>
                  <a:lnTo>
                    <a:pt x="6142355" y="185800"/>
                  </a:lnTo>
                  <a:lnTo>
                    <a:pt x="6142355" y="204977"/>
                  </a:lnTo>
                  <a:lnTo>
                    <a:pt x="6150229" y="212725"/>
                  </a:lnTo>
                  <a:lnTo>
                    <a:pt x="6169533" y="212725"/>
                  </a:lnTo>
                  <a:lnTo>
                    <a:pt x="6177280" y="204977"/>
                  </a:lnTo>
                  <a:lnTo>
                    <a:pt x="6177280" y="185800"/>
                  </a:lnTo>
                  <a:lnTo>
                    <a:pt x="6169533" y="178053"/>
                  </a:lnTo>
                  <a:close/>
                </a:path>
                <a:path w="6177280" h="1779270">
                  <a:moveTo>
                    <a:pt x="2310891" y="172339"/>
                  </a:moveTo>
                  <a:lnTo>
                    <a:pt x="2291588" y="172339"/>
                  </a:lnTo>
                  <a:lnTo>
                    <a:pt x="2283841" y="180085"/>
                  </a:lnTo>
                  <a:lnTo>
                    <a:pt x="2283841" y="199263"/>
                  </a:lnTo>
                  <a:lnTo>
                    <a:pt x="2291588" y="207009"/>
                  </a:lnTo>
                  <a:lnTo>
                    <a:pt x="2310891" y="207009"/>
                  </a:lnTo>
                  <a:lnTo>
                    <a:pt x="2318639" y="199263"/>
                  </a:lnTo>
                  <a:lnTo>
                    <a:pt x="2318639" y="180085"/>
                  </a:lnTo>
                  <a:lnTo>
                    <a:pt x="2310891" y="172339"/>
                  </a:lnTo>
                  <a:close/>
                </a:path>
                <a:path w="6177280" h="1779270">
                  <a:moveTo>
                    <a:pt x="2188844" y="172339"/>
                  </a:moveTo>
                  <a:lnTo>
                    <a:pt x="2169541" y="172339"/>
                  </a:lnTo>
                  <a:lnTo>
                    <a:pt x="2161793" y="180085"/>
                  </a:lnTo>
                  <a:lnTo>
                    <a:pt x="2161793" y="199263"/>
                  </a:lnTo>
                  <a:lnTo>
                    <a:pt x="2169541" y="207009"/>
                  </a:lnTo>
                  <a:lnTo>
                    <a:pt x="2188844" y="207009"/>
                  </a:lnTo>
                  <a:lnTo>
                    <a:pt x="2196591" y="199263"/>
                  </a:lnTo>
                  <a:lnTo>
                    <a:pt x="2196591" y="180085"/>
                  </a:lnTo>
                  <a:lnTo>
                    <a:pt x="2188844" y="172339"/>
                  </a:lnTo>
                  <a:close/>
                </a:path>
                <a:path w="6177280" h="1779270">
                  <a:moveTo>
                    <a:pt x="614044" y="172339"/>
                  </a:moveTo>
                  <a:lnTo>
                    <a:pt x="594740" y="172339"/>
                  </a:lnTo>
                  <a:lnTo>
                    <a:pt x="586866" y="180085"/>
                  </a:lnTo>
                  <a:lnTo>
                    <a:pt x="586866" y="199263"/>
                  </a:lnTo>
                  <a:lnTo>
                    <a:pt x="594740" y="207009"/>
                  </a:lnTo>
                  <a:lnTo>
                    <a:pt x="614044" y="207009"/>
                  </a:lnTo>
                  <a:lnTo>
                    <a:pt x="621791" y="199263"/>
                  </a:lnTo>
                  <a:lnTo>
                    <a:pt x="621791" y="180085"/>
                  </a:lnTo>
                  <a:lnTo>
                    <a:pt x="614044" y="172339"/>
                  </a:lnTo>
                  <a:close/>
                </a:path>
                <a:path w="6177280" h="1779270">
                  <a:moveTo>
                    <a:pt x="5925438" y="160781"/>
                  </a:moveTo>
                  <a:lnTo>
                    <a:pt x="5906134" y="160781"/>
                  </a:lnTo>
                  <a:lnTo>
                    <a:pt x="5898387" y="168528"/>
                  </a:lnTo>
                  <a:lnTo>
                    <a:pt x="5898387" y="187705"/>
                  </a:lnTo>
                  <a:lnTo>
                    <a:pt x="5906134" y="195452"/>
                  </a:lnTo>
                  <a:lnTo>
                    <a:pt x="5925438" y="195452"/>
                  </a:lnTo>
                  <a:lnTo>
                    <a:pt x="5933185" y="187705"/>
                  </a:lnTo>
                  <a:lnTo>
                    <a:pt x="5933185" y="168528"/>
                  </a:lnTo>
                  <a:lnTo>
                    <a:pt x="5925438" y="160781"/>
                  </a:lnTo>
                  <a:close/>
                </a:path>
                <a:path w="6177280" h="1779270">
                  <a:moveTo>
                    <a:pt x="5146675" y="160781"/>
                  </a:moveTo>
                  <a:lnTo>
                    <a:pt x="5127498" y="160781"/>
                  </a:lnTo>
                  <a:lnTo>
                    <a:pt x="5119624" y="168528"/>
                  </a:lnTo>
                  <a:lnTo>
                    <a:pt x="5119624" y="187705"/>
                  </a:lnTo>
                  <a:lnTo>
                    <a:pt x="5127498" y="195452"/>
                  </a:lnTo>
                  <a:lnTo>
                    <a:pt x="5146675" y="195452"/>
                  </a:lnTo>
                  <a:lnTo>
                    <a:pt x="5154549" y="187705"/>
                  </a:lnTo>
                  <a:lnTo>
                    <a:pt x="5154549" y="168528"/>
                  </a:lnTo>
                  <a:lnTo>
                    <a:pt x="5146675" y="160781"/>
                  </a:lnTo>
                  <a:close/>
                </a:path>
                <a:path w="6177280" h="1779270">
                  <a:moveTo>
                    <a:pt x="3403346" y="160781"/>
                  </a:moveTo>
                  <a:lnTo>
                    <a:pt x="3384041" y="160781"/>
                  </a:lnTo>
                  <a:lnTo>
                    <a:pt x="3376295" y="168528"/>
                  </a:lnTo>
                  <a:lnTo>
                    <a:pt x="3376295" y="187705"/>
                  </a:lnTo>
                  <a:lnTo>
                    <a:pt x="3384041" y="195452"/>
                  </a:lnTo>
                  <a:lnTo>
                    <a:pt x="3403346" y="195452"/>
                  </a:lnTo>
                  <a:lnTo>
                    <a:pt x="3411220" y="187705"/>
                  </a:lnTo>
                  <a:lnTo>
                    <a:pt x="3411220" y="168528"/>
                  </a:lnTo>
                  <a:lnTo>
                    <a:pt x="3403346" y="160781"/>
                  </a:lnTo>
                  <a:close/>
                </a:path>
                <a:path w="6177280" h="1779270">
                  <a:moveTo>
                    <a:pt x="1770379" y="160781"/>
                  </a:moveTo>
                  <a:lnTo>
                    <a:pt x="1751202" y="160781"/>
                  </a:lnTo>
                  <a:lnTo>
                    <a:pt x="1743328" y="168528"/>
                  </a:lnTo>
                  <a:lnTo>
                    <a:pt x="1743328" y="187705"/>
                  </a:lnTo>
                  <a:lnTo>
                    <a:pt x="1751202" y="195452"/>
                  </a:lnTo>
                  <a:lnTo>
                    <a:pt x="1770379" y="195452"/>
                  </a:lnTo>
                  <a:lnTo>
                    <a:pt x="1778253" y="187705"/>
                  </a:lnTo>
                  <a:lnTo>
                    <a:pt x="1778253" y="168528"/>
                  </a:lnTo>
                  <a:lnTo>
                    <a:pt x="1770379" y="160781"/>
                  </a:lnTo>
                  <a:close/>
                </a:path>
                <a:path w="6177280" h="1779270">
                  <a:moveTo>
                    <a:pt x="1386839" y="160781"/>
                  </a:moveTo>
                  <a:lnTo>
                    <a:pt x="1367663" y="160781"/>
                  </a:lnTo>
                  <a:lnTo>
                    <a:pt x="1359789" y="168528"/>
                  </a:lnTo>
                  <a:lnTo>
                    <a:pt x="1359789" y="187705"/>
                  </a:lnTo>
                  <a:lnTo>
                    <a:pt x="1367663" y="195452"/>
                  </a:lnTo>
                  <a:lnTo>
                    <a:pt x="1386839" y="195452"/>
                  </a:lnTo>
                  <a:lnTo>
                    <a:pt x="1394714" y="187705"/>
                  </a:lnTo>
                  <a:lnTo>
                    <a:pt x="1394714" y="168528"/>
                  </a:lnTo>
                  <a:lnTo>
                    <a:pt x="1386839" y="160781"/>
                  </a:lnTo>
                  <a:close/>
                </a:path>
                <a:path w="6177280" h="1779270">
                  <a:moveTo>
                    <a:pt x="4943348" y="154940"/>
                  </a:moveTo>
                  <a:lnTo>
                    <a:pt x="4924044" y="154940"/>
                  </a:lnTo>
                  <a:lnTo>
                    <a:pt x="4916297" y="162686"/>
                  </a:lnTo>
                  <a:lnTo>
                    <a:pt x="4916297" y="181864"/>
                  </a:lnTo>
                  <a:lnTo>
                    <a:pt x="4924044" y="189610"/>
                  </a:lnTo>
                  <a:lnTo>
                    <a:pt x="4943348" y="189610"/>
                  </a:lnTo>
                  <a:lnTo>
                    <a:pt x="4951095" y="181864"/>
                  </a:lnTo>
                  <a:lnTo>
                    <a:pt x="4951095" y="162686"/>
                  </a:lnTo>
                  <a:lnTo>
                    <a:pt x="4943348" y="154940"/>
                  </a:lnTo>
                  <a:close/>
                </a:path>
                <a:path w="6177280" h="1779270">
                  <a:moveTo>
                    <a:pt x="1160271" y="154940"/>
                  </a:moveTo>
                  <a:lnTo>
                    <a:pt x="1140967" y="154940"/>
                  </a:lnTo>
                  <a:lnTo>
                    <a:pt x="1133220" y="162686"/>
                  </a:lnTo>
                  <a:lnTo>
                    <a:pt x="1133220" y="181864"/>
                  </a:lnTo>
                  <a:lnTo>
                    <a:pt x="1140967" y="189610"/>
                  </a:lnTo>
                  <a:lnTo>
                    <a:pt x="1160271" y="189610"/>
                  </a:lnTo>
                  <a:lnTo>
                    <a:pt x="1168018" y="181864"/>
                  </a:lnTo>
                  <a:lnTo>
                    <a:pt x="1168018" y="162686"/>
                  </a:lnTo>
                  <a:lnTo>
                    <a:pt x="1160271" y="154940"/>
                  </a:lnTo>
                  <a:close/>
                </a:path>
                <a:path w="6177280" h="1779270">
                  <a:moveTo>
                    <a:pt x="486155" y="154940"/>
                  </a:moveTo>
                  <a:lnTo>
                    <a:pt x="466851" y="154940"/>
                  </a:lnTo>
                  <a:lnTo>
                    <a:pt x="459104" y="162686"/>
                  </a:lnTo>
                  <a:lnTo>
                    <a:pt x="459104" y="181864"/>
                  </a:lnTo>
                  <a:lnTo>
                    <a:pt x="466851" y="189610"/>
                  </a:lnTo>
                  <a:lnTo>
                    <a:pt x="486155" y="189610"/>
                  </a:lnTo>
                  <a:lnTo>
                    <a:pt x="493902" y="181864"/>
                  </a:lnTo>
                  <a:lnTo>
                    <a:pt x="493902" y="162686"/>
                  </a:lnTo>
                  <a:lnTo>
                    <a:pt x="486155" y="154940"/>
                  </a:lnTo>
                  <a:close/>
                </a:path>
                <a:path w="6177280" h="1779270">
                  <a:moveTo>
                    <a:pt x="137413" y="154940"/>
                  </a:moveTo>
                  <a:lnTo>
                    <a:pt x="118237" y="154940"/>
                  </a:lnTo>
                  <a:lnTo>
                    <a:pt x="110362" y="162686"/>
                  </a:lnTo>
                  <a:lnTo>
                    <a:pt x="110362" y="181864"/>
                  </a:lnTo>
                  <a:lnTo>
                    <a:pt x="118237" y="189610"/>
                  </a:lnTo>
                  <a:lnTo>
                    <a:pt x="137413" y="189610"/>
                  </a:lnTo>
                  <a:lnTo>
                    <a:pt x="145287" y="181864"/>
                  </a:lnTo>
                  <a:lnTo>
                    <a:pt x="145287" y="162686"/>
                  </a:lnTo>
                  <a:lnTo>
                    <a:pt x="137413" y="154940"/>
                  </a:lnTo>
                  <a:close/>
                </a:path>
                <a:path w="6177280" h="1779270">
                  <a:moveTo>
                    <a:pt x="4815458" y="149225"/>
                  </a:moveTo>
                  <a:lnTo>
                    <a:pt x="4796155" y="149225"/>
                  </a:lnTo>
                  <a:lnTo>
                    <a:pt x="4788408" y="156972"/>
                  </a:lnTo>
                  <a:lnTo>
                    <a:pt x="4788408" y="176149"/>
                  </a:lnTo>
                  <a:lnTo>
                    <a:pt x="4796155" y="183896"/>
                  </a:lnTo>
                  <a:lnTo>
                    <a:pt x="4815458" y="183896"/>
                  </a:lnTo>
                  <a:lnTo>
                    <a:pt x="4823333" y="176149"/>
                  </a:lnTo>
                  <a:lnTo>
                    <a:pt x="4823333" y="156972"/>
                  </a:lnTo>
                  <a:lnTo>
                    <a:pt x="4815458" y="149225"/>
                  </a:lnTo>
                  <a:close/>
                </a:path>
                <a:path w="6177280" h="1779270">
                  <a:moveTo>
                    <a:pt x="3525393" y="149225"/>
                  </a:moveTo>
                  <a:lnTo>
                    <a:pt x="3506088" y="149225"/>
                  </a:lnTo>
                  <a:lnTo>
                    <a:pt x="3498341" y="156972"/>
                  </a:lnTo>
                  <a:lnTo>
                    <a:pt x="3498341" y="176149"/>
                  </a:lnTo>
                  <a:lnTo>
                    <a:pt x="3506088" y="183896"/>
                  </a:lnTo>
                  <a:lnTo>
                    <a:pt x="3525393" y="183896"/>
                  </a:lnTo>
                  <a:lnTo>
                    <a:pt x="3533139" y="176149"/>
                  </a:lnTo>
                  <a:lnTo>
                    <a:pt x="3533139" y="156972"/>
                  </a:lnTo>
                  <a:lnTo>
                    <a:pt x="3525393" y="149225"/>
                  </a:lnTo>
                  <a:close/>
                </a:path>
                <a:path w="6177280" h="1779270">
                  <a:moveTo>
                    <a:pt x="2421254" y="149225"/>
                  </a:moveTo>
                  <a:lnTo>
                    <a:pt x="2401951" y="149225"/>
                  </a:lnTo>
                  <a:lnTo>
                    <a:pt x="2394204" y="156972"/>
                  </a:lnTo>
                  <a:lnTo>
                    <a:pt x="2394204" y="176149"/>
                  </a:lnTo>
                  <a:lnTo>
                    <a:pt x="2401951" y="183896"/>
                  </a:lnTo>
                  <a:lnTo>
                    <a:pt x="2421254" y="183896"/>
                  </a:lnTo>
                  <a:lnTo>
                    <a:pt x="2429129" y="176149"/>
                  </a:lnTo>
                  <a:lnTo>
                    <a:pt x="2429129" y="156972"/>
                  </a:lnTo>
                  <a:lnTo>
                    <a:pt x="2421254" y="149225"/>
                  </a:lnTo>
                  <a:close/>
                </a:path>
                <a:path w="6177280" h="1779270">
                  <a:moveTo>
                    <a:pt x="1869185" y="149225"/>
                  </a:moveTo>
                  <a:lnTo>
                    <a:pt x="1850008" y="149225"/>
                  </a:lnTo>
                  <a:lnTo>
                    <a:pt x="1842134" y="156972"/>
                  </a:lnTo>
                  <a:lnTo>
                    <a:pt x="1842134" y="176149"/>
                  </a:lnTo>
                  <a:lnTo>
                    <a:pt x="1850008" y="183896"/>
                  </a:lnTo>
                  <a:lnTo>
                    <a:pt x="1869185" y="183896"/>
                  </a:lnTo>
                  <a:lnTo>
                    <a:pt x="1877059" y="176149"/>
                  </a:lnTo>
                  <a:lnTo>
                    <a:pt x="1877059" y="156972"/>
                  </a:lnTo>
                  <a:lnTo>
                    <a:pt x="1869185" y="149225"/>
                  </a:lnTo>
                  <a:close/>
                </a:path>
                <a:path w="6177280" h="1779270">
                  <a:moveTo>
                    <a:pt x="898778" y="149225"/>
                  </a:moveTo>
                  <a:lnTo>
                    <a:pt x="879475" y="149225"/>
                  </a:lnTo>
                  <a:lnTo>
                    <a:pt x="871727" y="156972"/>
                  </a:lnTo>
                  <a:lnTo>
                    <a:pt x="871727" y="176149"/>
                  </a:lnTo>
                  <a:lnTo>
                    <a:pt x="879475" y="183896"/>
                  </a:lnTo>
                  <a:lnTo>
                    <a:pt x="898778" y="183896"/>
                  </a:lnTo>
                  <a:lnTo>
                    <a:pt x="906526" y="176149"/>
                  </a:lnTo>
                  <a:lnTo>
                    <a:pt x="906526" y="156972"/>
                  </a:lnTo>
                  <a:lnTo>
                    <a:pt x="898778" y="149225"/>
                  </a:lnTo>
                  <a:close/>
                </a:path>
                <a:path w="6177280" h="1779270">
                  <a:moveTo>
                    <a:pt x="5721984" y="143382"/>
                  </a:moveTo>
                  <a:lnTo>
                    <a:pt x="5702808" y="143382"/>
                  </a:lnTo>
                  <a:lnTo>
                    <a:pt x="5694933" y="151129"/>
                  </a:lnTo>
                  <a:lnTo>
                    <a:pt x="5694933" y="170306"/>
                  </a:lnTo>
                  <a:lnTo>
                    <a:pt x="5702808" y="178053"/>
                  </a:lnTo>
                  <a:lnTo>
                    <a:pt x="5721984" y="178053"/>
                  </a:lnTo>
                  <a:lnTo>
                    <a:pt x="5729858" y="170306"/>
                  </a:lnTo>
                  <a:lnTo>
                    <a:pt x="5729858" y="151129"/>
                  </a:lnTo>
                  <a:lnTo>
                    <a:pt x="5721984" y="143382"/>
                  </a:lnTo>
                  <a:close/>
                </a:path>
                <a:path w="6177280" h="1779270">
                  <a:moveTo>
                    <a:pt x="4501641" y="143382"/>
                  </a:moveTo>
                  <a:lnTo>
                    <a:pt x="4482464" y="143382"/>
                  </a:lnTo>
                  <a:lnTo>
                    <a:pt x="4474590" y="151129"/>
                  </a:lnTo>
                  <a:lnTo>
                    <a:pt x="4474590" y="170306"/>
                  </a:lnTo>
                  <a:lnTo>
                    <a:pt x="4482464" y="178053"/>
                  </a:lnTo>
                  <a:lnTo>
                    <a:pt x="4501641" y="178053"/>
                  </a:lnTo>
                  <a:lnTo>
                    <a:pt x="4509515" y="170306"/>
                  </a:lnTo>
                  <a:lnTo>
                    <a:pt x="4509515" y="151129"/>
                  </a:lnTo>
                  <a:lnTo>
                    <a:pt x="4501641" y="143382"/>
                  </a:lnTo>
                  <a:close/>
                </a:path>
                <a:path w="6177280" h="1779270">
                  <a:moveTo>
                    <a:pt x="2066797" y="143382"/>
                  </a:moveTo>
                  <a:lnTo>
                    <a:pt x="2047493" y="143382"/>
                  </a:lnTo>
                  <a:lnTo>
                    <a:pt x="2039746" y="151129"/>
                  </a:lnTo>
                  <a:lnTo>
                    <a:pt x="2039746" y="170306"/>
                  </a:lnTo>
                  <a:lnTo>
                    <a:pt x="2047493" y="178053"/>
                  </a:lnTo>
                  <a:lnTo>
                    <a:pt x="2066797" y="178053"/>
                  </a:lnTo>
                  <a:lnTo>
                    <a:pt x="2074544" y="170306"/>
                  </a:lnTo>
                  <a:lnTo>
                    <a:pt x="2074544" y="151129"/>
                  </a:lnTo>
                  <a:lnTo>
                    <a:pt x="2066797" y="143382"/>
                  </a:lnTo>
                  <a:close/>
                </a:path>
                <a:path w="6177280" h="1779270">
                  <a:moveTo>
                    <a:pt x="782574" y="143382"/>
                  </a:moveTo>
                  <a:lnTo>
                    <a:pt x="763269" y="143382"/>
                  </a:lnTo>
                  <a:lnTo>
                    <a:pt x="755395" y="151129"/>
                  </a:lnTo>
                  <a:lnTo>
                    <a:pt x="755395" y="170306"/>
                  </a:lnTo>
                  <a:lnTo>
                    <a:pt x="763269" y="178053"/>
                  </a:lnTo>
                  <a:lnTo>
                    <a:pt x="782574" y="178053"/>
                  </a:lnTo>
                  <a:lnTo>
                    <a:pt x="790320" y="170306"/>
                  </a:lnTo>
                  <a:lnTo>
                    <a:pt x="790320" y="151129"/>
                  </a:lnTo>
                  <a:lnTo>
                    <a:pt x="782574" y="143382"/>
                  </a:lnTo>
                  <a:close/>
                </a:path>
                <a:path w="6177280" h="1779270">
                  <a:moveTo>
                    <a:pt x="364108" y="143382"/>
                  </a:moveTo>
                  <a:lnTo>
                    <a:pt x="344804" y="143382"/>
                  </a:lnTo>
                  <a:lnTo>
                    <a:pt x="337057" y="151129"/>
                  </a:lnTo>
                  <a:lnTo>
                    <a:pt x="337057" y="170306"/>
                  </a:lnTo>
                  <a:lnTo>
                    <a:pt x="344804" y="178053"/>
                  </a:lnTo>
                  <a:lnTo>
                    <a:pt x="364108" y="178053"/>
                  </a:lnTo>
                  <a:lnTo>
                    <a:pt x="371855" y="170306"/>
                  </a:lnTo>
                  <a:lnTo>
                    <a:pt x="371855" y="151129"/>
                  </a:lnTo>
                  <a:lnTo>
                    <a:pt x="364108" y="143382"/>
                  </a:lnTo>
                  <a:close/>
                </a:path>
                <a:path w="6177280" h="1779270">
                  <a:moveTo>
                    <a:pt x="4612132" y="137668"/>
                  </a:moveTo>
                  <a:lnTo>
                    <a:pt x="4592828" y="137668"/>
                  </a:lnTo>
                  <a:lnTo>
                    <a:pt x="4584954" y="145415"/>
                  </a:lnTo>
                  <a:lnTo>
                    <a:pt x="4584954" y="164592"/>
                  </a:lnTo>
                  <a:lnTo>
                    <a:pt x="4592828" y="172339"/>
                  </a:lnTo>
                  <a:lnTo>
                    <a:pt x="4612132" y="172339"/>
                  </a:lnTo>
                  <a:lnTo>
                    <a:pt x="4619879" y="164592"/>
                  </a:lnTo>
                  <a:lnTo>
                    <a:pt x="4619879" y="145415"/>
                  </a:lnTo>
                  <a:lnTo>
                    <a:pt x="4612132" y="137668"/>
                  </a:lnTo>
                  <a:close/>
                </a:path>
                <a:path w="6177280" h="1779270">
                  <a:moveTo>
                    <a:pt x="3130169" y="137668"/>
                  </a:moveTo>
                  <a:lnTo>
                    <a:pt x="3110991" y="137668"/>
                  </a:lnTo>
                  <a:lnTo>
                    <a:pt x="3103118" y="145415"/>
                  </a:lnTo>
                  <a:lnTo>
                    <a:pt x="3103118" y="164592"/>
                  </a:lnTo>
                  <a:lnTo>
                    <a:pt x="3110991" y="172339"/>
                  </a:lnTo>
                  <a:lnTo>
                    <a:pt x="3130169" y="172339"/>
                  </a:lnTo>
                  <a:lnTo>
                    <a:pt x="3138043" y="164592"/>
                  </a:lnTo>
                  <a:lnTo>
                    <a:pt x="3138043" y="145415"/>
                  </a:lnTo>
                  <a:lnTo>
                    <a:pt x="3130169" y="137668"/>
                  </a:lnTo>
                  <a:close/>
                </a:path>
                <a:path w="6177280" h="1779270">
                  <a:moveTo>
                    <a:pt x="4106545" y="126110"/>
                  </a:moveTo>
                  <a:lnTo>
                    <a:pt x="4087240" y="126110"/>
                  </a:lnTo>
                  <a:lnTo>
                    <a:pt x="4079494" y="133857"/>
                  </a:lnTo>
                  <a:lnTo>
                    <a:pt x="4079494" y="153034"/>
                  </a:lnTo>
                  <a:lnTo>
                    <a:pt x="4087240" y="160781"/>
                  </a:lnTo>
                  <a:lnTo>
                    <a:pt x="4106545" y="160781"/>
                  </a:lnTo>
                  <a:lnTo>
                    <a:pt x="4114291" y="153034"/>
                  </a:lnTo>
                  <a:lnTo>
                    <a:pt x="4114291" y="133857"/>
                  </a:lnTo>
                  <a:lnTo>
                    <a:pt x="4106545" y="126110"/>
                  </a:lnTo>
                  <a:close/>
                </a:path>
                <a:path w="6177280" h="1779270">
                  <a:moveTo>
                    <a:pt x="1032382" y="126110"/>
                  </a:moveTo>
                  <a:lnTo>
                    <a:pt x="1013078" y="126110"/>
                  </a:lnTo>
                  <a:lnTo>
                    <a:pt x="1005331" y="133857"/>
                  </a:lnTo>
                  <a:lnTo>
                    <a:pt x="1005331" y="153034"/>
                  </a:lnTo>
                  <a:lnTo>
                    <a:pt x="1013078" y="160781"/>
                  </a:lnTo>
                  <a:lnTo>
                    <a:pt x="1032382" y="160781"/>
                  </a:lnTo>
                  <a:lnTo>
                    <a:pt x="1040256" y="153034"/>
                  </a:lnTo>
                  <a:lnTo>
                    <a:pt x="1040256" y="133857"/>
                  </a:lnTo>
                  <a:lnTo>
                    <a:pt x="1032382" y="126110"/>
                  </a:lnTo>
                  <a:close/>
                </a:path>
                <a:path w="6177280" h="1779270">
                  <a:moveTo>
                    <a:pt x="4397121" y="114553"/>
                  </a:moveTo>
                  <a:lnTo>
                    <a:pt x="4377816" y="114553"/>
                  </a:lnTo>
                  <a:lnTo>
                    <a:pt x="4369943" y="122300"/>
                  </a:lnTo>
                  <a:lnTo>
                    <a:pt x="4369943" y="141477"/>
                  </a:lnTo>
                  <a:lnTo>
                    <a:pt x="4377816" y="149225"/>
                  </a:lnTo>
                  <a:lnTo>
                    <a:pt x="4397121" y="149225"/>
                  </a:lnTo>
                  <a:lnTo>
                    <a:pt x="4404868" y="141477"/>
                  </a:lnTo>
                  <a:lnTo>
                    <a:pt x="4404868" y="122300"/>
                  </a:lnTo>
                  <a:lnTo>
                    <a:pt x="4397121" y="114553"/>
                  </a:lnTo>
                  <a:close/>
                </a:path>
                <a:path w="6177280" h="1779270">
                  <a:moveTo>
                    <a:pt x="4228591" y="114553"/>
                  </a:moveTo>
                  <a:lnTo>
                    <a:pt x="4209287" y="114553"/>
                  </a:lnTo>
                  <a:lnTo>
                    <a:pt x="4201540" y="122300"/>
                  </a:lnTo>
                  <a:lnTo>
                    <a:pt x="4201540" y="141477"/>
                  </a:lnTo>
                  <a:lnTo>
                    <a:pt x="4209287" y="149225"/>
                  </a:lnTo>
                  <a:lnTo>
                    <a:pt x="4228591" y="149225"/>
                  </a:lnTo>
                  <a:lnTo>
                    <a:pt x="4236338" y="141477"/>
                  </a:lnTo>
                  <a:lnTo>
                    <a:pt x="4236338" y="122300"/>
                  </a:lnTo>
                  <a:lnTo>
                    <a:pt x="4228591" y="114553"/>
                  </a:lnTo>
                  <a:close/>
                </a:path>
                <a:path w="6177280" h="1779270">
                  <a:moveTo>
                    <a:pt x="5832475" y="108711"/>
                  </a:moveTo>
                  <a:lnTo>
                    <a:pt x="5813171" y="108711"/>
                  </a:lnTo>
                  <a:lnTo>
                    <a:pt x="5805424" y="116458"/>
                  </a:lnTo>
                  <a:lnTo>
                    <a:pt x="5805424" y="135635"/>
                  </a:lnTo>
                  <a:lnTo>
                    <a:pt x="5813171" y="143382"/>
                  </a:lnTo>
                  <a:lnTo>
                    <a:pt x="5832475" y="143382"/>
                  </a:lnTo>
                  <a:lnTo>
                    <a:pt x="5840222" y="135635"/>
                  </a:lnTo>
                  <a:lnTo>
                    <a:pt x="5840222" y="116458"/>
                  </a:lnTo>
                  <a:lnTo>
                    <a:pt x="5832475" y="108711"/>
                  </a:lnTo>
                  <a:close/>
                </a:path>
                <a:path w="6177280" h="1779270">
                  <a:moveTo>
                    <a:pt x="5047869" y="108711"/>
                  </a:moveTo>
                  <a:lnTo>
                    <a:pt x="5028691" y="108711"/>
                  </a:lnTo>
                  <a:lnTo>
                    <a:pt x="5020818" y="116458"/>
                  </a:lnTo>
                  <a:lnTo>
                    <a:pt x="5020818" y="135635"/>
                  </a:lnTo>
                  <a:lnTo>
                    <a:pt x="5028691" y="143382"/>
                  </a:lnTo>
                  <a:lnTo>
                    <a:pt x="5047869" y="143382"/>
                  </a:lnTo>
                  <a:lnTo>
                    <a:pt x="5055743" y="135635"/>
                  </a:lnTo>
                  <a:lnTo>
                    <a:pt x="5055743" y="116458"/>
                  </a:lnTo>
                  <a:lnTo>
                    <a:pt x="5047869" y="108711"/>
                  </a:lnTo>
                  <a:close/>
                </a:path>
                <a:path w="6177280" h="1779270">
                  <a:moveTo>
                    <a:pt x="2781554" y="108711"/>
                  </a:moveTo>
                  <a:lnTo>
                    <a:pt x="2762250" y="108711"/>
                  </a:lnTo>
                  <a:lnTo>
                    <a:pt x="2754503" y="116458"/>
                  </a:lnTo>
                  <a:lnTo>
                    <a:pt x="2754503" y="135635"/>
                  </a:lnTo>
                  <a:lnTo>
                    <a:pt x="2762250" y="143382"/>
                  </a:lnTo>
                  <a:lnTo>
                    <a:pt x="2781554" y="143382"/>
                  </a:lnTo>
                  <a:lnTo>
                    <a:pt x="2789428" y="135635"/>
                  </a:lnTo>
                  <a:lnTo>
                    <a:pt x="2789428" y="116458"/>
                  </a:lnTo>
                  <a:lnTo>
                    <a:pt x="2781554" y="108711"/>
                  </a:lnTo>
                  <a:close/>
                </a:path>
                <a:path w="6177280" h="1779270">
                  <a:moveTo>
                    <a:pt x="2671191" y="108711"/>
                  </a:moveTo>
                  <a:lnTo>
                    <a:pt x="2651887" y="108711"/>
                  </a:lnTo>
                  <a:lnTo>
                    <a:pt x="2644140" y="116458"/>
                  </a:lnTo>
                  <a:lnTo>
                    <a:pt x="2644140" y="135635"/>
                  </a:lnTo>
                  <a:lnTo>
                    <a:pt x="2651887" y="143382"/>
                  </a:lnTo>
                  <a:lnTo>
                    <a:pt x="2671191" y="143382"/>
                  </a:lnTo>
                  <a:lnTo>
                    <a:pt x="2678938" y="135635"/>
                  </a:lnTo>
                  <a:lnTo>
                    <a:pt x="2678938" y="116458"/>
                  </a:lnTo>
                  <a:lnTo>
                    <a:pt x="2671191" y="108711"/>
                  </a:lnTo>
                  <a:close/>
                </a:path>
                <a:path w="6177280" h="1779270">
                  <a:moveTo>
                    <a:pt x="5617463" y="102997"/>
                  </a:moveTo>
                  <a:lnTo>
                    <a:pt x="5598159" y="102997"/>
                  </a:lnTo>
                  <a:lnTo>
                    <a:pt x="5590412" y="110744"/>
                  </a:lnTo>
                  <a:lnTo>
                    <a:pt x="5590412" y="129921"/>
                  </a:lnTo>
                  <a:lnTo>
                    <a:pt x="5598159" y="137668"/>
                  </a:lnTo>
                  <a:lnTo>
                    <a:pt x="5617463" y="137668"/>
                  </a:lnTo>
                  <a:lnTo>
                    <a:pt x="5625210" y="129921"/>
                  </a:lnTo>
                  <a:lnTo>
                    <a:pt x="5625210" y="110744"/>
                  </a:lnTo>
                  <a:lnTo>
                    <a:pt x="5617463" y="102997"/>
                  </a:lnTo>
                  <a:close/>
                </a:path>
                <a:path w="6177280" h="1779270">
                  <a:moveTo>
                    <a:pt x="3932174" y="102997"/>
                  </a:moveTo>
                  <a:lnTo>
                    <a:pt x="3912870" y="102997"/>
                  </a:lnTo>
                  <a:lnTo>
                    <a:pt x="3905123" y="110744"/>
                  </a:lnTo>
                  <a:lnTo>
                    <a:pt x="3905123" y="129921"/>
                  </a:lnTo>
                  <a:lnTo>
                    <a:pt x="3912870" y="137668"/>
                  </a:lnTo>
                  <a:lnTo>
                    <a:pt x="3932174" y="137668"/>
                  </a:lnTo>
                  <a:lnTo>
                    <a:pt x="3939921" y="129921"/>
                  </a:lnTo>
                  <a:lnTo>
                    <a:pt x="3939921" y="110744"/>
                  </a:lnTo>
                  <a:lnTo>
                    <a:pt x="3932174" y="102997"/>
                  </a:lnTo>
                  <a:close/>
                </a:path>
                <a:path w="6177280" h="1779270">
                  <a:moveTo>
                    <a:pt x="3798570" y="102997"/>
                  </a:moveTo>
                  <a:lnTo>
                    <a:pt x="3779265" y="102997"/>
                  </a:lnTo>
                  <a:lnTo>
                    <a:pt x="3771391" y="110744"/>
                  </a:lnTo>
                  <a:lnTo>
                    <a:pt x="3771391" y="129921"/>
                  </a:lnTo>
                  <a:lnTo>
                    <a:pt x="3779265" y="137668"/>
                  </a:lnTo>
                  <a:lnTo>
                    <a:pt x="3798570" y="137668"/>
                  </a:lnTo>
                  <a:lnTo>
                    <a:pt x="3806316" y="129921"/>
                  </a:lnTo>
                  <a:lnTo>
                    <a:pt x="3806316" y="110744"/>
                  </a:lnTo>
                  <a:lnTo>
                    <a:pt x="3798570" y="102997"/>
                  </a:lnTo>
                  <a:close/>
                </a:path>
                <a:path w="6177280" h="1779270">
                  <a:moveTo>
                    <a:pt x="3246501" y="102997"/>
                  </a:moveTo>
                  <a:lnTo>
                    <a:pt x="3227197" y="102997"/>
                  </a:lnTo>
                  <a:lnTo>
                    <a:pt x="3219450" y="110744"/>
                  </a:lnTo>
                  <a:lnTo>
                    <a:pt x="3219450" y="129921"/>
                  </a:lnTo>
                  <a:lnTo>
                    <a:pt x="3227197" y="137668"/>
                  </a:lnTo>
                  <a:lnTo>
                    <a:pt x="3246501" y="137668"/>
                  </a:lnTo>
                  <a:lnTo>
                    <a:pt x="3254248" y="129921"/>
                  </a:lnTo>
                  <a:lnTo>
                    <a:pt x="3254248" y="110744"/>
                  </a:lnTo>
                  <a:lnTo>
                    <a:pt x="3246501" y="102997"/>
                  </a:lnTo>
                  <a:close/>
                </a:path>
                <a:path w="6177280" h="1779270">
                  <a:moveTo>
                    <a:pt x="1967991" y="102997"/>
                  </a:moveTo>
                  <a:lnTo>
                    <a:pt x="1948688" y="102997"/>
                  </a:lnTo>
                  <a:lnTo>
                    <a:pt x="1940940" y="110744"/>
                  </a:lnTo>
                  <a:lnTo>
                    <a:pt x="1940940" y="129921"/>
                  </a:lnTo>
                  <a:lnTo>
                    <a:pt x="1948688" y="137668"/>
                  </a:lnTo>
                  <a:lnTo>
                    <a:pt x="1967991" y="137668"/>
                  </a:lnTo>
                  <a:lnTo>
                    <a:pt x="1975739" y="129921"/>
                  </a:lnTo>
                  <a:lnTo>
                    <a:pt x="1975739" y="110744"/>
                  </a:lnTo>
                  <a:lnTo>
                    <a:pt x="1967991" y="102997"/>
                  </a:lnTo>
                  <a:close/>
                </a:path>
                <a:path w="6177280" h="1779270">
                  <a:moveTo>
                    <a:pt x="242062" y="102997"/>
                  </a:moveTo>
                  <a:lnTo>
                    <a:pt x="222757" y="102997"/>
                  </a:lnTo>
                  <a:lnTo>
                    <a:pt x="215010" y="110744"/>
                  </a:lnTo>
                  <a:lnTo>
                    <a:pt x="215010" y="129921"/>
                  </a:lnTo>
                  <a:lnTo>
                    <a:pt x="222757" y="137668"/>
                  </a:lnTo>
                  <a:lnTo>
                    <a:pt x="242062" y="137668"/>
                  </a:lnTo>
                  <a:lnTo>
                    <a:pt x="249935" y="129921"/>
                  </a:lnTo>
                  <a:lnTo>
                    <a:pt x="249935" y="110744"/>
                  </a:lnTo>
                  <a:lnTo>
                    <a:pt x="242062" y="102997"/>
                  </a:lnTo>
                  <a:close/>
                </a:path>
                <a:path w="6177280" h="1779270">
                  <a:moveTo>
                    <a:pt x="3647439" y="97154"/>
                  </a:moveTo>
                  <a:lnTo>
                    <a:pt x="3628135" y="97154"/>
                  </a:lnTo>
                  <a:lnTo>
                    <a:pt x="3620388" y="104901"/>
                  </a:lnTo>
                  <a:lnTo>
                    <a:pt x="3620388" y="124078"/>
                  </a:lnTo>
                  <a:lnTo>
                    <a:pt x="3628135" y="131825"/>
                  </a:lnTo>
                  <a:lnTo>
                    <a:pt x="3647439" y="131825"/>
                  </a:lnTo>
                  <a:lnTo>
                    <a:pt x="3655186" y="124078"/>
                  </a:lnTo>
                  <a:lnTo>
                    <a:pt x="3655186" y="104901"/>
                  </a:lnTo>
                  <a:lnTo>
                    <a:pt x="3647439" y="97154"/>
                  </a:lnTo>
                  <a:close/>
                </a:path>
                <a:path w="6177280" h="1779270">
                  <a:moveTo>
                    <a:pt x="1660016" y="97154"/>
                  </a:moveTo>
                  <a:lnTo>
                    <a:pt x="1640713" y="97154"/>
                  </a:lnTo>
                  <a:lnTo>
                    <a:pt x="1632965" y="104901"/>
                  </a:lnTo>
                  <a:lnTo>
                    <a:pt x="1632965" y="124078"/>
                  </a:lnTo>
                  <a:lnTo>
                    <a:pt x="1640713" y="131825"/>
                  </a:lnTo>
                  <a:lnTo>
                    <a:pt x="1660016" y="131825"/>
                  </a:lnTo>
                  <a:lnTo>
                    <a:pt x="1667764" y="124078"/>
                  </a:lnTo>
                  <a:lnTo>
                    <a:pt x="1667764" y="104901"/>
                  </a:lnTo>
                  <a:lnTo>
                    <a:pt x="1660016" y="97154"/>
                  </a:lnTo>
                  <a:close/>
                </a:path>
                <a:path w="6177280" h="1779270">
                  <a:moveTo>
                    <a:pt x="1532127" y="97154"/>
                  </a:moveTo>
                  <a:lnTo>
                    <a:pt x="1512951" y="97154"/>
                  </a:lnTo>
                  <a:lnTo>
                    <a:pt x="1505077" y="104901"/>
                  </a:lnTo>
                  <a:lnTo>
                    <a:pt x="1505077" y="124078"/>
                  </a:lnTo>
                  <a:lnTo>
                    <a:pt x="1512951" y="131825"/>
                  </a:lnTo>
                  <a:lnTo>
                    <a:pt x="1532127" y="131825"/>
                  </a:lnTo>
                  <a:lnTo>
                    <a:pt x="1540002" y="124078"/>
                  </a:lnTo>
                  <a:lnTo>
                    <a:pt x="1540002" y="104901"/>
                  </a:lnTo>
                  <a:lnTo>
                    <a:pt x="1532127" y="97154"/>
                  </a:lnTo>
                  <a:close/>
                </a:path>
                <a:path w="6177280" h="1779270">
                  <a:moveTo>
                    <a:pt x="5437251" y="85598"/>
                  </a:moveTo>
                  <a:lnTo>
                    <a:pt x="5418074" y="85598"/>
                  </a:lnTo>
                  <a:lnTo>
                    <a:pt x="5410200" y="93345"/>
                  </a:lnTo>
                  <a:lnTo>
                    <a:pt x="5410200" y="112522"/>
                  </a:lnTo>
                  <a:lnTo>
                    <a:pt x="5418074" y="120269"/>
                  </a:lnTo>
                  <a:lnTo>
                    <a:pt x="5437251" y="120269"/>
                  </a:lnTo>
                  <a:lnTo>
                    <a:pt x="5445125" y="112522"/>
                  </a:lnTo>
                  <a:lnTo>
                    <a:pt x="5445125" y="93345"/>
                  </a:lnTo>
                  <a:lnTo>
                    <a:pt x="5437251" y="85598"/>
                  </a:lnTo>
                  <a:close/>
                </a:path>
                <a:path w="6177280" h="1779270">
                  <a:moveTo>
                    <a:pt x="5251323" y="85598"/>
                  </a:moveTo>
                  <a:lnTo>
                    <a:pt x="5232019" y="85598"/>
                  </a:lnTo>
                  <a:lnTo>
                    <a:pt x="5224272" y="93345"/>
                  </a:lnTo>
                  <a:lnTo>
                    <a:pt x="5224272" y="112522"/>
                  </a:lnTo>
                  <a:lnTo>
                    <a:pt x="5232019" y="120269"/>
                  </a:lnTo>
                  <a:lnTo>
                    <a:pt x="5251323" y="120269"/>
                  </a:lnTo>
                  <a:lnTo>
                    <a:pt x="5259070" y="112522"/>
                  </a:lnTo>
                  <a:lnTo>
                    <a:pt x="5259070" y="93345"/>
                  </a:lnTo>
                  <a:lnTo>
                    <a:pt x="5251323" y="85598"/>
                  </a:lnTo>
                  <a:close/>
                </a:path>
                <a:path w="6177280" h="1779270">
                  <a:moveTo>
                    <a:pt x="2903601" y="85598"/>
                  </a:moveTo>
                  <a:lnTo>
                    <a:pt x="2884296" y="85598"/>
                  </a:lnTo>
                  <a:lnTo>
                    <a:pt x="2876550" y="93345"/>
                  </a:lnTo>
                  <a:lnTo>
                    <a:pt x="2876550" y="112522"/>
                  </a:lnTo>
                  <a:lnTo>
                    <a:pt x="2884296" y="120269"/>
                  </a:lnTo>
                  <a:lnTo>
                    <a:pt x="2903601" y="120269"/>
                  </a:lnTo>
                  <a:lnTo>
                    <a:pt x="2911347" y="112522"/>
                  </a:lnTo>
                  <a:lnTo>
                    <a:pt x="2911347" y="93345"/>
                  </a:lnTo>
                  <a:lnTo>
                    <a:pt x="2903601" y="85598"/>
                  </a:lnTo>
                  <a:close/>
                </a:path>
                <a:path w="6177280" h="1779270">
                  <a:moveTo>
                    <a:pt x="6169533" y="79882"/>
                  </a:moveTo>
                  <a:lnTo>
                    <a:pt x="6150229" y="79882"/>
                  </a:lnTo>
                  <a:lnTo>
                    <a:pt x="6142355" y="87629"/>
                  </a:lnTo>
                  <a:lnTo>
                    <a:pt x="6142355" y="106806"/>
                  </a:lnTo>
                  <a:lnTo>
                    <a:pt x="6150229" y="114553"/>
                  </a:lnTo>
                  <a:lnTo>
                    <a:pt x="6169533" y="114553"/>
                  </a:lnTo>
                  <a:lnTo>
                    <a:pt x="6177280" y="106806"/>
                  </a:lnTo>
                  <a:lnTo>
                    <a:pt x="6177280" y="87629"/>
                  </a:lnTo>
                  <a:lnTo>
                    <a:pt x="6169533" y="79882"/>
                  </a:lnTo>
                  <a:close/>
                </a:path>
                <a:path w="6177280" h="1779270">
                  <a:moveTo>
                    <a:pt x="6047485" y="79882"/>
                  </a:moveTo>
                  <a:lnTo>
                    <a:pt x="6028182" y="79882"/>
                  </a:lnTo>
                  <a:lnTo>
                    <a:pt x="6020434" y="87629"/>
                  </a:lnTo>
                  <a:lnTo>
                    <a:pt x="6020434" y="106806"/>
                  </a:lnTo>
                  <a:lnTo>
                    <a:pt x="6028182" y="114553"/>
                  </a:lnTo>
                  <a:lnTo>
                    <a:pt x="6047485" y="114553"/>
                  </a:lnTo>
                  <a:lnTo>
                    <a:pt x="6055233" y="106806"/>
                  </a:lnTo>
                  <a:lnTo>
                    <a:pt x="6055233" y="87629"/>
                  </a:lnTo>
                  <a:lnTo>
                    <a:pt x="6047485" y="79882"/>
                  </a:lnTo>
                  <a:close/>
                </a:path>
                <a:path w="6177280" h="1779270">
                  <a:moveTo>
                    <a:pt x="4734052" y="79882"/>
                  </a:moveTo>
                  <a:lnTo>
                    <a:pt x="4714875" y="79882"/>
                  </a:lnTo>
                  <a:lnTo>
                    <a:pt x="4707001" y="87629"/>
                  </a:lnTo>
                  <a:lnTo>
                    <a:pt x="4707001" y="106806"/>
                  </a:lnTo>
                  <a:lnTo>
                    <a:pt x="4714875" y="114553"/>
                  </a:lnTo>
                  <a:lnTo>
                    <a:pt x="4734052" y="114553"/>
                  </a:lnTo>
                  <a:lnTo>
                    <a:pt x="4741926" y="106806"/>
                  </a:lnTo>
                  <a:lnTo>
                    <a:pt x="4741926" y="87629"/>
                  </a:lnTo>
                  <a:lnTo>
                    <a:pt x="4734052" y="79882"/>
                  </a:lnTo>
                  <a:close/>
                </a:path>
                <a:path w="6177280" h="1779270">
                  <a:moveTo>
                    <a:pt x="3025647" y="79882"/>
                  </a:moveTo>
                  <a:lnTo>
                    <a:pt x="3006343" y="79882"/>
                  </a:lnTo>
                  <a:lnTo>
                    <a:pt x="2998596" y="87629"/>
                  </a:lnTo>
                  <a:lnTo>
                    <a:pt x="2998596" y="106806"/>
                  </a:lnTo>
                  <a:lnTo>
                    <a:pt x="3006343" y="114553"/>
                  </a:lnTo>
                  <a:lnTo>
                    <a:pt x="3025647" y="114553"/>
                  </a:lnTo>
                  <a:lnTo>
                    <a:pt x="3033395" y="106806"/>
                  </a:lnTo>
                  <a:lnTo>
                    <a:pt x="3033395" y="87629"/>
                  </a:lnTo>
                  <a:lnTo>
                    <a:pt x="3025647" y="79882"/>
                  </a:lnTo>
                  <a:close/>
                </a:path>
                <a:path w="6177280" h="1779270">
                  <a:moveTo>
                    <a:pt x="2543302" y="79882"/>
                  </a:moveTo>
                  <a:lnTo>
                    <a:pt x="2523997" y="79882"/>
                  </a:lnTo>
                  <a:lnTo>
                    <a:pt x="2516251" y="87629"/>
                  </a:lnTo>
                  <a:lnTo>
                    <a:pt x="2516251" y="106806"/>
                  </a:lnTo>
                  <a:lnTo>
                    <a:pt x="2523997" y="114553"/>
                  </a:lnTo>
                  <a:lnTo>
                    <a:pt x="2543302" y="114553"/>
                  </a:lnTo>
                  <a:lnTo>
                    <a:pt x="2551049" y="106806"/>
                  </a:lnTo>
                  <a:lnTo>
                    <a:pt x="2551049" y="87629"/>
                  </a:lnTo>
                  <a:lnTo>
                    <a:pt x="2543302" y="79882"/>
                  </a:lnTo>
                  <a:close/>
                </a:path>
                <a:path w="6177280" h="1779270">
                  <a:moveTo>
                    <a:pt x="1259077" y="79882"/>
                  </a:moveTo>
                  <a:lnTo>
                    <a:pt x="1239774" y="79882"/>
                  </a:lnTo>
                  <a:lnTo>
                    <a:pt x="1232027" y="87629"/>
                  </a:lnTo>
                  <a:lnTo>
                    <a:pt x="1232027" y="106806"/>
                  </a:lnTo>
                  <a:lnTo>
                    <a:pt x="1239774" y="114553"/>
                  </a:lnTo>
                  <a:lnTo>
                    <a:pt x="1259077" y="114553"/>
                  </a:lnTo>
                  <a:lnTo>
                    <a:pt x="1266825" y="106806"/>
                  </a:lnTo>
                  <a:lnTo>
                    <a:pt x="1266825" y="87629"/>
                  </a:lnTo>
                  <a:lnTo>
                    <a:pt x="1259077" y="79882"/>
                  </a:lnTo>
                  <a:close/>
                </a:path>
                <a:path w="6177280" h="1779270">
                  <a:moveTo>
                    <a:pt x="689482" y="79882"/>
                  </a:moveTo>
                  <a:lnTo>
                    <a:pt x="670305" y="79882"/>
                  </a:lnTo>
                  <a:lnTo>
                    <a:pt x="662431" y="87629"/>
                  </a:lnTo>
                  <a:lnTo>
                    <a:pt x="662431" y="106806"/>
                  </a:lnTo>
                  <a:lnTo>
                    <a:pt x="670305" y="114553"/>
                  </a:lnTo>
                  <a:lnTo>
                    <a:pt x="689482" y="114553"/>
                  </a:lnTo>
                  <a:lnTo>
                    <a:pt x="697356" y="106806"/>
                  </a:lnTo>
                  <a:lnTo>
                    <a:pt x="697356" y="87629"/>
                  </a:lnTo>
                  <a:lnTo>
                    <a:pt x="689482" y="79882"/>
                  </a:lnTo>
                  <a:close/>
                </a:path>
                <a:path w="6177280" h="1779270">
                  <a:moveTo>
                    <a:pt x="2252726" y="62483"/>
                  </a:moveTo>
                  <a:lnTo>
                    <a:pt x="2233421" y="62483"/>
                  </a:lnTo>
                  <a:lnTo>
                    <a:pt x="2225675" y="70230"/>
                  </a:lnTo>
                  <a:lnTo>
                    <a:pt x="2225675" y="89407"/>
                  </a:lnTo>
                  <a:lnTo>
                    <a:pt x="2233421" y="97154"/>
                  </a:lnTo>
                  <a:lnTo>
                    <a:pt x="2252726" y="97154"/>
                  </a:lnTo>
                  <a:lnTo>
                    <a:pt x="2260600" y="89407"/>
                  </a:lnTo>
                  <a:lnTo>
                    <a:pt x="2260600" y="70230"/>
                  </a:lnTo>
                  <a:lnTo>
                    <a:pt x="2252726" y="62483"/>
                  </a:lnTo>
                  <a:close/>
                </a:path>
                <a:path w="6177280" h="1779270">
                  <a:moveTo>
                    <a:pt x="555878" y="62483"/>
                  </a:moveTo>
                  <a:lnTo>
                    <a:pt x="536575" y="62483"/>
                  </a:lnTo>
                  <a:lnTo>
                    <a:pt x="528827" y="70230"/>
                  </a:lnTo>
                  <a:lnTo>
                    <a:pt x="528827" y="89407"/>
                  </a:lnTo>
                  <a:lnTo>
                    <a:pt x="536575" y="97154"/>
                  </a:lnTo>
                  <a:lnTo>
                    <a:pt x="555878" y="97154"/>
                  </a:lnTo>
                  <a:lnTo>
                    <a:pt x="563626" y="89407"/>
                  </a:lnTo>
                  <a:lnTo>
                    <a:pt x="563626" y="70230"/>
                  </a:lnTo>
                  <a:lnTo>
                    <a:pt x="555878" y="62483"/>
                  </a:lnTo>
                  <a:close/>
                </a:path>
                <a:path w="6177280" h="1779270">
                  <a:moveTo>
                    <a:pt x="27050" y="62483"/>
                  </a:moveTo>
                  <a:lnTo>
                    <a:pt x="7746" y="62483"/>
                  </a:lnTo>
                  <a:lnTo>
                    <a:pt x="0" y="70230"/>
                  </a:lnTo>
                  <a:lnTo>
                    <a:pt x="0" y="89407"/>
                  </a:lnTo>
                  <a:lnTo>
                    <a:pt x="7746" y="97154"/>
                  </a:lnTo>
                  <a:lnTo>
                    <a:pt x="27050" y="97154"/>
                  </a:lnTo>
                  <a:lnTo>
                    <a:pt x="34925" y="89407"/>
                  </a:lnTo>
                  <a:lnTo>
                    <a:pt x="34925" y="70230"/>
                  </a:lnTo>
                  <a:lnTo>
                    <a:pt x="27050" y="62483"/>
                  </a:lnTo>
                  <a:close/>
                </a:path>
                <a:path w="6177280" h="1779270">
                  <a:moveTo>
                    <a:pt x="4896865" y="56769"/>
                  </a:moveTo>
                  <a:lnTo>
                    <a:pt x="4877561" y="56769"/>
                  </a:lnTo>
                  <a:lnTo>
                    <a:pt x="4869814" y="64516"/>
                  </a:lnTo>
                  <a:lnTo>
                    <a:pt x="4869814" y="83693"/>
                  </a:lnTo>
                  <a:lnTo>
                    <a:pt x="4877561" y="91440"/>
                  </a:lnTo>
                  <a:lnTo>
                    <a:pt x="4896865" y="91440"/>
                  </a:lnTo>
                  <a:lnTo>
                    <a:pt x="4904612" y="83693"/>
                  </a:lnTo>
                  <a:lnTo>
                    <a:pt x="4904612" y="64516"/>
                  </a:lnTo>
                  <a:lnTo>
                    <a:pt x="4896865" y="56769"/>
                  </a:lnTo>
                  <a:close/>
                </a:path>
                <a:path w="6177280" h="1779270">
                  <a:moveTo>
                    <a:pt x="3385947" y="56769"/>
                  </a:moveTo>
                  <a:lnTo>
                    <a:pt x="3366643" y="56769"/>
                  </a:lnTo>
                  <a:lnTo>
                    <a:pt x="3358896" y="64516"/>
                  </a:lnTo>
                  <a:lnTo>
                    <a:pt x="3358896" y="83693"/>
                  </a:lnTo>
                  <a:lnTo>
                    <a:pt x="3366643" y="91440"/>
                  </a:lnTo>
                  <a:lnTo>
                    <a:pt x="3385947" y="91440"/>
                  </a:lnTo>
                  <a:lnTo>
                    <a:pt x="3393694" y="83693"/>
                  </a:lnTo>
                  <a:lnTo>
                    <a:pt x="3393694" y="64516"/>
                  </a:lnTo>
                  <a:lnTo>
                    <a:pt x="3385947" y="56769"/>
                  </a:lnTo>
                  <a:close/>
                </a:path>
                <a:path w="6177280" h="1779270">
                  <a:moveTo>
                    <a:pt x="1410080" y="56769"/>
                  </a:moveTo>
                  <a:lnTo>
                    <a:pt x="1390903" y="56769"/>
                  </a:lnTo>
                  <a:lnTo>
                    <a:pt x="1383029" y="64516"/>
                  </a:lnTo>
                  <a:lnTo>
                    <a:pt x="1383029" y="83693"/>
                  </a:lnTo>
                  <a:lnTo>
                    <a:pt x="1390903" y="91440"/>
                  </a:lnTo>
                  <a:lnTo>
                    <a:pt x="1410080" y="91440"/>
                  </a:lnTo>
                  <a:lnTo>
                    <a:pt x="1417954" y="83693"/>
                  </a:lnTo>
                  <a:lnTo>
                    <a:pt x="1417954" y="64516"/>
                  </a:lnTo>
                  <a:lnTo>
                    <a:pt x="1410080" y="56769"/>
                  </a:lnTo>
                  <a:close/>
                </a:path>
                <a:path w="6177280" h="1779270">
                  <a:moveTo>
                    <a:pt x="2130679" y="45211"/>
                  </a:moveTo>
                  <a:lnTo>
                    <a:pt x="2111502" y="45211"/>
                  </a:lnTo>
                  <a:lnTo>
                    <a:pt x="2103628" y="52958"/>
                  </a:lnTo>
                  <a:lnTo>
                    <a:pt x="2103628" y="72135"/>
                  </a:lnTo>
                  <a:lnTo>
                    <a:pt x="2111502" y="79882"/>
                  </a:lnTo>
                  <a:lnTo>
                    <a:pt x="2130679" y="79882"/>
                  </a:lnTo>
                  <a:lnTo>
                    <a:pt x="2138553" y="72135"/>
                  </a:lnTo>
                  <a:lnTo>
                    <a:pt x="2138553" y="52958"/>
                  </a:lnTo>
                  <a:lnTo>
                    <a:pt x="2130679" y="45211"/>
                  </a:lnTo>
                  <a:close/>
                </a:path>
                <a:path w="6177280" h="1779270">
                  <a:moveTo>
                    <a:pt x="4298314" y="39370"/>
                  </a:moveTo>
                  <a:lnTo>
                    <a:pt x="4279010" y="39370"/>
                  </a:lnTo>
                  <a:lnTo>
                    <a:pt x="4271263" y="47117"/>
                  </a:lnTo>
                  <a:lnTo>
                    <a:pt x="4271263" y="66294"/>
                  </a:lnTo>
                  <a:lnTo>
                    <a:pt x="4279010" y="74041"/>
                  </a:lnTo>
                  <a:lnTo>
                    <a:pt x="4298314" y="74041"/>
                  </a:lnTo>
                  <a:lnTo>
                    <a:pt x="4306061" y="66294"/>
                  </a:lnTo>
                  <a:lnTo>
                    <a:pt x="4306061" y="47117"/>
                  </a:lnTo>
                  <a:lnTo>
                    <a:pt x="4298314" y="39370"/>
                  </a:lnTo>
                  <a:close/>
                </a:path>
                <a:path w="6177280" h="1779270">
                  <a:moveTo>
                    <a:pt x="3507994" y="39370"/>
                  </a:moveTo>
                  <a:lnTo>
                    <a:pt x="3488689" y="39370"/>
                  </a:lnTo>
                  <a:lnTo>
                    <a:pt x="3480943" y="47117"/>
                  </a:lnTo>
                  <a:lnTo>
                    <a:pt x="3480943" y="66294"/>
                  </a:lnTo>
                  <a:lnTo>
                    <a:pt x="3488689" y="74041"/>
                  </a:lnTo>
                  <a:lnTo>
                    <a:pt x="3507994" y="74041"/>
                  </a:lnTo>
                  <a:lnTo>
                    <a:pt x="3515740" y="66294"/>
                  </a:lnTo>
                  <a:lnTo>
                    <a:pt x="3515740" y="47117"/>
                  </a:lnTo>
                  <a:lnTo>
                    <a:pt x="3507994" y="39370"/>
                  </a:lnTo>
                  <a:close/>
                </a:path>
                <a:path w="6177280" h="1779270">
                  <a:moveTo>
                    <a:pt x="1776221" y="39370"/>
                  </a:moveTo>
                  <a:lnTo>
                    <a:pt x="1756917" y="39370"/>
                  </a:lnTo>
                  <a:lnTo>
                    <a:pt x="1749170" y="47117"/>
                  </a:lnTo>
                  <a:lnTo>
                    <a:pt x="1749170" y="66294"/>
                  </a:lnTo>
                  <a:lnTo>
                    <a:pt x="1756917" y="74041"/>
                  </a:lnTo>
                  <a:lnTo>
                    <a:pt x="1776221" y="74041"/>
                  </a:lnTo>
                  <a:lnTo>
                    <a:pt x="1783968" y="66294"/>
                  </a:lnTo>
                  <a:lnTo>
                    <a:pt x="1783968" y="47117"/>
                  </a:lnTo>
                  <a:lnTo>
                    <a:pt x="1776221" y="39370"/>
                  </a:lnTo>
                  <a:close/>
                </a:path>
                <a:path w="6177280" h="1779270">
                  <a:moveTo>
                    <a:pt x="5756909" y="33654"/>
                  </a:moveTo>
                  <a:lnTo>
                    <a:pt x="5737606" y="33654"/>
                  </a:lnTo>
                  <a:lnTo>
                    <a:pt x="5729858" y="41401"/>
                  </a:lnTo>
                  <a:lnTo>
                    <a:pt x="5729858" y="60578"/>
                  </a:lnTo>
                  <a:lnTo>
                    <a:pt x="5737606" y="68325"/>
                  </a:lnTo>
                  <a:lnTo>
                    <a:pt x="5756909" y="68325"/>
                  </a:lnTo>
                  <a:lnTo>
                    <a:pt x="5764657" y="60578"/>
                  </a:lnTo>
                  <a:lnTo>
                    <a:pt x="5764657" y="41401"/>
                  </a:lnTo>
                  <a:lnTo>
                    <a:pt x="5756909" y="33654"/>
                  </a:lnTo>
                  <a:close/>
                </a:path>
                <a:path w="6177280" h="1779270">
                  <a:moveTo>
                    <a:pt x="5541899" y="33654"/>
                  </a:moveTo>
                  <a:lnTo>
                    <a:pt x="5522595" y="33654"/>
                  </a:lnTo>
                  <a:lnTo>
                    <a:pt x="5514848" y="41401"/>
                  </a:lnTo>
                  <a:lnTo>
                    <a:pt x="5514848" y="60578"/>
                  </a:lnTo>
                  <a:lnTo>
                    <a:pt x="5522595" y="68325"/>
                  </a:lnTo>
                  <a:lnTo>
                    <a:pt x="5541899" y="68325"/>
                  </a:lnTo>
                  <a:lnTo>
                    <a:pt x="5549646" y="60578"/>
                  </a:lnTo>
                  <a:lnTo>
                    <a:pt x="5549646" y="41401"/>
                  </a:lnTo>
                  <a:lnTo>
                    <a:pt x="5541899" y="33654"/>
                  </a:lnTo>
                  <a:close/>
                </a:path>
                <a:path w="6177280" h="1779270">
                  <a:moveTo>
                    <a:pt x="1142745" y="33654"/>
                  </a:moveTo>
                  <a:lnTo>
                    <a:pt x="1123568" y="33654"/>
                  </a:lnTo>
                  <a:lnTo>
                    <a:pt x="1115694" y="41401"/>
                  </a:lnTo>
                  <a:lnTo>
                    <a:pt x="1115694" y="60578"/>
                  </a:lnTo>
                  <a:lnTo>
                    <a:pt x="1123568" y="68325"/>
                  </a:lnTo>
                  <a:lnTo>
                    <a:pt x="1142745" y="68325"/>
                  </a:lnTo>
                  <a:lnTo>
                    <a:pt x="1150619" y="60578"/>
                  </a:lnTo>
                  <a:lnTo>
                    <a:pt x="1150619" y="41401"/>
                  </a:lnTo>
                  <a:lnTo>
                    <a:pt x="1142745" y="33654"/>
                  </a:lnTo>
                  <a:close/>
                </a:path>
                <a:path w="6177280" h="1779270">
                  <a:moveTo>
                    <a:pt x="916177" y="33654"/>
                  </a:moveTo>
                  <a:lnTo>
                    <a:pt x="896874" y="33654"/>
                  </a:lnTo>
                  <a:lnTo>
                    <a:pt x="889126" y="41401"/>
                  </a:lnTo>
                  <a:lnTo>
                    <a:pt x="889126" y="60578"/>
                  </a:lnTo>
                  <a:lnTo>
                    <a:pt x="896874" y="68325"/>
                  </a:lnTo>
                  <a:lnTo>
                    <a:pt x="916177" y="68325"/>
                  </a:lnTo>
                  <a:lnTo>
                    <a:pt x="923925" y="60578"/>
                  </a:lnTo>
                  <a:lnTo>
                    <a:pt x="923925" y="41401"/>
                  </a:lnTo>
                  <a:lnTo>
                    <a:pt x="916177" y="33654"/>
                  </a:lnTo>
                  <a:close/>
                </a:path>
                <a:path w="6177280" h="1779270">
                  <a:moveTo>
                    <a:pt x="422275" y="33654"/>
                  </a:moveTo>
                  <a:lnTo>
                    <a:pt x="402970" y="33654"/>
                  </a:lnTo>
                  <a:lnTo>
                    <a:pt x="395096" y="41401"/>
                  </a:lnTo>
                  <a:lnTo>
                    <a:pt x="395096" y="60578"/>
                  </a:lnTo>
                  <a:lnTo>
                    <a:pt x="402970" y="68325"/>
                  </a:lnTo>
                  <a:lnTo>
                    <a:pt x="422275" y="68325"/>
                  </a:lnTo>
                  <a:lnTo>
                    <a:pt x="430021" y="60578"/>
                  </a:lnTo>
                  <a:lnTo>
                    <a:pt x="430021" y="41401"/>
                  </a:lnTo>
                  <a:lnTo>
                    <a:pt x="422275" y="33654"/>
                  </a:lnTo>
                  <a:close/>
                </a:path>
                <a:path w="6177280" h="1779270">
                  <a:moveTo>
                    <a:pt x="5954522" y="27813"/>
                  </a:moveTo>
                  <a:lnTo>
                    <a:pt x="5935218" y="27813"/>
                  </a:lnTo>
                  <a:lnTo>
                    <a:pt x="5927344" y="35559"/>
                  </a:lnTo>
                  <a:lnTo>
                    <a:pt x="5927344" y="54736"/>
                  </a:lnTo>
                  <a:lnTo>
                    <a:pt x="5935218" y="62483"/>
                  </a:lnTo>
                  <a:lnTo>
                    <a:pt x="5954522" y="62483"/>
                  </a:lnTo>
                  <a:lnTo>
                    <a:pt x="5962269" y="54736"/>
                  </a:lnTo>
                  <a:lnTo>
                    <a:pt x="5962269" y="35559"/>
                  </a:lnTo>
                  <a:lnTo>
                    <a:pt x="5954522" y="27813"/>
                  </a:lnTo>
                  <a:close/>
                </a:path>
                <a:path w="6177280" h="1779270">
                  <a:moveTo>
                    <a:pt x="4629531" y="27813"/>
                  </a:moveTo>
                  <a:lnTo>
                    <a:pt x="4610227" y="27813"/>
                  </a:lnTo>
                  <a:lnTo>
                    <a:pt x="4602480" y="35559"/>
                  </a:lnTo>
                  <a:lnTo>
                    <a:pt x="4602480" y="54736"/>
                  </a:lnTo>
                  <a:lnTo>
                    <a:pt x="4610227" y="62483"/>
                  </a:lnTo>
                  <a:lnTo>
                    <a:pt x="4629531" y="62483"/>
                  </a:lnTo>
                  <a:lnTo>
                    <a:pt x="4637278" y="54736"/>
                  </a:lnTo>
                  <a:lnTo>
                    <a:pt x="4637278" y="35559"/>
                  </a:lnTo>
                  <a:lnTo>
                    <a:pt x="4629531" y="27813"/>
                  </a:lnTo>
                  <a:close/>
                </a:path>
                <a:path w="6177280" h="1779270">
                  <a:moveTo>
                    <a:pt x="2380615" y="27813"/>
                  </a:moveTo>
                  <a:lnTo>
                    <a:pt x="2361310" y="27813"/>
                  </a:lnTo>
                  <a:lnTo>
                    <a:pt x="2353564" y="35559"/>
                  </a:lnTo>
                  <a:lnTo>
                    <a:pt x="2353564" y="54736"/>
                  </a:lnTo>
                  <a:lnTo>
                    <a:pt x="2361310" y="62483"/>
                  </a:lnTo>
                  <a:lnTo>
                    <a:pt x="2380615" y="62483"/>
                  </a:lnTo>
                  <a:lnTo>
                    <a:pt x="2388362" y="54736"/>
                  </a:lnTo>
                  <a:lnTo>
                    <a:pt x="2388362" y="35559"/>
                  </a:lnTo>
                  <a:lnTo>
                    <a:pt x="2380615" y="27813"/>
                  </a:lnTo>
                  <a:close/>
                </a:path>
                <a:path w="6177280" h="1779270">
                  <a:moveTo>
                    <a:pt x="154939" y="27813"/>
                  </a:moveTo>
                  <a:lnTo>
                    <a:pt x="135635" y="27813"/>
                  </a:lnTo>
                  <a:lnTo>
                    <a:pt x="127888" y="35559"/>
                  </a:lnTo>
                  <a:lnTo>
                    <a:pt x="127888" y="54736"/>
                  </a:lnTo>
                  <a:lnTo>
                    <a:pt x="135635" y="62483"/>
                  </a:lnTo>
                  <a:lnTo>
                    <a:pt x="154939" y="62483"/>
                  </a:lnTo>
                  <a:lnTo>
                    <a:pt x="162687" y="54736"/>
                  </a:lnTo>
                  <a:lnTo>
                    <a:pt x="162687" y="35559"/>
                  </a:lnTo>
                  <a:lnTo>
                    <a:pt x="154939" y="27813"/>
                  </a:lnTo>
                  <a:close/>
                </a:path>
                <a:path w="6177280" h="1779270">
                  <a:moveTo>
                    <a:pt x="4147184" y="22098"/>
                  </a:moveTo>
                  <a:lnTo>
                    <a:pt x="4127880" y="22098"/>
                  </a:lnTo>
                  <a:lnTo>
                    <a:pt x="4120133" y="29845"/>
                  </a:lnTo>
                  <a:lnTo>
                    <a:pt x="4120133" y="49022"/>
                  </a:lnTo>
                  <a:lnTo>
                    <a:pt x="4127880" y="56769"/>
                  </a:lnTo>
                  <a:lnTo>
                    <a:pt x="4147184" y="56769"/>
                  </a:lnTo>
                  <a:lnTo>
                    <a:pt x="4154931" y="49022"/>
                  </a:lnTo>
                  <a:lnTo>
                    <a:pt x="4154931" y="29845"/>
                  </a:lnTo>
                  <a:lnTo>
                    <a:pt x="4147184" y="22098"/>
                  </a:lnTo>
                  <a:close/>
                </a:path>
                <a:path w="6177280" h="1779270">
                  <a:moveTo>
                    <a:pt x="4019296" y="22098"/>
                  </a:moveTo>
                  <a:lnTo>
                    <a:pt x="4000119" y="22098"/>
                  </a:lnTo>
                  <a:lnTo>
                    <a:pt x="3992245" y="29845"/>
                  </a:lnTo>
                  <a:lnTo>
                    <a:pt x="3992245" y="49022"/>
                  </a:lnTo>
                  <a:lnTo>
                    <a:pt x="4000119" y="56769"/>
                  </a:lnTo>
                  <a:lnTo>
                    <a:pt x="4019296" y="56769"/>
                  </a:lnTo>
                  <a:lnTo>
                    <a:pt x="4027170" y="49022"/>
                  </a:lnTo>
                  <a:lnTo>
                    <a:pt x="4027170" y="29845"/>
                  </a:lnTo>
                  <a:lnTo>
                    <a:pt x="4019296" y="22098"/>
                  </a:lnTo>
                  <a:close/>
                </a:path>
                <a:path w="6177280" h="1779270">
                  <a:moveTo>
                    <a:pt x="796797" y="22098"/>
                  </a:moveTo>
                  <a:lnTo>
                    <a:pt x="783843" y="22098"/>
                  </a:lnTo>
                  <a:lnTo>
                    <a:pt x="778637" y="27304"/>
                  </a:lnTo>
                  <a:lnTo>
                    <a:pt x="778637" y="40004"/>
                  </a:lnTo>
                  <a:lnTo>
                    <a:pt x="783843" y="45211"/>
                  </a:lnTo>
                  <a:lnTo>
                    <a:pt x="796797" y="45211"/>
                  </a:lnTo>
                  <a:lnTo>
                    <a:pt x="802004" y="40004"/>
                  </a:lnTo>
                  <a:lnTo>
                    <a:pt x="802004" y="27304"/>
                  </a:lnTo>
                  <a:lnTo>
                    <a:pt x="796797" y="22098"/>
                  </a:lnTo>
                  <a:close/>
                </a:path>
                <a:path w="6177280" h="1779270">
                  <a:moveTo>
                    <a:pt x="5321046" y="16255"/>
                  </a:moveTo>
                  <a:lnTo>
                    <a:pt x="5301741" y="16255"/>
                  </a:lnTo>
                  <a:lnTo>
                    <a:pt x="5293995" y="24002"/>
                  </a:lnTo>
                  <a:lnTo>
                    <a:pt x="5293995" y="43179"/>
                  </a:lnTo>
                  <a:lnTo>
                    <a:pt x="5301741" y="50926"/>
                  </a:lnTo>
                  <a:lnTo>
                    <a:pt x="5321046" y="50926"/>
                  </a:lnTo>
                  <a:lnTo>
                    <a:pt x="5328793" y="43179"/>
                  </a:lnTo>
                  <a:lnTo>
                    <a:pt x="5328793" y="24002"/>
                  </a:lnTo>
                  <a:lnTo>
                    <a:pt x="5321046" y="16255"/>
                  </a:lnTo>
                  <a:close/>
                </a:path>
                <a:path w="6177280" h="1779270">
                  <a:moveTo>
                    <a:pt x="5158358" y="16255"/>
                  </a:moveTo>
                  <a:lnTo>
                    <a:pt x="5139055" y="16255"/>
                  </a:lnTo>
                  <a:lnTo>
                    <a:pt x="5131308" y="24002"/>
                  </a:lnTo>
                  <a:lnTo>
                    <a:pt x="5131308" y="43179"/>
                  </a:lnTo>
                  <a:lnTo>
                    <a:pt x="5139055" y="50926"/>
                  </a:lnTo>
                  <a:lnTo>
                    <a:pt x="5158358" y="50926"/>
                  </a:lnTo>
                  <a:lnTo>
                    <a:pt x="5166106" y="43179"/>
                  </a:lnTo>
                  <a:lnTo>
                    <a:pt x="5166106" y="24002"/>
                  </a:lnTo>
                  <a:lnTo>
                    <a:pt x="5158358" y="16255"/>
                  </a:lnTo>
                  <a:close/>
                </a:path>
                <a:path w="6177280" h="1779270">
                  <a:moveTo>
                    <a:pt x="4490084" y="16255"/>
                  </a:moveTo>
                  <a:lnTo>
                    <a:pt x="4470781" y="16255"/>
                  </a:lnTo>
                  <a:lnTo>
                    <a:pt x="4463033" y="24002"/>
                  </a:lnTo>
                  <a:lnTo>
                    <a:pt x="4463033" y="43179"/>
                  </a:lnTo>
                  <a:lnTo>
                    <a:pt x="4470781" y="50926"/>
                  </a:lnTo>
                  <a:lnTo>
                    <a:pt x="4490084" y="50926"/>
                  </a:lnTo>
                  <a:lnTo>
                    <a:pt x="4497832" y="43179"/>
                  </a:lnTo>
                  <a:lnTo>
                    <a:pt x="4497832" y="24002"/>
                  </a:lnTo>
                  <a:lnTo>
                    <a:pt x="4490084" y="16255"/>
                  </a:lnTo>
                  <a:close/>
                </a:path>
                <a:path w="6177280" h="1779270">
                  <a:moveTo>
                    <a:pt x="3130169" y="16255"/>
                  </a:moveTo>
                  <a:lnTo>
                    <a:pt x="3110991" y="16255"/>
                  </a:lnTo>
                  <a:lnTo>
                    <a:pt x="3103118" y="24002"/>
                  </a:lnTo>
                  <a:lnTo>
                    <a:pt x="3103118" y="43179"/>
                  </a:lnTo>
                  <a:lnTo>
                    <a:pt x="3110991" y="50926"/>
                  </a:lnTo>
                  <a:lnTo>
                    <a:pt x="3130169" y="50926"/>
                  </a:lnTo>
                  <a:lnTo>
                    <a:pt x="3138043" y="43179"/>
                  </a:lnTo>
                  <a:lnTo>
                    <a:pt x="3138043" y="24002"/>
                  </a:lnTo>
                  <a:lnTo>
                    <a:pt x="3130169" y="16255"/>
                  </a:lnTo>
                  <a:close/>
                </a:path>
                <a:path w="6177280" h="1779270">
                  <a:moveTo>
                    <a:pt x="3862451" y="10541"/>
                  </a:moveTo>
                  <a:lnTo>
                    <a:pt x="3843147" y="10541"/>
                  </a:lnTo>
                  <a:lnTo>
                    <a:pt x="3835400" y="18288"/>
                  </a:lnTo>
                  <a:lnTo>
                    <a:pt x="3835400" y="37465"/>
                  </a:lnTo>
                  <a:lnTo>
                    <a:pt x="3843147" y="45211"/>
                  </a:lnTo>
                  <a:lnTo>
                    <a:pt x="3862451" y="45211"/>
                  </a:lnTo>
                  <a:lnTo>
                    <a:pt x="3870198" y="37465"/>
                  </a:lnTo>
                  <a:lnTo>
                    <a:pt x="3870198" y="18288"/>
                  </a:lnTo>
                  <a:lnTo>
                    <a:pt x="3862451" y="10541"/>
                  </a:lnTo>
                  <a:close/>
                </a:path>
                <a:path w="6177280" h="1779270">
                  <a:moveTo>
                    <a:pt x="1014983" y="10541"/>
                  </a:moveTo>
                  <a:lnTo>
                    <a:pt x="995679" y="10541"/>
                  </a:lnTo>
                  <a:lnTo>
                    <a:pt x="987932" y="18288"/>
                  </a:lnTo>
                  <a:lnTo>
                    <a:pt x="987932" y="37465"/>
                  </a:lnTo>
                  <a:lnTo>
                    <a:pt x="995679" y="45211"/>
                  </a:lnTo>
                  <a:lnTo>
                    <a:pt x="1014983" y="45211"/>
                  </a:lnTo>
                  <a:lnTo>
                    <a:pt x="1022730" y="37465"/>
                  </a:lnTo>
                  <a:lnTo>
                    <a:pt x="1022730" y="18288"/>
                  </a:lnTo>
                  <a:lnTo>
                    <a:pt x="1014983" y="10541"/>
                  </a:lnTo>
                  <a:close/>
                </a:path>
                <a:path w="6177280" h="1779270">
                  <a:moveTo>
                    <a:pt x="311784" y="10541"/>
                  </a:moveTo>
                  <a:lnTo>
                    <a:pt x="292607" y="10541"/>
                  </a:lnTo>
                  <a:lnTo>
                    <a:pt x="284733" y="18288"/>
                  </a:lnTo>
                  <a:lnTo>
                    <a:pt x="284733" y="37465"/>
                  </a:lnTo>
                  <a:lnTo>
                    <a:pt x="292607" y="45211"/>
                  </a:lnTo>
                  <a:lnTo>
                    <a:pt x="311784" y="45211"/>
                  </a:lnTo>
                  <a:lnTo>
                    <a:pt x="319658" y="37465"/>
                  </a:lnTo>
                  <a:lnTo>
                    <a:pt x="319658" y="18288"/>
                  </a:lnTo>
                  <a:lnTo>
                    <a:pt x="311784" y="10541"/>
                  </a:lnTo>
                  <a:close/>
                </a:path>
                <a:path w="6177280" h="1779270">
                  <a:moveTo>
                    <a:pt x="3723004" y="4699"/>
                  </a:moveTo>
                  <a:lnTo>
                    <a:pt x="3703701" y="4699"/>
                  </a:lnTo>
                  <a:lnTo>
                    <a:pt x="3695954" y="12446"/>
                  </a:lnTo>
                  <a:lnTo>
                    <a:pt x="3695954" y="31623"/>
                  </a:lnTo>
                  <a:lnTo>
                    <a:pt x="3703701" y="39370"/>
                  </a:lnTo>
                  <a:lnTo>
                    <a:pt x="3723004" y="39370"/>
                  </a:lnTo>
                  <a:lnTo>
                    <a:pt x="3730752" y="31623"/>
                  </a:lnTo>
                  <a:lnTo>
                    <a:pt x="3730752" y="12446"/>
                  </a:lnTo>
                  <a:lnTo>
                    <a:pt x="3723004" y="4699"/>
                  </a:lnTo>
                  <a:close/>
                </a:path>
                <a:path w="6177280" h="1779270">
                  <a:moveTo>
                    <a:pt x="3287140" y="4699"/>
                  </a:moveTo>
                  <a:lnTo>
                    <a:pt x="3267836" y="4699"/>
                  </a:lnTo>
                  <a:lnTo>
                    <a:pt x="3260089" y="12446"/>
                  </a:lnTo>
                  <a:lnTo>
                    <a:pt x="3260089" y="31623"/>
                  </a:lnTo>
                  <a:lnTo>
                    <a:pt x="3267836" y="39370"/>
                  </a:lnTo>
                  <a:lnTo>
                    <a:pt x="3287140" y="39370"/>
                  </a:lnTo>
                  <a:lnTo>
                    <a:pt x="3294887" y="31623"/>
                  </a:lnTo>
                  <a:lnTo>
                    <a:pt x="3294887" y="12446"/>
                  </a:lnTo>
                  <a:lnTo>
                    <a:pt x="3287140" y="4699"/>
                  </a:lnTo>
                  <a:close/>
                </a:path>
                <a:path w="6177280" h="1779270">
                  <a:moveTo>
                    <a:pt x="5028057" y="0"/>
                  </a:moveTo>
                  <a:lnTo>
                    <a:pt x="5002022" y="0"/>
                  </a:lnTo>
                  <a:lnTo>
                    <a:pt x="4997577" y="10541"/>
                  </a:lnTo>
                  <a:lnTo>
                    <a:pt x="4997577" y="20066"/>
                  </a:lnTo>
                  <a:lnTo>
                    <a:pt x="5005451" y="27813"/>
                  </a:lnTo>
                  <a:lnTo>
                    <a:pt x="5024628" y="27813"/>
                  </a:lnTo>
                  <a:lnTo>
                    <a:pt x="5032502" y="20066"/>
                  </a:lnTo>
                  <a:lnTo>
                    <a:pt x="5032502" y="10541"/>
                  </a:lnTo>
                  <a:lnTo>
                    <a:pt x="5028057" y="0"/>
                  </a:lnTo>
                  <a:close/>
                </a:path>
                <a:path w="6177280" h="1779270">
                  <a:moveTo>
                    <a:pt x="4770882" y="0"/>
                  </a:moveTo>
                  <a:lnTo>
                    <a:pt x="4747895" y="0"/>
                  </a:lnTo>
                  <a:lnTo>
                    <a:pt x="4759325" y="4699"/>
                  </a:lnTo>
                  <a:lnTo>
                    <a:pt x="4770882" y="0"/>
                  </a:lnTo>
                  <a:close/>
                </a:path>
                <a:path w="6177280" h="1779270">
                  <a:moveTo>
                    <a:pt x="3614165" y="0"/>
                  </a:moveTo>
                  <a:lnTo>
                    <a:pt x="3580129" y="0"/>
                  </a:lnTo>
                  <a:lnTo>
                    <a:pt x="3584829" y="11175"/>
                  </a:lnTo>
                  <a:lnTo>
                    <a:pt x="3588004" y="14350"/>
                  </a:lnTo>
                  <a:lnTo>
                    <a:pt x="3592322" y="16255"/>
                  </a:lnTo>
                  <a:lnTo>
                    <a:pt x="3601974" y="16255"/>
                  </a:lnTo>
                  <a:lnTo>
                    <a:pt x="3606291" y="14350"/>
                  </a:lnTo>
                  <a:lnTo>
                    <a:pt x="3609466" y="11175"/>
                  </a:lnTo>
                  <a:lnTo>
                    <a:pt x="3614165" y="0"/>
                  </a:lnTo>
                  <a:close/>
                </a:path>
                <a:path w="6177280" h="1779270">
                  <a:moveTo>
                    <a:pt x="2981070" y="0"/>
                  </a:moveTo>
                  <a:lnTo>
                    <a:pt x="2957956" y="0"/>
                  </a:lnTo>
                  <a:lnTo>
                    <a:pt x="2969514" y="4699"/>
                  </a:lnTo>
                  <a:lnTo>
                    <a:pt x="2981070" y="0"/>
                  </a:lnTo>
                  <a:close/>
                </a:path>
                <a:path w="6177280" h="1779270">
                  <a:moveTo>
                    <a:pt x="2847085" y="0"/>
                  </a:moveTo>
                  <a:lnTo>
                    <a:pt x="2813050" y="0"/>
                  </a:lnTo>
                  <a:lnTo>
                    <a:pt x="2817749" y="11175"/>
                  </a:lnTo>
                  <a:lnTo>
                    <a:pt x="2820924" y="14350"/>
                  </a:lnTo>
                  <a:lnTo>
                    <a:pt x="2825241" y="16255"/>
                  </a:lnTo>
                  <a:lnTo>
                    <a:pt x="2834893" y="16255"/>
                  </a:lnTo>
                  <a:lnTo>
                    <a:pt x="2839212" y="14350"/>
                  </a:lnTo>
                  <a:lnTo>
                    <a:pt x="2842387" y="11175"/>
                  </a:lnTo>
                  <a:lnTo>
                    <a:pt x="2847085" y="0"/>
                  </a:lnTo>
                  <a:close/>
                </a:path>
                <a:path w="6177280" h="1779270">
                  <a:moveTo>
                    <a:pt x="2736595" y="0"/>
                  </a:moveTo>
                  <a:lnTo>
                    <a:pt x="2702687" y="0"/>
                  </a:lnTo>
                  <a:lnTo>
                    <a:pt x="2707258" y="11175"/>
                  </a:lnTo>
                  <a:lnTo>
                    <a:pt x="2710433" y="14350"/>
                  </a:lnTo>
                  <a:lnTo>
                    <a:pt x="2714879" y="16255"/>
                  </a:lnTo>
                  <a:lnTo>
                    <a:pt x="2724404" y="16255"/>
                  </a:lnTo>
                  <a:lnTo>
                    <a:pt x="2728849" y="14350"/>
                  </a:lnTo>
                  <a:lnTo>
                    <a:pt x="2731896" y="11175"/>
                  </a:lnTo>
                  <a:lnTo>
                    <a:pt x="2736595" y="0"/>
                  </a:lnTo>
                  <a:close/>
                </a:path>
                <a:path w="6177280" h="1779270">
                  <a:moveTo>
                    <a:pt x="2618866" y="0"/>
                  </a:moveTo>
                  <a:lnTo>
                    <a:pt x="2588005" y="0"/>
                  </a:lnTo>
                  <a:lnTo>
                    <a:pt x="2585974" y="4699"/>
                  </a:lnTo>
                  <a:lnTo>
                    <a:pt x="2585974" y="14350"/>
                  </a:lnTo>
                  <a:lnTo>
                    <a:pt x="2593720" y="22098"/>
                  </a:lnTo>
                  <a:lnTo>
                    <a:pt x="2613025" y="22098"/>
                  </a:lnTo>
                  <a:lnTo>
                    <a:pt x="2620899" y="14350"/>
                  </a:lnTo>
                  <a:lnTo>
                    <a:pt x="2620899" y="4699"/>
                  </a:lnTo>
                  <a:lnTo>
                    <a:pt x="2618866" y="0"/>
                  </a:lnTo>
                  <a:close/>
                </a:path>
                <a:path w="6177280" h="1779270">
                  <a:moveTo>
                    <a:pt x="2490978" y="0"/>
                  </a:moveTo>
                  <a:lnTo>
                    <a:pt x="2460116" y="0"/>
                  </a:lnTo>
                  <a:lnTo>
                    <a:pt x="2458084" y="4699"/>
                  </a:lnTo>
                  <a:lnTo>
                    <a:pt x="2458084" y="14350"/>
                  </a:lnTo>
                  <a:lnTo>
                    <a:pt x="2465958" y="22098"/>
                  </a:lnTo>
                  <a:lnTo>
                    <a:pt x="2485135" y="22098"/>
                  </a:lnTo>
                  <a:lnTo>
                    <a:pt x="2493009" y="14350"/>
                  </a:lnTo>
                  <a:lnTo>
                    <a:pt x="2493009" y="4699"/>
                  </a:lnTo>
                  <a:lnTo>
                    <a:pt x="2490978" y="0"/>
                  </a:lnTo>
                  <a:close/>
                </a:path>
                <a:path w="6177280" h="1779270">
                  <a:moveTo>
                    <a:pt x="2006345" y="0"/>
                  </a:moveTo>
                  <a:lnTo>
                    <a:pt x="1980183" y="0"/>
                  </a:lnTo>
                  <a:lnTo>
                    <a:pt x="1975739" y="10541"/>
                  </a:lnTo>
                  <a:lnTo>
                    <a:pt x="1975739" y="20066"/>
                  </a:lnTo>
                  <a:lnTo>
                    <a:pt x="1983613" y="27813"/>
                  </a:lnTo>
                  <a:lnTo>
                    <a:pt x="2002916" y="27813"/>
                  </a:lnTo>
                  <a:lnTo>
                    <a:pt x="2010664" y="20066"/>
                  </a:lnTo>
                  <a:lnTo>
                    <a:pt x="2010664" y="10541"/>
                  </a:lnTo>
                  <a:lnTo>
                    <a:pt x="2006345" y="0"/>
                  </a:lnTo>
                  <a:close/>
                </a:path>
                <a:path w="6177280" h="1779270">
                  <a:moveTo>
                    <a:pt x="1873757" y="0"/>
                  </a:moveTo>
                  <a:lnTo>
                    <a:pt x="1868677" y="0"/>
                  </a:lnTo>
                  <a:lnTo>
                    <a:pt x="1858899" y="4064"/>
                  </a:lnTo>
                  <a:lnTo>
                    <a:pt x="1855724" y="7239"/>
                  </a:lnTo>
                  <a:lnTo>
                    <a:pt x="1853818" y="11556"/>
                  </a:lnTo>
                  <a:lnTo>
                    <a:pt x="1853818" y="25907"/>
                  </a:lnTo>
                  <a:lnTo>
                    <a:pt x="1861565" y="33654"/>
                  </a:lnTo>
                  <a:lnTo>
                    <a:pt x="1880869" y="33654"/>
                  </a:lnTo>
                  <a:lnTo>
                    <a:pt x="1888616" y="25907"/>
                  </a:lnTo>
                  <a:lnTo>
                    <a:pt x="1888616" y="11556"/>
                  </a:lnTo>
                  <a:lnTo>
                    <a:pt x="1886712" y="7239"/>
                  </a:lnTo>
                  <a:lnTo>
                    <a:pt x="1883537" y="4064"/>
                  </a:lnTo>
                  <a:lnTo>
                    <a:pt x="1873757" y="0"/>
                  </a:lnTo>
                  <a:close/>
                </a:path>
                <a:path w="6177280" h="1779270">
                  <a:moveTo>
                    <a:pt x="1673225" y="0"/>
                  </a:moveTo>
                  <a:lnTo>
                    <a:pt x="1639189" y="0"/>
                  </a:lnTo>
                  <a:lnTo>
                    <a:pt x="1643888" y="11175"/>
                  </a:lnTo>
                  <a:lnTo>
                    <a:pt x="1647063" y="14350"/>
                  </a:lnTo>
                  <a:lnTo>
                    <a:pt x="1651380" y="16255"/>
                  </a:lnTo>
                  <a:lnTo>
                    <a:pt x="1661032" y="16255"/>
                  </a:lnTo>
                  <a:lnTo>
                    <a:pt x="1665351" y="14350"/>
                  </a:lnTo>
                  <a:lnTo>
                    <a:pt x="1668526" y="11175"/>
                  </a:lnTo>
                  <a:lnTo>
                    <a:pt x="1673225" y="0"/>
                  </a:lnTo>
                  <a:close/>
                </a:path>
                <a:path w="6177280" h="1779270">
                  <a:moveTo>
                    <a:pt x="1568577" y="0"/>
                  </a:moveTo>
                  <a:lnTo>
                    <a:pt x="1534540" y="0"/>
                  </a:lnTo>
                  <a:lnTo>
                    <a:pt x="1539239" y="11175"/>
                  </a:lnTo>
                  <a:lnTo>
                    <a:pt x="1542414" y="14350"/>
                  </a:lnTo>
                  <a:lnTo>
                    <a:pt x="1546732" y="16255"/>
                  </a:lnTo>
                  <a:lnTo>
                    <a:pt x="1556384" y="16255"/>
                  </a:lnTo>
                  <a:lnTo>
                    <a:pt x="1560702" y="14350"/>
                  </a:lnTo>
                  <a:lnTo>
                    <a:pt x="1563877" y="11175"/>
                  </a:lnTo>
                  <a:lnTo>
                    <a:pt x="1568577" y="0"/>
                  </a:lnTo>
                  <a:close/>
                </a:path>
                <a:path w="6177280" h="1779270">
                  <a:moveTo>
                    <a:pt x="1318767" y="0"/>
                  </a:moveTo>
                  <a:lnTo>
                    <a:pt x="1284731" y="0"/>
                  </a:lnTo>
                  <a:lnTo>
                    <a:pt x="1289430" y="11175"/>
                  </a:lnTo>
                  <a:lnTo>
                    <a:pt x="1292478" y="14350"/>
                  </a:lnTo>
                  <a:lnTo>
                    <a:pt x="1296924" y="16255"/>
                  </a:lnTo>
                  <a:lnTo>
                    <a:pt x="1306576" y="16255"/>
                  </a:lnTo>
                  <a:lnTo>
                    <a:pt x="1310893" y="14350"/>
                  </a:lnTo>
                  <a:lnTo>
                    <a:pt x="1314068" y="11175"/>
                  </a:lnTo>
                  <a:lnTo>
                    <a:pt x="1318767" y="0"/>
                  </a:lnTo>
                  <a:close/>
                </a:path>
                <a:path w="6177280" h="1779270">
                  <a:moveTo>
                    <a:pt x="639063" y="0"/>
                  </a:moveTo>
                  <a:lnTo>
                    <a:pt x="616076" y="0"/>
                  </a:lnTo>
                  <a:lnTo>
                    <a:pt x="627633" y="4699"/>
                  </a:lnTo>
                  <a:lnTo>
                    <a:pt x="639063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2390520"/>
              <a:ext cx="610870" cy="1421765"/>
            </a:xfrm>
            <a:custGeom>
              <a:avLst/>
              <a:gdLst/>
              <a:ahLst/>
              <a:cxnLst/>
              <a:rect l="l" t="t" r="r" b="b"/>
              <a:pathLst>
                <a:path w="610870" h="1421764">
                  <a:moveTo>
                    <a:pt x="0" y="0"/>
                  </a:moveTo>
                  <a:lnTo>
                    <a:pt x="0" y="1421510"/>
                  </a:lnTo>
                  <a:lnTo>
                    <a:pt x="7729" y="1419605"/>
                  </a:lnTo>
                  <a:lnTo>
                    <a:pt x="57593" y="1399624"/>
                  </a:lnTo>
                  <a:lnTo>
                    <a:pt x="105457" y="1374875"/>
                  </a:lnTo>
                  <a:lnTo>
                    <a:pt x="150676" y="1345804"/>
                  </a:lnTo>
                  <a:lnTo>
                    <a:pt x="192603" y="1312856"/>
                  </a:lnTo>
                  <a:lnTo>
                    <a:pt x="230593" y="1276477"/>
                  </a:lnTo>
                  <a:lnTo>
                    <a:pt x="262526" y="1240285"/>
                  </a:lnTo>
                  <a:lnTo>
                    <a:pt x="291656" y="1202138"/>
                  </a:lnTo>
                  <a:lnTo>
                    <a:pt x="318022" y="1162196"/>
                  </a:lnTo>
                  <a:lnTo>
                    <a:pt x="341666" y="1120620"/>
                  </a:lnTo>
                  <a:lnTo>
                    <a:pt x="362629" y="1077568"/>
                  </a:lnTo>
                  <a:lnTo>
                    <a:pt x="380950" y="1033201"/>
                  </a:lnTo>
                  <a:lnTo>
                    <a:pt x="399776" y="978332"/>
                  </a:lnTo>
                  <a:lnTo>
                    <a:pt x="407123" y="950721"/>
                  </a:lnTo>
                  <a:lnTo>
                    <a:pt x="415401" y="921934"/>
                  </a:lnTo>
                  <a:lnTo>
                    <a:pt x="426289" y="894445"/>
                  </a:lnTo>
                  <a:lnTo>
                    <a:pt x="439790" y="868265"/>
                  </a:lnTo>
                  <a:lnTo>
                    <a:pt x="455904" y="843406"/>
                  </a:lnTo>
                  <a:lnTo>
                    <a:pt x="457073" y="843406"/>
                  </a:lnTo>
                  <a:lnTo>
                    <a:pt x="457073" y="842263"/>
                  </a:lnTo>
                  <a:lnTo>
                    <a:pt x="520903" y="759290"/>
                  </a:lnTo>
                  <a:lnTo>
                    <a:pt x="552161" y="715454"/>
                  </a:lnTo>
                  <a:lnTo>
                    <a:pt x="579449" y="669882"/>
                  </a:lnTo>
                  <a:lnTo>
                    <a:pt x="599833" y="622765"/>
                  </a:lnTo>
                  <a:lnTo>
                    <a:pt x="610374" y="574293"/>
                  </a:lnTo>
                  <a:lnTo>
                    <a:pt x="610258" y="523776"/>
                  </a:lnTo>
                  <a:lnTo>
                    <a:pt x="601303" y="473474"/>
                  </a:lnTo>
                  <a:lnTo>
                    <a:pt x="584539" y="424576"/>
                  </a:lnTo>
                  <a:lnTo>
                    <a:pt x="561000" y="378271"/>
                  </a:lnTo>
                  <a:lnTo>
                    <a:pt x="531718" y="335748"/>
                  </a:lnTo>
                  <a:lnTo>
                    <a:pt x="497725" y="298195"/>
                  </a:lnTo>
                  <a:lnTo>
                    <a:pt x="460161" y="267422"/>
                  </a:lnTo>
                  <a:lnTo>
                    <a:pt x="419822" y="242381"/>
                  </a:lnTo>
                  <a:lnTo>
                    <a:pt x="377224" y="221884"/>
                  </a:lnTo>
                  <a:lnTo>
                    <a:pt x="332885" y="204742"/>
                  </a:lnTo>
                  <a:lnTo>
                    <a:pt x="287320" y="189766"/>
                  </a:lnTo>
                  <a:lnTo>
                    <a:pt x="241046" y="175767"/>
                  </a:lnTo>
                  <a:lnTo>
                    <a:pt x="210889" y="139183"/>
                  </a:lnTo>
                  <a:lnTo>
                    <a:pt x="177936" y="104776"/>
                  </a:lnTo>
                  <a:lnTo>
                    <a:pt x="142210" y="73318"/>
                  </a:lnTo>
                  <a:lnTo>
                    <a:pt x="103732" y="45585"/>
                  </a:lnTo>
                  <a:lnTo>
                    <a:pt x="62525" y="223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92969" y="0"/>
              <a:ext cx="8396605" cy="2621280"/>
            </a:xfrm>
            <a:custGeom>
              <a:avLst/>
              <a:gdLst/>
              <a:ahLst/>
              <a:cxnLst/>
              <a:rect l="l" t="t" r="r" b="b"/>
              <a:pathLst>
                <a:path w="8396605" h="2621280">
                  <a:moveTo>
                    <a:pt x="2423680" y="42164"/>
                  </a:moveTo>
                  <a:lnTo>
                    <a:pt x="2422156" y="0"/>
                  </a:lnTo>
                  <a:lnTo>
                    <a:pt x="29603" y="0"/>
                  </a:lnTo>
                  <a:lnTo>
                    <a:pt x="36880" y="55714"/>
                  </a:lnTo>
                  <a:lnTo>
                    <a:pt x="45669" y="104495"/>
                  </a:lnTo>
                  <a:lnTo>
                    <a:pt x="55880" y="153263"/>
                  </a:lnTo>
                  <a:lnTo>
                    <a:pt x="67030" y="202107"/>
                  </a:lnTo>
                  <a:lnTo>
                    <a:pt x="78625" y="251079"/>
                  </a:lnTo>
                  <a:lnTo>
                    <a:pt x="60286" y="297472"/>
                  </a:lnTo>
                  <a:lnTo>
                    <a:pt x="43891" y="344792"/>
                  </a:lnTo>
                  <a:lnTo>
                    <a:pt x="29692" y="392912"/>
                  </a:lnTo>
                  <a:lnTo>
                    <a:pt x="17957" y="441667"/>
                  </a:lnTo>
                  <a:lnTo>
                    <a:pt x="8915" y="490880"/>
                  </a:lnTo>
                  <a:lnTo>
                    <a:pt x="2857" y="540423"/>
                  </a:lnTo>
                  <a:lnTo>
                    <a:pt x="0" y="590130"/>
                  </a:lnTo>
                  <a:lnTo>
                    <a:pt x="635" y="639838"/>
                  </a:lnTo>
                  <a:lnTo>
                    <a:pt x="4991" y="689381"/>
                  </a:lnTo>
                  <a:lnTo>
                    <a:pt x="13335" y="738632"/>
                  </a:lnTo>
                  <a:lnTo>
                    <a:pt x="25920" y="787400"/>
                  </a:lnTo>
                  <a:lnTo>
                    <a:pt x="41173" y="832319"/>
                  </a:lnTo>
                  <a:lnTo>
                    <a:pt x="59931" y="875982"/>
                  </a:lnTo>
                  <a:lnTo>
                    <a:pt x="81965" y="918298"/>
                  </a:lnTo>
                  <a:lnTo>
                    <a:pt x="107010" y="959205"/>
                  </a:lnTo>
                  <a:lnTo>
                    <a:pt x="134848" y="998601"/>
                  </a:lnTo>
                  <a:lnTo>
                    <a:pt x="165201" y="1036396"/>
                  </a:lnTo>
                  <a:lnTo>
                    <a:pt x="197853" y="1072502"/>
                  </a:lnTo>
                  <a:lnTo>
                    <a:pt x="232549" y="1106843"/>
                  </a:lnTo>
                  <a:lnTo>
                    <a:pt x="269036" y="1139304"/>
                  </a:lnTo>
                  <a:lnTo>
                    <a:pt x="307086" y="1169835"/>
                  </a:lnTo>
                  <a:lnTo>
                    <a:pt x="346443" y="1198308"/>
                  </a:lnTo>
                  <a:lnTo>
                    <a:pt x="386854" y="1224661"/>
                  </a:lnTo>
                  <a:lnTo>
                    <a:pt x="428091" y="1248803"/>
                  </a:lnTo>
                  <a:lnTo>
                    <a:pt x="469912" y="1270635"/>
                  </a:lnTo>
                  <a:lnTo>
                    <a:pt x="512584" y="1291196"/>
                  </a:lnTo>
                  <a:lnTo>
                    <a:pt x="557669" y="1309941"/>
                  </a:lnTo>
                  <a:lnTo>
                    <a:pt x="604507" y="1325651"/>
                  </a:lnTo>
                  <a:lnTo>
                    <a:pt x="652424" y="1337132"/>
                  </a:lnTo>
                  <a:lnTo>
                    <a:pt x="700786" y="1343152"/>
                  </a:lnTo>
                  <a:lnTo>
                    <a:pt x="748919" y="1342517"/>
                  </a:lnTo>
                  <a:lnTo>
                    <a:pt x="796175" y="1334008"/>
                  </a:lnTo>
                  <a:lnTo>
                    <a:pt x="848156" y="1315148"/>
                  </a:lnTo>
                  <a:lnTo>
                    <a:pt x="888111" y="1288529"/>
                  </a:lnTo>
                  <a:lnTo>
                    <a:pt x="920165" y="1256144"/>
                  </a:lnTo>
                  <a:lnTo>
                    <a:pt x="948448" y="1219936"/>
                  </a:lnTo>
                  <a:lnTo>
                    <a:pt x="977074" y="1181874"/>
                  </a:lnTo>
                  <a:lnTo>
                    <a:pt x="1010170" y="1143889"/>
                  </a:lnTo>
                  <a:lnTo>
                    <a:pt x="1047318" y="1113028"/>
                  </a:lnTo>
                  <a:lnTo>
                    <a:pt x="1091184" y="1085659"/>
                  </a:lnTo>
                  <a:lnTo>
                    <a:pt x="1138923" y="1061288"/>
                  </a:lnTo>
                  <a:lnTo>
                    <a:pt x="1187665" y="1039456"/>
                  </a:lnTo>
                  <a:lnTo>
                    <a:pt x="1234579" y="1019683"/>
                  </a:lnTo>
                  <a:lnTo>
                    <a:pt x="1284757" y="999972"/>
                  </a:lnTo>
                  <a:lnTo>
                    <a:pt x="1335671" y="980757"/>
                  </a:lnTo>
                  <a:lnTo>
                    <a:pt x="1386954" y="962215"/>
                  </a:lnTo>
                  <a:lnTo>
                    <a:pt x="1438287" y="944499"/>
                  </a:lnTo>
                  <a:lnTo>
                    <a:pt x="1482979" y="929398"/>
                  </a:lnTo>
                  <a:lnTo>
                    <a:pt x="1528025" y="913663"/>
                  </a:lnTo>
                  <a:lnTo>
                    <a:pt x="1573314" y="897255"/>
                  </a:lnTo>
                  <a:lnTo>
                    <a:pt x="1618703" y="880110"/>
                  </a:lnTo>
                  <a:lnTo>
                    <a:pt x="1664081" y="862164"/>
                  </a:lnTo>
                  <a:lnTo>
                    <a:pt x="1709331" y="843368"/>
                  </a:lnTo>
                  <a:lnTo>
                    <a:pt x="1754314" y="823658"/>
                  </a:lnTo>
                  <a:lnTo>
                    <a:pt x="1798929" y="802982"/>
                  </a:lnTo>
                  <a:lnTo>
                    <a:pt x="1843036" y="781278"/>
                  </a:lnTo>
                  <a:lnTo>
                    <a:pt x="1886521" y="758482"/>
                  </a:lnTo>
                  <a:lnTo>
                    <a:pt x="1929244" y="734555"/>
                  </a:lnTo>
                  <a:lnTo>
                    <a:pt x="1971103" y="709422"/>
                  </a:lnTo>
                  <a:lnTo>
                    <a:pt x="2011972" y="683031"/>
                  </a:lnTo>
                  <a:lnTo>
                    <a:pt x="2051723" y="655320"/>
                  </a:lnTo>
                  <a:lnTo>
                    <a:pt x="2090229" y="626237"/>
                  </a:lnTo>
                  <a:lnTo>
                    <a:pt x="2127377" y="595731"/>
                  </a:lnTo>
                  <a:lnTo>
                    <a:pt x="2163038" y="563727"/>
                  </a:lnTo>
                  <a:lnTo>
                    <a:pt x="2197087" y="530174"/>
                  </a:lnTo>
                  <a:lnTo>
                    <a:pt x="2229408" y="495020"/>
                  </a:lnTo>
                  <a:lnTo>
                    <a:pt x="2259876" y="458203"/>
                  </a:lnTo>
                  <a:lnTo>
                    <a:pt x="2288362" y="419658"/>
                  </a:lnTo>
                  <a:lnTo>
                    <a:pt x="2314765" y="379349"/>
                  </a:lnTo>
                  <a:lnTo>
                    <a:pt x="2338933" y="337197"/>
                  </a:lnTo>
                  <a:lnTo>
                    <a:pt x="2360752" y="293154"/>
                  </a:lnTo>
                  <a:lnTo>
                    <a:pt x="2380107" y="247154"/>
                  </a:lnTo>
                  <a:lnTo>
                    <a:pt x="2396883" y="199136"/>
                  </a:lnTo>
                  <a:lnTo>
                    <a:pt x="2407869" y="159308"/>
                  </a:lnTo>
                  <a:lnTo>
                    <a:pt x="2415946" y="119849"/>
                  </a:lnTo>
                  <a:lnTo>
                    <a:pt x="2421178" y="80784"/>
                  </a:lnTo>
                  <a:lnTo>
                    <a:pt x="2423680" y="42164"/>
                  </a:lnTo>
                  <a:close/>
                </a:path>
                <a:path w="8396605" h="2621280">
                  <a:moveTo>
                    <a:pt x="8395983" y="0"/>
                  </a:moveTo>
                  <a:lnTo>
                    <a:pt x="7201929" y="0"/>
                  </a:lnTo>
                  <a:lnTo>
                    <a:pt x="7198627" y="16383"/>
                  </a:lnTo>
                  <a:lnTo>
                    <a:pt x="7198207" y="70192"/>
                  </a:lnTo>
                  <a:lnTo>
                    <a:pt x="7207732" y="119367"/>
                  </a:lnTo>
                  <a:lnTo>
                    <a:pt x="7224014" y="166039"/>
                  </a:lnTo>
                  <a:lnTo>
                    <a:pt x="7264387" y="260502"/>
                  </a:lnTo>
                  <a:lnTo>
                    <a:pt x="7282193" y="312547"/>
                  </a:lnTo>
                  <a:lnTo>
                    <a:pt x="7291413" y="361289"/>
                  </a:lnTo>
                  <a:lnTo>
                    <a:pt x="7294842" y="413842"/>
                  </a:lnTo>
                  <a:lnTo>
                    <a:pt x="7293788" y="468604"/>
                  </a:lnTo>
                  <a:lnTo>
                    <a:pt x="7289597" y="523989"/>
                  </a:lnTo>
                  <a:lnTo>
                    <a:pt x="7283590" y="578383"/>
                  </a:lnTo>
                  <a:lnTo>
                    <a:pt x="7277113" y="630174"/>
                  </a:lnTo>
                  <a:lnTo>
                    <a:pt x="7269264" y="683006"/>
                  </a:lnTo>
                  <a:lnTo>
                    <a:pt x="7260806" y="736180"/>
                  </a:lnTo>
                  <a:lnTo>
                    <a:pt x="7251763" y="789444"/>
                  </a:lnTo>
                  <a:lnTo>
                    <a:pt x="7242124" y="842594"/>
                  </a:lnTo>
                  <a:lnTo>
                    <a:pt x="7231901" y="895350"/>
                  </a:lnTo>
                  <a:lnTo>
                    <a:pt x="7222845" y="940409"/>
                  </a:lnTo>
                  <a:lnTo>
                    <a:pt x="7214057" y="985964"/>
                  </a:lnTo>
                  <a:lnTo>
                    <a:pt x="7205612" y="1031951"/>
                  </a:lnTo>
                  <a:lnTo>
                    <a:pt x="7197560" y="1078344"/>
                  </a:lnTo>
                  <a:lnTo>
                    <a:pt x="7189965" y="1125093"/>
                  </a:lnTo>
                  <a:lnTo>
                    <a:pt x="7182917" y="1172133"/>
                  </a:lnTo>
                  <a:lnTo>
                    <a:pt x="7176465" y="1219441"/>
                  </a:lnTo>
                  <a:lnTo>
                    <a:pt x="7170674" y="1266952"/>
                  </a:lnTo>
                  <a:lnTo>
                    <a:pt x="7165632" y="1314627"/>
                  </a:lnTo>
                  <a:lnTo>
                    <a:pt x="7161403" y="1362417"/>
                  </a:lnTo>
                  <a:lnTo>
                    <a:pt x="7158037" y="1410284"/>
                  </a:lnTo>
                  <a:lnTo>
                    <a:pt x="7155624" y="1458175"/>
                  </a:lnTo>
                  <a:lnTo>
                    <a:pt x="7154215" y="1506029"/>
                  </a:lnTo>
                  <a:lnTo>
                    <a:pt x="7153884" y="1553832"/>
                  </a:lnTo>
                  <a:lnTo>
                    <a:pt x="7154710" y="1601495"/>
                  </a:lnTo>
                  <a:lnTo>
                    <a:pt x="7156742" y="1649006"/>
                  </a:lnTo>
                  <a:lnTo>
                    <a:pt x="7160057" y="1696313"/>
                  </a:lnTo>
                  <a:lnTo>
                    <a:pt x="7164730" y="1743354"/>
                  </a:lnTo>
                  <a:lnTo>
                    <a:pt x="7170814" y="1790090"/>
                  </a:lnTo>
                  <a:lnTo>
                    <a:pt x="7178383" y="1836483"/>
                  </a:lnTo>
                  <a:lnTo>
                    <a:pt x="7187514" y="1882470"/>
                  </a:lnTo>
                  <a:lnTo>
                    <a:pt x="7198258" y="1928012"/>
                  </a:lnTo>
                  <a:lnTo>
                    <a:pt x="7210704" y="1973059"/>
                  </a:lnTo>
                  <a:lnTo>
                    <a:pt x="7224903" y="2017572"/>
                  </a:lnTo>
                  <a:lnTo>
                    <a:pt x="7240930" y="2061502"/>
                  </a:lnTo>
                  <a:lnTo>
                    <a:pt x="7258863" y="2104796"/>
                  </a:lnTo>
                  <a:lnTo>
                    <a:pt x="7278738" y="2147405"/>
                  </a:lnTo>
                  <a:lnTo>
                    <a:pt x="7300658" y="2189289"/>
                  </a:lnTo>
                  <a:lnTo>
                    <a:pt x="7324674" y="2230412"/>
                  </a:lnTo>
                  <a:lnTo>
                    <a:pt x="7350861" y="2270709"/>
                  </a:lnTo>
                  <a:lnTo>
                    <a:pt x="7379284" y="2310130"/>
                  </a:lnTo>
                  <a:lnTo>
                    <a:pt x="7410005" y="2348649"/>
                  </a:lnTo>
                  <a:lnTo>
                    <a:pt x="7443102" y="2386203"/>
                  </a:lnTo>
                  <a:lnTo>
                    <a:pt x="7479462" y="2422741"/>
                  </a:lnTo>
                  <a:lnTo>
                    <a:pt x="7517244" y="2455938"/>
                  </a:lnTo>
                  <a:lnTo>
                    <a:pt x="7556335" y="2485860"/>
                  </a:lnTo>
                  <a:lnTo>
                    <a:pt x="7596645" y="2512568"/>
                  </a:lnTo>
                  <a:lnTo>
                    <a:pt x="7638059" y="2536164"/>
                  </a:lnTo>
                  <a:lnTo>
                    <a:pt x="7680490" y="2556687"/>
                  </a:lnTo>
                  <a:lnTo>
                    <a:pt x="7723822" y="2574239"/>
                  </a:lnTo>
                  <a:lnTo>
                    <a:pt x="7767968" y="2588869"/>
                  </a:lnTo>
                  <a:lnTo>
                    <a:pt x="7812824" y="2600668"/>
                  </a:lnTo>
                  <a:lnTo>
                    <a:pt x="7858277" y="2609697"/>
                  </a:lnTo>
                  <a:lnTo>
                    <a:pt x="7904239" y="2616035"/>
                  </a:lnTo>
                  <a:lnTo>
                    <a:pt x="7950594" y="2619743"/>
                  </a:lnTo>
                  <a:lnTo>
                    <a:pt x="7997266" y="2620899"/>
                  </a:lnTo>
                  <a:lnTo>
                    <a:pt x="8044129" y="2619578"/>
                  </a:lnTo>
                  <a:lnTo>
                    <a:pt x="8091081" y="2615844"/>
                  </a:lnTo>
                  <a:lnTo>
                    <a:pt x="8138046" y="2609786"/>
                  </a:lnTo>
                  <a:lnTo>
                    <a:pt x="8184909" y="2601455"/>
                  </a:lnTo>
                  <a:lnTo>
                    <a:pt x="8231556" y="2590939"/>
                  </a:lnTo>
                  <a:lnTo>
                    <a:pt x="8277898" y="2578303"/>
                  </a:lnTo>
                  <a:lnTo>
                    <a:pt x="8323847" y="2563622"/>
                  </a:lnTo>
                  <a:lnTo>
                    <a:pt x="8395983" y="2531999"/>
                  </a:lnTo>
                  <a:lnTo>
                    <a:pt x="8395983" y="0"/>
                  </a:lnTo>
                  <a:close/>
                </a:path>
              </a:pathLst>
            </a:custGeom>
            <a:solidFill>
              <a:srgbClr val="FFFFFF">
                <a:alpha val="1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77681" cy="98005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65124" y="1000455"/>
            <a:ext cx="4594860" cy="280733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434"/>
              </a:spcBef>
            </a:pP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And</a:t>
            </a:r>
            <a:r>
              <a:rPr sz="25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then</a:t>
            </a:r>
            <a:r>
              <a:rPr sz="25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something</a:t>
            </a:r>
            <a:r>
              <a:rPr sz="25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was</a:t>
            </a:r>
            <a:r>
              <a:rPr sz="25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rlito"/>
                <a:cs typeface="Carlito"/>
              </a:rPr>
              <a:t>delivered </a:t>
            </a: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to</a:t>
            </a:r>
            <a:r>
              <a:rPr sz="2500" b="1" spc="-5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500" b="1" spc="-4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rlito"/>
                <a:cs typeface="Carlito"/>
              </a:rPr>
              <a:t>house.</a:t>
            </a:r>
            <a:endParaRPr sz="2500">
              <a:latin typeface="Carlito"/>
              <a:cs typeface="Carlito"/>
            </a:endParaRPr>
          </a:p>
          <a:p>
            <a:pPr marL="12700">
              <a:lnSpc>
                <a:spcPts val="2660"/>
              </a:lnSpc>
            </a:pP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It</a:t>
            </a:r>
            <a:r>
              <a:rPr sz="25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made</a:t>
            </a:r>
            <a:r>
              <a:rPr sz="25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5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big</a:t>
            </a:r>
            <a:r>
              <a:rPr sz="25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rlito"/>
                <a:cs typeface="Carlito"/>
              </a:rPr>
              <a:t>sound!</a:t>
            </a:r>
            <a:endParaRPr sz="25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50"/>
              </a:spcBef>
            </a:pPr>
            <a:endParaRPr sz="2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What</a:t>
            </a:r>
            <a:r>
              <a:rPr sz="25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sound</a:t>
            </a:r>
            <a:r>
              <a:rPr sz="2500" b="1" spc="-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did</a:t>
            </a:r>
            <a:r>
              <a:rPr sz="25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it</a:t>
            </a:r>
            <a:r>
              <a:rPr sz="2500" b="1" spc="-10" dirty="0">
                <a:solidFill>
                  <a:srgbClr val="FFFFFF"/>
                </a:solidFill>
                <a:latin typeface="Carlito"/>
                <a:cs typeface="Carlito"/>
              </a:rPr>
              <a:t> make?</a:t>
            </a:r>
            <a:endParaRPr sz="25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2405"/>
              </a:spcBef>
            </a:pP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What</a:t>
            </a:r>
            <a:r>
              <a:rPr sz="2500" b="1" spc="-7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did</a:t>
            </a:r>
            <a:r>
              <a:rPr sz="25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the</a:t>
            </a:r>
            <a:r>
              <a:rPr sz="25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sound</a:t>
            </a:r>
            <a:r>
              <a:rPr sz="2500" b="1" spc="-5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make</a:t>
            </a:r>
            <a:r>
              <a:rPr sz="25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b="1" dirty="0">
                <a:solidFill>
                  <a:srgbClr val="FFFFFF"/>
                </a:solidFill>
                <a:latin typeface="Carlito"/>
                <a:cs typeface="Carlito"/>
              </a:rPr>
              <a:t>us</a:t>
            </a:r>
            <a:r>
              <a:rPr sz="2500" b="1" spc="-6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500" b="1" spc="-25" dirty="0">
                <a:solidFill>
                  <a:srgbClr val="FFFFFF"/>
                </a:solidFill>
                <a:latin typeface="Carlito"/>
                <a:cs typeface="Carlito"/>
              </a:rPr>
              <a:t>do?</a:t>
            </a:r>
            <a:endParaRPr sz="2500">
              <a:latin typeface="Carlito"/>
              <a:cs typeface="Carlito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82993" y="0"/>
            <a:ext cx="4887213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End</a:t>
            </a:r>
            <a:r>
              <a:rPr spc="-50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dirty="0"/>
              <a:t>lesson</a:t>
            </a:r>
            <a:r>
              <a:rPr spc="-60" dirty="0"/>
              <a:t> </a:t>
            </a:r>
            <a:r>
              <a:rPr spc="-20" dirty="0"/>
              <a:t>No.</a:t>
            </a:r>
            <a:r>
              <a:rPr sz="6000" spc="-20" dirty="0"/>
              <a:t>1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6175628" y="2751835"/>
            <a:ext cx="4297680" cy="1856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Arial"/>
                <a:cs typeface="Arial"/>
              </a:rPr>
              <a:t>Goodbye</a:t>
            </a:r>
            <a:r>
              <a:rPr sz="4800" spc="-10" dirty="0">
                <a:latin typeface="Arial"/>
                <a:cs typeface="Arial"/>
              </a:rPr>
              <a:t>!</a:t>
            </a:r>
            <a:endParaRPr sz="4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75"/>
              </a:spcBef>
            </a:pPr>
            <a:r>
              <a:rPr sz="3600" dirty="0">
                <a:latin typeface="Arial"/>
                <a:cs typeface="Arial"/>
              </a:rPr>
              <a:t>See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you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next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lesson</a:t>
            </a:r>
            <a:r>
              <a:rPr sz="4400" spc="-10" dirty="0">
                <a:latin typeface="Arial"/>
                <a:cs typeface="Arial"/>
              </a:rPr>
              <a:t>!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111" y="207822"/>
            <a:ext cx="4613529" cy="64007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71</Words>
  <Application>Microsoft Office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Carlito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of lesson No.1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ASUS</dc:creator>
  <cp:lastModifiedBy>Andrew Ness</cp:lastModifiedBy>
  <cp:revision>1</cp:revision>
  <dcterms:created xsi:type="dcterms:W3CDTF">2025-01-29T11:41:56Z</dcterms:created>
  <dcterms:modified xsi:type="dcterms:W3CDTF">2025-01-29T11:51:09Z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2025-01-29T00:00:00Z</vt:filetime>
  </property>
  <property fmtid="{D5CDD505-2E9C-101B-9397-08002B2CF9AE}" pid="3" name="Producer">
    <vt:lpwstr>3-Heights(TM) PDF Security Shell 4.8.25.2 (http://www.pdf-tools.com)</vt:lpwstr>
  </property>
</Properties>
</file>