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2255265"/>
            <a:ext cx="6175375" cy="48304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205868"/>
                </a:solidFill>
                <a:latin typeface="Calibri"/>
                <a:cs typeface="Calibri"/>
              </a:rPr>
              <a:t>Chain</a:t>
            </a:r>
            <a:r>
              <a:rPr dirty="0" sz="1600" spc="-40" b="1">
                <a:solidFill>
                  <a:srgbClr val="2058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868"/>
                </a:solidFill>
                <a:latin typeface="Calibri"/>
                <a:cs typeface="Calibri"/>
              </a:rPr>
              <a:t>Spelling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latin typeface="Calibri"/>
                <a:cs typeface="Calibri"/>
              </a:rPr>
              <a:t>Age/Level: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Learners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Adults/Beginner</a:t>
            </a:r>
            <a:r>
              <a:rPr dirty="0" sz="1200">
                <a:latin typeface="Calibri"/>
                <a:cs typeface="Calibri"/>
              </a:rPr>
              <a:t> –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Advanced.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dirty="0" sz="1200" spc="-5" b="1">
                <a:latin typeface="Calibri"/>
                <a:cs typeface="Calibri"/>
              </a:rPr>
              <a:t>Time: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10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min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 sz="1200" spc="-5" b="1">
                <a:latin typeface="Calibri"/>
                <a:cs typeface="Calibri"/>
              </a:rPr>
              <a:t>Resources: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none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 sz="1200" spc="-5" b="1">
                <a:latin typeface="Calibri"/>
                <a:cs typeface="Calibri"/>
              </a:rPr>
              <a:t>Aim: </a:t>
            </a:r>
            <a:r>
              <a:rPr dirty="0" sz="1200" spc="-5">
                <a:latin typeface="Calibri"/>
                <a:cs typeface="Calibri"/>
              </a:rPr>
              <a:t>Spelling practice.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 b="1">
                <a:latin typeface="Calibri"/>
                <a:cs typeface="Calibri"/>
              </a:rPr>
              <a:t>Procedure: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marL="469265" marR="5080" indent="-228600">
              <a:lnSpc>
                <a:spcPct val="152500"/>
              </a:lnSpc>
              <a:spcBef>
                <a:spcPts val="745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teacher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gives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word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-5">
                <a:latin typeface="Calibri"/>
                <a:cs typeface="Calibri"/>
              </a:rPr>
              <a:t> asks</a:t>
            </a:r>
            <a:r>
              <a:rPr dirty="0" sz="1200">
                <a:latin typeface="Calibri"/>
                <a:cs typeface="Calibri"/>
              </a:rPr>
              <a:t> a </a:t>
            </a:r>
            <a:r>
              <a:rPr dirty="0" sz="1200" spc="-5">
                <a:latin typeface="Calibri"/>
                <a:cs typeface="Calibri"/>
              </a:rPr>
              <a:t>student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spell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 then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another</a:t>
            </a:r>
            <a:r>
              <a:rPr dirty="0" sz="1200" spc="-5">
                <a:latin typeface="Calibri"/>
                <a:cs typeface="Calibri"/>
              </a:rPr>
              <a:t> student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say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word</a:t>
            </a:r>
            <a:r>
              <a:rPr dirty="0" sz="1200">
                <a:latin typeface="Calibri"/>
                <a:cs typeface="Calibri"/>
              </a:rPr>
              <a:t> beginning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 </a:t>
            </a:r>
            <a:r>
              <a:rPr dirty="0" sz="1200" spc="-10">
                <a:latin typeface="Calibri"/>
                <a:cs typeface="Calibri"/>
              </a:rPr>
              <a:t>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letter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the word given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>
                <a:latin typeface="Calibri"/>
                <a:cs typeface="Calibri"/>
              </a:rPr>
              <a:t>previous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spell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5">
                <a:latin typeface="Calibri"/>
                <a:cs typeface="Calibri"/>
              </a:rPr>
              <a:t>it.</a:t>
            </a:r>
            <a:endParaRPr sz="1200">
              <a:latin typeface="Calibri"/>
              <a:cs typeface="Calibri"/>
            </a:endParaRPr>
          </a:p>
          <a:p>
            <a:pPr marL="469265" marR="212090" indent="-228600">
              <a:lnSpc>
                <a:spcPct val="15250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-5">
                <a:latin typeface="Calibri"/>
                <a:cs typeface="Calibri"/>
              </a:rPr>
              <a:t>game continues until someone makes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mistake, that </a:t>
            </a:r>
            <a:r>
              <a:rPr dirty="0" sz="1200">
                <a:latin typeface="Calibri"/>
                <a:cs typeface="Calibri"/>
              </a:rPr>
              <a:t>is, to </a:t>
            </a:r>
            <a:r>
              <a:rPr dirty="0" sz="1200" spc="-5">
                <a:latin typeface="Calibri"/>
                <a:cs typeface="Calibri"/>
              </a:rPr>
              <a:t>pronounce </a:t>
            </a:r>
            <a:r>
              <a:rPr dirty="0" sz="1200">
                <a:latin typeface="Calibri"/>
                <a:cs typeface="Calibri"/>
              </a:rPr>
              <a:t>the </a:t>
            </a:r>
            <a:r>
              <a:rPr dirty="0" sz="1200" spc="-5">
                <a:latin typeface="Calibri"/>
                <a:cs typeface="Calibri"/>
              </a:rPr>
              <a:t>word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incorrectly,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misspell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-5">
                <a:latin typeface="Calibri"/>
                <a:cs typeface="Calibri"/>
              </a:rPr>
              <a:t> 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come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up with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word that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has</a:t>
            </a:r>
            <a:r>
              <a:rPr dirty="0" sz="1200" spc="-5">
                <a:latin typeface="Calibri"/>
                <a:cs typeface="Calibri"/>
              </a:rPr>
              <a:t> been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said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already,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he/she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last</a:t>
            </a:r>
            <a:r>
              <a:rPr dirty="0" sz="1200" spc="-5">
                <a:latin typeface="Calibri"/>
                <a:cs typeface="Calibri"/>
              </a:rPr>
              <a:t> one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remaining</a:t>
            </a:r>
            <a:r>
              <a:rPr dirty="0" sz="1200">
                <a:latin typeface="Calibri"/>
                <a:cs typeface="Calibri"/>
              </a:rPr>
              <a:t> in</a:t>
            </a:r>
            <a:r>
              <a:rPr dirty="0" sz="1200" spc="-5">
                <a:latin typeface="Calibri"/>
                <a:cs typeface="Calibri"/>
              </a:rPr>
              <a:t>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game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winner.</a:t>
            </a:r>
            <a:endParaRPr sz="1200">
              <a:latin typeface="Calibri"/>
              <a:cs typeface="Calibri"/>
            </a:endParaRPr>
          </a:p>
          <a:p>
            <a:pPr marL="469265" marR="289560" indent="-228600">
              <a:lnSpc>
                <a:spcPct val="15250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If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 </a:t>
            </a:r>
            <a:r>
              <a:rPr dirty="0" sz="1200" spc="-5">
                <a:latin typeface="Calibri"/>
                <a:cs typeface="Calibri"/>
              </a:rPr>
              <a:t>upper-intermediate</a:t>
            </a:r>
            <a:r>
              <a:rPr dirty="0" sz="1200">
                <a:latin typeface="Calibri"/>
                <a:cs typeface="Calibri"/>
              </a:rPr>
              <a:t> level</a:t>
            </a:r>
            <a:r>
              <a:rPr dirty="0" sz="1200" spc="-5">
                <a:latin typeface="Calibri"/>
                <a:cs typeface="Calibri"/>
              </a:rPr>
              <a:t> of above, 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game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more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challenging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keep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interested, </a:t>
            </a:r>
            <a:r>
              <a:rPr dirty="0" sz="1200">
                <a:latin typeface="Calibri"/>
                <a:cs typeface="Calibri"/>
              </a:rPr>
              <a:t>e.g.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words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must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only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certain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topic/the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lesson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theme,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words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must</a:t>
            </a:r>
            <a:r>
              <a:rPr dirty="0" sz="1200" spc="-5">
                <a:latin typeface="Calibri"/>
                <a:cs typeface="Calibri"/>
              </a:rPr>
              <a:t> consist 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</a:t>
            </a:r>
            <a:r>
              <a:rPr dirty="0" sz="1200" spc="-5">
                <a:latin typeface="Calibri"/>
                <a:cs typeface="Calibri"/>
              </a:rPr>
              <a:t> syllables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more, </a:t>
            </a:r>
            <a:r>
              <a:rPr dirty="0" sz="1200">
                <a:latin typeface="Calibri"/>
                <a:cs typeface="Calibri"/>
              </a:rPr>
              <a:t>etc.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7608" y="613394"/>
            <a:ext cx="891428" cy="8608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Luba</dc:creator>
  <dcterms:created xsi:type="dcterms:W3CDTF">2021-05-14T06:30:11Z</dcterms:created>
  <dcterms:modified xsi:type="dcterms:W3CDTF">2021-05-14T06:30:11Z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2021-05-14T00:00:00Z</vt:filetime>
  </property>
</Properties>
</file>