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4"/>
  </p:sldMasterIdLst>
  <p:sldIdLst>
    <p:sldId id="257" r:id="rId5"/>
    <p:sldId id="259" r:id="rId6"/>
    <p:sldId id="260" r:id="rId7"/>
    <p:sldId id="261" r:id="rId8"/>
    <p:sldId id="262" r:id="rId9"/>
    <p:sldId id="263" r:id="rId10"/>
    <p:sldId id="264" r:id="rId11"/>
    <p:sldId id="265" r:id="rId12"/>
    <p:sldId id="266" r:id="rId13"/>
    <p:sldId id="268" r:id="rId14"/>
    <p:sldId id="269" r:id="rId15"/>
    <p:sldId id="271" r:id="rId16"/>
    <p:sldId id="270" r:id="rId17"/>
    <p:sldId id="272" r:id="rId18"/>
    <p:sldId id="273" r:id="rId19"/>
    <p:sldId id="274" r:id="rId20"/>
    <p:sldId id="276" r:id="rId21"/>
    <p:sldId id="275" r:id="rId22"/>
    <p:sldId id="277" r:id="rId23"/>
    <p:sldId id="278" r:id="rId24"/>
    <p:sldId id="267" r:id="rId25"/>
    <p:sldId id="279" r:id="rId26"/>
    <p:sldId id="28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574" autoAdjust="0"/>
    <p:restoredTop sz="94619" autoAdjust="0"/>
  </p:normalViewPr>
  <p:slideViewPr>
    <p:cSldViewPr snapToGrid="0">
      <p:cViewPr varScale="1">
        <p:scale>
          <a:sx n="82" d="100"/>
          <a:sy n="82" d="100"/>
        </p:scale>
        <p:origin x="3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5/25/2023</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5/25/2023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5/25/2023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5/25/2023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5/25/2023</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5/25/2023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5/25/2023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5/25/2023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5/25/2023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5/25/2023</a:t>
            </a:fld>
            <a:endParaRPr lang="en-US" dirty="0"/>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dirty="0"/>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5/25/2023</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dirty="0"/>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5/25/2023</a:t>
            </a:fld>
            <a:endParaRPr lang="en-US" dirty="0"/>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bstract image">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fontScale="90000"/>
          </a:bodyPr>
          <a:lstStyle/>
          <a:p>
            <a:r>
              <a:rPr lang="en-US" sz="4400" dirty="0">
                <a:solidFill>
                  <a:schemeClr val="tx1"/>
                </a:solidFill>
              </a:rPr>
              <a:t>COMMON IELTS MISTAKES TO AVOID</a:t>
            </a: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SPEAKING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a:bodyPr>
          <a:lstStyle/>
          <a:p>
            <a:pPr marL="0" indent="0" algn="ctr">
              <a:buNone/>
            </a:pPr>
            <a:r>
              <a:rPr lang="en-US" sz="3200" b="1" dirty="0"/>
              <a:t>MISTAKE # 9:</a:t>
            </a:r>
          </a:p>
          <a:p>
            <a:pPr marL="0" indent="0" algn="ctr">
              <a:buNone/>
            </a:pPr>
            <a:endParaRPr lang="en-US" sz="3200" b="1" dirty="0"/>
          </a:p>
          <a:p>
            <a:pPr marL="0" indent="0" algn="ctr">
              <a:buNone/>
            </a:pPr>
            <a:r>
              <a:rPr lang="en-US" sz="3200" b="1" dirty="0"/>
              <a:t>REPEATING THE EXAMINER’S QUESTION WHEN ANSWERING IN THE SPEAKING TEST</a:t>
            </a:r>
          </a:p>
          <a:p>
            <a:pPr marL="0" indent="0" algn="ctr">
              <a:buNone/>
            </a:pPr>
            <a:endParaRPr lang="en-US" sz="3200" b="1" dirty="0"/>
          </a:p>
          <a:p>
            <a:pPr marL="0" indent="0" algn="ctr">
              <a:buNone/>
            </a:pPr>
            <a:r>
              <a:rPr lang="en-US" sz="3200" b="1" dirty="0"/>
              <a:t>Note: Display a wide range of words. </a:t>
            </a:r>
            <a:endParaRPr lang="en-PH" sz="3200" b="1" dirty="0"/>
          </a:p>
        </p:txBody>
      </p:sp>
    </p:spTree>
    <p:extLst>
      <p:ext uri="{BB962C8B-B14F-4D97-AF65-F5344CB8AC3E}">
        <p14:creationId xmlns:p14="http://schemas.microsoft.com/office/powerpoint/2010/main" val="1471231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SPEAKING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a:bodyPr>
          <a:lstStyle/>
          <a:p>
            <a:pPr marL="0" indent="0" algn="ctr">
              <a:buNone/>
            </a:pPr>
            <a:r>
              <a:rPr lang="en-US" sz="3200" b="1" dirty="0"/>
              <a:t>MISTAKE # 10:</a:t>
            </a:r>
          </a:p>
          <a:p>
            <a:pPr marL="0" indent="0" algn="ctr">
              <a:buNone/>
            </a:pPr>
            <a:endParaRPr lang="en-US" sz="3200" b="1" dirty="0"/>
          </a:p>
          <a:p>
            <a:pPr marL="0" indent="0" algn="ctr">
              <a:buNone/>
            </a:pPr>
            <a:r>
              <a:rPr lang="en-US" sz="3200" b="1" dirty="0"/>
              <a:t>NOT GIVING REASONS AND EXAMPLES IN THE SPEAKING TEST</a:t>
            </a:r>
          </a:p>
          <a:p>
            <a:pPr marL="0" indent="0" algn="ctr">
              <a:buNone/>
            </a:pPr>
            <a:endParaRPr lang="en-US" sz="3200" b="1" dirty="0"/>
          </a:p>
          <a:p>
            <a:pPr marL="0" indent="0" algn="ctr">
              <a:buNone/>
            </a:pPr>
            <a:r>
              <a:rPr lang="en-US" sz="3200" b="1" dirty="0"/>
              <a:t>Note: Speak at length as much as possible. </a:t>
            </a:r>
            <a:endParaRPr lang="en-PH" sz="3200" b="1" dirty="0"/>
          </a:p>
        </p:txBody>
      </p:sp>
    </p:spTree>
    <p:extLst>
      <p:ext uri="{BB962C8B-B14F-4D97-AF65-F5344CB8AC3E}">
        <p14:creationId xmlns:p14="http://schemas.microsoft.com/office/powerpoint/2010/main" val="4140238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SPEAKING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fontScale="77500" lnSpcReduction="20000"/>
          </a:bodyPr>
          <a:lstStyle/>
          <a:p>
            <a:pPr marL="0" indent="0" algn="ctr">
              <a:buNone/>
            </a:pPr>
            <a:r>
              <a:rPr lang="en-US" sz="3200" b="1" dirty="0"/>
              <a:t>MISTAKE # 11:</a:t>
            </a:r>
          </a:p>
          <a:p>
            <a:pPr marL="0" indent="0" algn="ctr">
              <a:buNone/>
            </a:pPr>
            <a:endParaRPr lang="en-US" sz="3200" b="1" dirty="0"/>
          </a:p>
          <a:p>
            <a:pPr marL="0" indent="0" algn="ctr">
              <a:buNone/>
            </a:pPr>
            <a:r>
              <a:rPr lang="en-US" sz="3200" b="1" dirty="0"/>
              <a:t>USING POOR ENGLISH WHEN ASKING THE EXAMINER TO REPEAT OR EXPLAIN</a:t>
            </a:r>
          </a:p>
          <a:p>
            <a:pPr marL="0" indent="0" algn="ctr">
              <a:buNone/>
            </a:pPr>
            <a:endParaRPr lang="en-US" sz="3200" b="1" dirty="0"/>
          </a:p>
          <a:p>
            <a:pPr marL="0" indent="0" algn="ctr">
              <a:buNone/>
            </a:pPr>
            <a:r>
              <a:rPr lang="en-US" sz="3200" b="1" dirty="0"/>
              <a:t>Note: “I’m sorry I didn’t catch that. Would you say that again please?” (Repeat)</a:t>
            </a:r>
          </a:p>
          <a:p>
            <a:pPr marL="0" indent="0" algn="ctr">
              <a:buNone/>
            </a:pPr>
            <a:r>
              <a:rPr lang="en-US" sz="3200" b="1" dirty="0"/>
              <a:t>“I’m sorry. Did you mean this? Could you explain that a little more?” (Explain)</a:t>
            </a:r>
            <a:endParaRPr lang="en-PH" sz="3200" b="1" dirty="0"/>
          </a:p>
        </p:txBody>
      </p:sp>
    </p:spTree>
    <p:extLst>
      <p:ext uri="{BB962C8B-B14F-4D97-AF65-F5344CB8AC3E}">
        <p14:creationId xmlns:p14="http://schemas.microsoft.com/office/powerpoint/2010/main" val="1358414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SPEAKING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a:bodyPr>
          <a:lstStyle/>
          <a:p>
            <a:pPr marL="0" indent="0" algn="ctr">
              <a:buNone/>
            </a:pPr>
            <a:r>
              <a:rPr lang="en-US" sz="3200" b="1" dirty="0"/>
              <a:t>MISTAKE # 12:</a:t>
            </a:r>
          </a:p>
          <a:p>
            <a:pPr marL="0" indent="0" algn="ctr">
              <a:buNone/>
            </a:pPr>
            <a:endParaRPr lang="en-US" sz="3200" b="1" dirty="0"/>
          </a:p>
          <a:p>
            <a:pPr marL="0" indent="0" algn="ctr">
              <a:buNone/>
            </a:pPr>
            <a:r>
              <a:rPr lang="en-US" sz="3200" b="1" dirty="0"/>
              <a:t>NOT MAKING NOTES EFFICIENTLY IN PART 2 OF THE SPEAKING TEST</a:t>
            </a:r>
          </a:p>
          <a:p>
            <a:pPr marL="0" indent="0" algn="ctr">
              <a:buNone/>
            </a:pPr>
            <a:endParaRPr lang="en-US" sz="3200" b="1" dirty="0"/>
          </a:p>
        </p:txBody>
      </p:sp>
    </p:spTree>
    <p:extLst>
      <p:ext uri="{BB962C8B-B14F-4D97-AF65-F5344CB8AC3E}">
        <p14:creationId xmlns:p14="http://schemas.microsoft.com/office/powerpoint/2010/main" val="4189323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WRITING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a:bodyPr>
          <a:lstStyle/>
          <a:p>
            <a:pPr marL="0" indent="0" algn="ctr">
              <a:buNone/>
            </a:pPr>
            <a:r>
              <a:rPr lang="en-US" sz="3200" b="1" dirty="0"/>
              <a:t>MISTAKE # 13:</a:t>
            </a:r>
          </a:p>
          <a:p>
            <a:pPr marL="0" indent="0" algn="ctr">
              <a:buNone/>
            </a:pPr>
            <a:endParaRPr lang="en-US" sz="3200" b="1" dirty="0"/>
          </a:p>
          <a:p>
            <a:pPr marL="0" indent="0" algn="ctr">
              <a:buNone/>
            </a:pPr>
            <a:r>
              <a:rPr lang="en-US" sz="3200" b="1" dirty="0"/>
              <a:t>NOT READING THE QUESTION PROPERLY IN THE WRITING TEST</a:t>
            </a:r>
          </a:p>
          <a:p>
            <a:pPr marL="0" indent="0" algn="ctr">
              <a:buNone/>
            </a:pPr>
            <a:endParaRPr lang="en-US" sz="3200" b="1" dirty="0"/>
          </a:p>
        </p:txBody>
      </p:sp>
    </p:spTree>
    <p:extLst>
      <p:ext uri="{BB962C8B-B14F-4D97-AF65-F5344CB8AC3E}">
        <p14:creationId xmlns:p14="http://schemas.microsoft.com/office/powerpoint/2010/main" val="13555346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WRITING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a:bodyPr>
          <a:lstStyle/>
          <a:p>
            <a:pPr marL="0" indent="0" algn="ctr">
              <a:buNone/>
            </a:pPr>
            <a:r>
              <a:rPr lang="en-US" sz="3200" b="1" dirty="0"/>
              <a:t>MISTAKE # 14:</a:t>
            </a:r>
          </a:p>
          <a:p>
            <a:pPr marL="0" indent="0" algn="ctr">
              <a:buNone/>
            </a:pPr>
            <a:endParaRPr lang="en-US" sz="3200" b="1" dirty="0"/>
          </a:p>
          <a:p>
            <a:pPr marL="0" indent="0" algn="ctr">
              <a:buNone/>
            </a:pPr>
            <a:r>
              <a:rPr lang="en-US" sz="3200" b="1" dirty="0"/>
              <a:t>NOT USING ENOUGH PARAGRAPHS</a:t>
            </a:r>
          </a:p>
          <a:p>
            <a:pPr marL="0" indent="0" algn="ctr">
              <a:buNone/>
            </a:pPr>
            <a:endParaRPr lang="en-US" sz="3200" b="1" dirty="0"/>
          </a:p>
          <a:p>
            <a:pPr marL="0" indent="0" algn="ctr">
              <a:buNone/>
            </a:pPr>
            <a:r>
              <a:rPr lang="en-US" sz="3200" b="1" dirty="0"/>
              <a:t>Note: Don’t use points, bullets, or sub-headings. </a:t>
            </a:r>
          </a:p>
          <a:p>
            <a:pPr marL="0" indent="0" algn="ctr">
              <a:buNone/>
            </a:pPr>
            <a:endParaRPr lang="en-US" sz="3200" b="1" dirty="0"/>
          </a:p>
        </p:txBody>
      </p:sp>
    </p:spTree>
    <p:extLst>
      <p:ext uri="{BB962C8B-B14F-4D97-AF65-F5344CB8AC3E}">
        <p14:creationId xmlns:p14="http://schemas.microsoft.com/office/powerpoint/2010/main" val="1944133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WRITING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a:bodyPr>
          <a:lstStyle/>
          <a:p>
            <a:pPr marL="0" indent="0" algn="ctr">
              <a:buNone/>
            </a:pPr>
            <a:r>
              <a:rPr lang="en-US" sz="3200" b="1" dirty="0"/>
              <a:t>MISTAKE # 15:</a:t>
            </a:r>
          </a:p>
          <a:p>
            <a:pPr marL="0" indent="0" algn="ctr">
              <a:buNone/>
            </a:pPr>
            <a:endParaRPr lang="en-US" sz="3200" b="1" dirty="0"/>
          </a:p>
          <a:p>
            <a:pPr marL="0" indent="0" algn="ctr">
              <a:buNone/>
            </a:pPr>
            <a:r>
              <a:rPr lang="en-US" sz="3200" b="1" dirty="0"/>
              <a:t>USING TOO MANY PARAGRAPHS</a:t>
            </a:r>
          </a:p>
          <a:p>
            <a:pPr marL="0" indent="0" algn="ctr">
              <a:buNone/>
            </a:pPr>
            <a:endParaRPr lang="en-US" sz="3200" b="1" dirty="0"/>
          </a:p>
        </p:txBody>
      </p:sp>
    </p:spTree>
    <p:extLst>
      <p:ext uri="{BB962C8B-B14F-4D97-AF65-F5344CB8AC3E}">
        <p14:creationId xmlns:p14="http://schemas.microsoft.com/office/powerpoint/2010/main" val="42544648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WRITING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a:bodyPr>
          <a:lstStyle/>
          <a:p>
            <a:pPr marL="0" indent="0" algn="ctr">
              <a:buNone/>
            </a:pPr>
            <a:r>
              <a:rPr lang="en-US" sz="3200" b="1" dirty="0"/>
              <a:t>MISTAKE # 16:</a:t>
            </a:r>
          </a:p>
          <a:p>
            <a:pPr marL="0" indent="0" algn="ctr">
              <a:buNone/>
            </a:pPr>
            <a:endParaRPr lang="en-US" sz="3200" b="1" dirty="0"/>
          </a:p>
          <a:p>
            <a:pPr marL="0" indent="0" algn="ctr">
              <a:buNone/>
            </a:pPr>
            <a:r>
              <a:rPr lang="en-US" sz="3200" b="1" dirty="0"/>
              <a:t>USING THE INCORRECT FORMAT</a:t>
            </a:r>
          </a:p>
          <a:p>
            <a:pPr marL="0" indent="0" algn="ctr">
              <a:buNone/>
            </a:pPr>
            <a:endParaRPr lang="en-US" sz="3200" b="1" dirty="0"/>
          </a:p>
          <a:p>
            <a:pPr marL="0" indent="0" algn="ctr">
              <a:buNone/>
            </a:pPr>
            <a:r>
              <a:rPr lang="en-US" sz="3200" b="1" dirty="0"/>
              <a:t>Note: Use full sentences and paragraphs.</a:t>
            </a:r>
          </a:p>
          <a:p>
            <a:pPr marL="0" indent="0" algn="ctr">
              <a:buNone/>
            </a:pPr>
            <a:endParaRPr lang="en-US" sz="3200" b="1" dirty="0"/>
          </a:p>
        </p:txBody>
      </p:sp>
    </p:spTree>
    <p:extLst>
      <p:ext uri="{BB962C8B-B14F-4D97-AF65-F5344CB8AC3E}">
        <p14:creationId xmlns:p14="http://schemas.microsoft.com/office/powerpoint/2010/main" val="34400202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WRITING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a:bodyPr>
          <a:lstStyle/>
          <a:p>
            <a:pPr marL="0" indent="0" algn="ctr">
              <a:buNone/>
            </a:pPr>
            <a:r>
              <a:rPr lang="en-US" sz="3200" b="1" dirty="0"/>
              <a:t>MISTAKE # 17:</a:t>
            </a:r>
          </a:p>
          <a:p>
            <a:pPr marL="0" indent="0" algn="ctr">
              <a:buNone/>
            </a:pPr>
            <a:endParaRPr lang="en-US" sz="3200" b="1" dirty="0"/>
          </a:p>
          <a:p>
            <a:pPr marL="0" indent="0" algn="ctr">
              <a:buNone/>
            </a:pPr>
            <a:r>
              <a:rPr lang="en-US" sz="3200" b="1" dirty="0"/>
              <a:t>NOT ADDRESSING THE QUESTION FULLY</a:t>
            </a:r>
          </a:p>
          <a:p>
            <a:pPr marL="0" indent="0" algn="ctr">
              <a:buNone/>
            </a:pPr>
            <a:endParaRPr lang="en-US" sz="3200" b="1" dirty="0"/>
          </a:p>
        </p:txBody>
      </p:sp>
    </p:spTree>
    <p:extLst>
      <p:ext uri="{BB962C8B-B14F-4D97-AF65-F5344CB8AC3E}">
        <p14:creationId xmlns:p14="http://schemas.microsoft.com/office/powerpoint/2010/main" val="15364430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WRITING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a:bodyPr>
          <a:lstStyle/>
          <a:p>
            <a:pPr marL="0" indent="0" algn="ctr">
              <a:buNone/>
            </a:pPr>
            <a:r>
              <a:rPr lang="en-US" sz="3200" b="1" dirty="0"/>
              <a:t>MISTAKE # 18:</a:t>
            </a:r>
          </a:p>
          <a:p>
            <a:pPr marL="0" indent="0" algn="ctr">
              <a:buNone/>
            </a:pPr>
            <a:endParaRPr lang="en-US" sz="3200" b="1" dirty="0"/>
          </a:p>
          <a:p>
            <a:pPr marL="0" indent="0" algn="ctr">
              <a:buNone/>
            </a:pPr>
            <a:r>
              <a:rPr lang="en-US" sz="3200" b="1" dirty="0"/>
              <a:t>PRESENTING AN UNCLEAR POSITION (ESPECIALLY IN TASK 2)</a:t>
            </a:r>
          </a:p>
          <a:p>
            <a:pPr marL="0" indent="0" algn="ctr">
              <a:buNone/>
            </a:pPr>
            <a:endParaRPr lang="en-US" sz="3200" b="1" dirty="0"/>
          </a:p>
        </p:txBody>
      </p:sp>
    </p:spTree>
    <p:extLst>
      <p:ext uri="{BB962C8B-B14F-4D97-AF65-F5344CB8AC3E}">
        <p14:creationId xmlns:p14="http://schemas.microsoft.com/office/powerpoint/2010/main" val="1883247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LISTENING AND READING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a:bodyPr>
          <a:lstStyle/>
          <a:p>
            <a:pPr marL="0" indent="0" algn="ctr">
              <a:buNone/>
            </a:pPr>
            <a:r>
              <a:rPr lang="en-US" sz="3200" b="1" dirty="0"/>
              <a:t>MISTAKE # 1:</a:t>
            </a:r>
          </a:p>
          <a:p>
            <a:pPr marL="0" indent="0" algn="ctr">
              <a:buNone/>
            </a:pPr>
            <a:endParaRPr lang="en-US" sz="3200" b="1" dirty="0"/>
          </a:p>
          <a:p>
            <a:pPr marL="0" indent="0" algn="ctr">
              <a:buNone/>
            </a:pPr>
            <a:r>
              <a:rPr lang="en-US" sz="3200" b="1" dirty="0"/>
              <a:t>SPELLING MISTAKES, BAD HANDWRITING </a:t>
            </a:r>
          </a:p>
          <a:p>
            <a:pPr marL="0" indent="0" algn="ctr">
              <a:buNone/>
            </a:pPr>
            <a:endParaRPr lang="en-US" sz="3200" b="1" dirty="0"/>
          </a:p>
          <a:p>
            <a:pPr marL="0" indent="0" algn="ctr">
              <a:buNone/>
            </a:pPr>
            <a:r>
              <a:rPr lang="en-US" sz="3200" b="1" dirty="0"/>
              <a:t>Note: Use block letters when writing. </a:t>
            </a:r>
            <a:endParaRPr lang="en-PH" sz="3200" b="1" dirty="0"/>
          </a:p>
        </p:txBody>
      </p:sp>
    </p:spTree>
    <p:extLst>
      <p:ext uri="{BB962C8B-B14F-4D97-AF65-F5344CB8AC3E}">
        <p14:creationId xmlns:p14="http://schemas.microsoft.com/office/powerpoint/2010/main" val="40071787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WRITING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a:bodyPr>
          <a:lstStyle/>
          <a:p>
            <a:pPr marL="0" indent="0" algn="ctr">
              <a:buNone/>
            </a:pPr>
            <a:r>
              <a:rPr lang="en-US" sz="3200" b="1" dirty="0"/>
              <a:t>MISTAKE # 19:</a:t>
            </a:r>
          </a:p>
          <a:p>
            <a:pPr marL="0" indent="0" algn="ctr">
              <a:buNone/>
            </a:pPr>
            <a:endParaRPr lang="en-US" sz="3200" b="1" dirty="0"/>
          </a:p>
          <a:p>
            <a:pPr marL="0" indent="0" algn="ctr">
              <a:buNone/>
            </a:pPr>
            <a:r>
              <a:rPr lang="en-US" sz="3200" b="1" dirty="0"/>
              <a:t>NOT CHECKING FOR SPELLING ERRORS AND TYPOS</a:t>
            </a:r>
          </a:p>
          <a:p>
            <a:pPr marL="0" indent="0" algn="ctr">
              <a:buNone/>
            </a:pPr>
            <a:endParaRPr lang="en-US" sz="3200" b="1" dirty="0"/>
          </a:p>
        </p:txBody>
      </p:sp>
    </p:spTree>
    <p:extLst>
      <p:ext uri="{BB962C8B-B14F-4D97-AF65-F5344CB8AC3E}">
        <p14:creationId xmlns:p14="http://schemas.microsoft.com/office/powerpoint/2010/main" val="7852257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905DD-EBB5-47CA-989E-9E8439C7F10A}"/>
              </a:ext>
            </a:extLst>
          </p:cNvPr>
          <p:cNvSpPr>
            <a:spLocks noGrp="1"/>
          </p:cNvSpPr>
          <p:nvPr>
            <p:ph type="title"/>
          </p:nvPr>
        </p:nvSpPr>
        <p:spPr/>
        <p:txBody>
          <a:bodyPr/>
          <a:lstStyle/>
          <a:p>
            <a:r>
              <a:rPr lang="en-US" dirty="0"/>
              <a:t>COMMONLY OVERUSED PHRASES</a:t>
            </a:r>
            <a:endParaRPr lang="en-PH" dirty="0"/>
          </a:p>
        </p:txBody>
      </p:sp>
      <p:sp>
        <p:nvSpPr>
          <p:cNvPr id="3" name="Content Placeholder 2">
            <a:extLst>
              <a:ext uri="{FF2B5EF4-FFF2-40B4-BE49-F238E27FC236}">
                <a16:creationId xmlns:a16="http://schemas.microsoft.com/office/drawing/2014/main" id="{8BB0BEF3-8033-4115-ADA4-F61A3A98F8F6}"/>
              </a:ext>
            </a:extLst>
          </p:cNvPr>
          <p:cNvSpPr>
            <a:spLocks noGrp="1"/>
          </p:cNvSpPr>
          <p:nvPr>
            <p:ph idx="1"/>
          </p:nvPr>
        </p:nvSpPr>
        <p:spPr/>
        <p:txBody>
          <a:bodyPr/>
          <a:lstStyle/>
          <a:p>
            <a:pPr marL="0" indent="0">
              <a:buNone/>
            </a:pPr>
            <a:endParaRPr lang="en-US" sz="1800" dirty="0">
              <a:latin typeface="Century Gothic" panose="020B0502020202020204" pitchFamily="34" charset="0"/>
            </a:endParaRPr>
          </a:p>
          <a:p>
            <a:pPr marL="342900" indent="-342900">
              <a:buAutoNum type="arabicPeriod"/>
            </a:pPr>
            <a:r>
              <a:rPr lang="en-US" sz="1800" dirty="0">
                <a:latin typeface="Century Gothic" panose="020B0502020202020204" pitchFamily="34" charset="0"/>
              </a:rPr>
              <a:t>Controversial topic / hot topic</a:t>
            </a:r>
          </a:p>
          <a:p>
            <a:pPr marL="342900" indent="-342900">
              <a:buAutoNum type="arabicPeriod"/>
            </a:pPr>
            <a:r>
              <a:rPr lang="en-US" sz="1800" dirty="0">
                <a:latin typeface="Century Gothic" panose="020B0502020202020204" pitchFamily="34" charset="0"/>
              </a:rPr>
              <a:t>Two-edged sword / double-edged sword / 2 sides / faces of a coin</a:t>
            </a:r>
          </a:p>
          <a:p>
            <a:pPr marL="342900" indent="-342900">
              <a:buAutoNum type="arabicPeriod"/>
            </a:pPr>
            <a:r>
              <a:rPr lang="en-US" sz="1800" dirty="0">
                <a:latin typeface="Century Gothic" panose="020B0502020202020204" pitchFamily="34" charset="0"/>
              </a:rPr>
              <a:t>In a nutshell…</a:t>
            </a:r>
          </a:p>
          <a:p>
            <a:pPr marL="342900" indent="-342900">
              <a:buAutoNum type="arabicPeriod"/>
            </a:pPr>
            <a:r>
              <a:rPr lang="en-US" sz="1800" dirty="0">
                <a:latin typeface="Century Gothic" panose="020B0502020202020204" pitchFamily="34" charset="0"/>
              </a:rPr>
              <a:t>I pen down by saying</a:t>
            </a:r>
          </a:p>
          <a:p>
            <a:pPr marL="342900" indent="-342900">
              <a:buAutoNum type="arabicPeriod"/>
            </a:pPr>
            <a:r>
              <a:rPr lang="en-US" sz="1800" dirty="0">
                <a:latin typeface="Century Gothic" panose="020B0502020202020204" pitchFamily="34" charset="0"/>
              </a:rPr>
              <a:t>There are pros and cons…</a:t>
            </a:r>
          </a:p>
          <a:p>
            <a:pPr marL="342900" indent="-342900">
              <a:buAutoNum type="arabicPeriod"/>
            </a:pPr>
            <a:r>
              <a:rPr lang="en-US" sz="1800" dirty="0">
                <a:latin typeface="Century Gothic" panose="020B0502020202020204" pitchFamily="34" charset="0"/>
              </a:rPr>
              <a:t>This essay will discuss…</a:t>
            </a:r>
          </a:p>
          <a:p>
            <a:pPr marL="342900" indent="-342900">
              <a:buAutoNum type="arabicPeriod"/>
            </a:pPr>
            <a:r>
              <a:rPr lang="en-US" sz="1800" dirty="0">
                <a:latin typeface="Century Gothic" panose="020B0502020202020204" pitchFamily="34" charset="0"/>
              </a:rPr>
              <a:t>Reasons why I hold this view</a:t>
            </a:r>
          </a:p>
          <a:p>
            <a:pPr marL="342900" indent="-342900">
              <a:buAutoNum type="arabicPeriod"/>
            </a:pPr>
            <a:r>
              <a:rPr lang="en-US" sz="1800" dirty="0">
                <a:latin typeface="Century Gothic" panose="020B0502020202020204" pitchFamily="34" charset="0"/>
              </a:rPr>
              <a:t>This is a highly controversial / is a highly debated issue</a:t>
            </a:r>
          </a:p>
          <a:p>
            <a:pPr marL="342900" indent="-342900">
              <a:buAutoNum type="arabicPeriod"/>
            </a:pPr>
            <a:endParaRPr lang="en-PH" dirty="0">
              <a:latin typeface="Century Gothic" panose="020B0502020202020204" pitchFamily="34" charset="0"/>
            </a:endParaRPr>
          </a:p>
        </p:txBody>
      </p:sp>
    </p:spTree>
    <p:extLst>
      <p:ext uri="{BB962C8B-B14F-4D97-AF65-F5344CB8AC3E}">
        <p14:creationId xmlns:p14="http://schemas.microsoft.com/office/powerpoint/2010/main" val="18951813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A23966-296F-4998-BB99-3DB6D03DC370}"/>
              </a:ext>
            </a:extLst>
          </p:cNvPr>
          <p:cNvSpPr>
            <a:spLocks noGrp="1"/>
          </p:cNvSpPr>
          <p:nvPr>
            <p:ph idx="1"/>
          </p:nvPr>
        </p:nvSpPr>
        <p:spPr/>
        <p:txBody>
          <a:bodyPr>
            <a:normAutofit fontScale="92500" lnSpcReduction="10000"/>
          </a:bodyPr>
          <a:lstStyle/>
          <a:p>
            <a:pPr marL="0" indent="0" algn="ctr">
              <a:buNone/>
            </a:pPr>
            <a:r>
              <a:rPr lang="en-US" sz="4000" dirty="0">
                <a:latin typeface="Century Gothic" panose="020B0502020202020204" pitchFamily="34" charset="0"/>
              </a:rPr>
              <a:t>Do not use surveys and research to support your opinion. </a:t>
            </a:r>
            <a:r>
              <a:rPr lang="en-PH" sz="4000" dirty="0">
                <a:latin typeface="Century Gothic" panose="020B0502020202020204" pitchFamily="34" charset="0"/>
              </a:rPr>
              <a:t>Instead, use </a:t>
            </a:r>
            <a:r>
              <a:rPr lang="en-PH" sz="4000" b="1" dirty="0">
                <a:solidFill>
                  <a:schemeClr val="accent1"/>
                </a:solidFill>
                <a:latin typeface="Century Gothic" panose="020B0502020202020204" pitchFamily="34" charset="0"/>
              </a:rPr>
              <a:t>real examples and evidence</a:t>
            </a:r>
            <a:r>
              <a:rPr lang="en-PH" sz="4000" dirty="0">
                <a:latin typeface="Century Gothic" panose="020B0502020202020204" pitchFamily="34" charset="0"/>
              </a:rPr>
              <a:t> from your</a:t>
            </a:r>
            <a:r>
              <a:rPr lang="en-PH" sz="4000" b="1" dirty="0">
                <a:solidFill>
                  <a:schemeClr val="accent1"/>
                </a:solidFill>
                <a:latin typeface="Century Gothic" panose="020B0502020202020204" pitchFamily="34" charset="0"/>
              </a:rPr>
              <a:t> own life experience. </a:t>
            </a:r>
          </a:p>
          <a:p>
            <a:pPr marL="0" indent="0" algn="ctr">
              <a:buNone/>
            </a:pPr>
            <a:r>
              <a:rPr lang="en-PH" sz="4000" b="1" i="1" dirty="0">
                <a:latin typeface="Century Gothic" panose="020B0502020202020204" pitchFamily="34" charset="0"/>
              </a:rPr>
              <a:t>Examiners cannot check if your survey and research examples are real. </a:t>
            </a:r>
            <a:endParaRPr lang="en-US" sz="4000" b="1" i="1" dirty="0">
              <a:latin typeface="Century Gothic" panose="020B0502020202020204" pitchFamily="34" charset="0"/>
            </a:endParaRPr>
          </a:p>
        </p:txBody>
      </p:sp>
    </p:spTree>
    <p:extLst>
      <p:ext uri="{BB962C8B-B14F-4D97-AF65-F5344CB8AC3E}">
        <p14:creationId xmlns:p14="http://schemas.microsoft.com/office/powerpoint/2010/main" val="2377032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C797920-B84E-7261-0965-509E710B3FD0}"/>
              </a:ext>
            </a:extLst>
          </p:cNvPr>
          <p:cNvSpPr>
            <a:spLocks noGrp="1"/>
          </p:cNvSpPr>
          <p:nvPr>
            <p:ph type="ctrTitle"/>
          </p:nvPr>
        </p:nvSpPr>
        <p:spPr>
          <a:xfrm>
            <a:off x="1629103" y="2244830"/>
            <a:ext cx="8933796" cy="2849684"/>
          </a:xfrm>
        </p:spPr>
        <p:txBody>
          <a:bodyPr>
            <a:normAutofit fontScale="90000"/>
          </a:bodyPr>
          <a:lstStyle/>
          <a:p>
            <a:r>
              <a:rPr lang="en-US" sz="3600" dirty="0"/>
              <a:t>Compiled by </a:t>
            </a:r>
            <a:br>
              <a:rPr lang="en-US" dirty="0"/>
            </a:br>
            <a:r>
              <a:rPr lang="en-US" sz="4800" dirty="0"/>
              <a:t>Dr. Jasson G. Compuesto</a:t>
            </a:r>
            <a:br>
              <a:rPr lang="en-US" sz="4800" dirty="0"/>
            </a:br>
            <a:br>
              <a:rPr lang="en-US" sz="4800" dirty="0"/>
            </a:br>
            <a:r>
              <a:rPr lang="en-US" sz="4800" dirty="0"/>
              <a:t>from </a:t>
            </a:r>
            <a:br>
              <a:rPr lang="en-US" sz="4800" dirty="0"/>
            </a:br>
            <a:r>
              <a:rPr lang="en-US" sz="3600" b="1" i="1" dirty="0"/>
              <a:t>International development plan (</a:t>
            </a:r>
            <a:r>
              <a:rPr lang="en-US" sz="3600" b="1" i="1" dirty="0" err="1"/>
              <a:t>idp</a:t>
            </a:r>
            <a:r>
              <a:rPr lang="en-US" sz="3600" b="1" i="1" dirty="0"/>
              <a:t>) </a:t>
            </a:r>
            <a:r>
              <a:rPr lang="en-US" sz="3600" b="1" i="1" dirty="0" err="1"/>
              <a:t>ielts</a:t>
            </a:r>
            <a:endParaRPr lang="en-PH" b="1" i="1" dirty="0"/>
          </a:p>
        </p:txBody>
      </p:sp>
    </p:spTree>
    <p:extLst>
      <p:ext uri="{BB962C8B-B14F-4D97-AF65-F5344CB8AC3E}">
        <p14:creationId xmlns:p14="http://schemas.microsoft.com/office/powerpoint/2010/main" val="2169459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LISTENING AND READING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fontScale="92500" lnSpcReduction="10000"/>
          </a:bodyPr>
          <a:lstStyle/>
          <a:p>
            <a:pPr marL="0" indent="0" algn="ctr">
              <a:buNone/>
            </a:pPr>
            <a:r>
              <a:rPr lang="en-US" sz="3200" b="1" dirty="0"/>
              <a:t>MISTAKE # 2:</a:t>
            </a:r>
          </a:p>
          <a:p>
            <a:pPr marL="0" indent="0" algn="ctr">
              <a:buNone/>
            </a:pPr>
            <a:endParaRPr lang="en-US" sz="3200" b="1" dirty="0"/>
          </a:p>
          <a:p>
            <a:pPr marL="0" indent="0" algn="ctr">
              <a:buNone/>
            </a:pPr>
            <a:r>
              <a:rPr lang="en-US" sz="3200" b="1" dirty="0"/>
              <a:t>LEAVING BLANK ANSWERS OR GIVING TWO ANSWERS</a:t>
            </a:r>
          </a:p>
          <a:p>
            <a:pPr marL="0" indent="0" algn="ctr">
              <a:buNone/>
            </a:pPr>
            <a:endParaRPr lang="en-US" sz="3200" b="1" dirty="0"/>
          </a:p>
          <a:p>
            <a:pPr marL="0" indent="0" algn="ctr">
              <a:buNone/>
            </a:pPr>
            <a:r>
              <a:rPr lang="en-US" sz="3200" b="1" dirty="0"/>
              <a:t>Note: Make a guess when answering to fill in blank answers. </a:t>
            </a:r>
            <a:endParaRPr lang="en-PH" sz="3200" b="1" dirty="0"/>
          </a:p>
        </p:txBody>
      </p:sp>
    </p:spTree>
    <p:extLst>
      <p:ext uri="{BB962C8B-B14F-4D97-AF65-F5344CB8AC3E}">
        <p14:creationId xmlns:p14="http://schemas.microsoft.com/office/powerpoint/2010/main" val="385338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LISTENING AND READING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a:bodyPr>
          <a:lstStyle/>
          <a:p>
            <a:pPr marL="0" indent="0" algn="ctr">
              <a:buNone/>
            </a:pPr>
            <a:r>
              <a:rPr lang="en-US" sz="3200" b="1" dirty="0"/>
              <a:t>MISTAKE # 3:</a:t>
            </a:r>
          </a:p>
          <a:p>
            <a:pPr marL="0" indent="0" algn="ctr">
              <a:buNone/>
            </a:pPr>
            <a:endParaRPr lang="en-US" sz="3200" b="1" dirty="0"/>
          </a:p>
          <a:p>
            <a:pPr marL="0" indent="0" algn="ctr">
              <a:buNone/>
            </a:pPr>
            <a:r>
              <a:rPr lang="en-US" sz="3200" b="1" dirty="0"/>
              <a:t>NOT CHECKING YOUR ANSWERS IN THE LISTENING AND READING</a:t>
            </a:r>
          </a:p>
          <a:p>
            <a:pPr marL="0" indent="0" algn="ctr">
              <a:buNone/>
            </a:pPr>
            <a:endParaRPr lang="en-US" sz="3200" b="1" dirty="0"/>
          </a:p>
        </p:txBody>
      </p:sp>
    </p:spTree>
    <p:extLst>
      <p:ext uri="{BB962C8B-B14F-4D97-AF65-F5344CB8AC3E}">
        <p14:creationId xmlns:p14="http://schemas.microsoft.com/office/powerpoint/2010/main" val="187108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LISTENING AND READING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fontScale="92500" lnSpcReduction="20000"/>
          </a:bodyPr>
          <a:lstStyle/>
          <a:p>
            <a:pPr marL="0" indent="0" algn="ctr">
              <a:buNone/>
            </a:pPr>
            <a:r>
              <a:rPr lang="en-US" sz="3200" b="1" dirty="0"/>
              <a:t>MISTAKE # 4:</a:t>
            </a:r>
          </a:p>
          <a:p>
            <a:pPr marL="0" indent="0" algn="ctr">
              <a:buNone/>
            </a:pPr>
            <a:endParaRPr lang="en-US" sz="3200" b="1" dirty="0"/>
          </a:p>
          <a:p>
            <a:pPr marL="0" indent="0" algn="ctr">
              <a:buNone/>
            </a:pPr>
            <a:r>
              <a:rPr lang="en-US" sz="3200" b="1" dirty="0"/>
              <a:t>NOT READING THE LISTENING QUESTION PROPERLY</a:t>
            </a:r>
          </a:p>
          <a:p>
            <a:pPr marL="0" indent="0" algn="ctr">
              <a:buNone/>
            </a:pPr>
            <a:endParaRPr lang="en-US" sz="3200" b="1" dirty="0"/>
          </a:p>
          <a:p>
            <a:pPr marL="0" indent="0" algn="ctr">
              <a:buNone/>
            </a:pPr>
            <a:r>
              <a:rPr lang="en-US" sz="3200" b="1" dirty="0"/>
              <a:t>Note: Use the time for reading the questions wisely. This will help you look for key words that you’d be listening in the recording. This would allow you to predict some of your answers.  </a:t>
            </a:r>
            <a:endParaRPr lang="en-PH" sz="3200" b="1" dirty="0"/>
          </a:p>
        </p:txBody>
      </p:sp>
    </p:spTree>
    <p:extLst>
      <p:ext uri="{BB962C8B-B14F-4D97-AF65-F5344CB8AC3E}">
        <p14:creationId xmlns:p14="http://schemas.microsoft.com/office/powerpoint/2010/main" val="3485537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LISTENING AND READING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fontScale="92500" lnSpcReduction="20000"/>
          </a:bodyPr>
          <a:lstStyle/>
          <a:p>
            <a:pPr marL="0" indent="0" algn="ctr">
              <a:buNone/>
            </a:pPr>
            <a:r>
              <a:rPr lang="en-US" sz="3200" b="1" dirty="0"/>
              <a:t>MISTAKE # 5:</a:t>
            </a:r>
          </a:p>
          <a:p>
            <a:pPr marL="0" indent="0" algn="ctr">
              <a:buNone/>
            </a:pPr>
            <a:endParaRPr lang="en-US" sz="3200" b="1" dirty="0"/>
          </a:p>
          <a:p>
            <a:pPr marL="0" indent="0" algn="ctr">
              <a:buNone/>
            </a:pPr>
            <a:r>
              <a:rPr lang="en-US" sz="3200" b="1" dirty="0"/>
              <a:t>NOT READING THE QUESTION PROPERLY IN THE READING TEST. </a:t>
            </a:r>
          </a:p>
          <a:p>
            <a:pPr marL="0" indent="0" algn="ctr">
              <a:buNone/>
            </a:pPr>
            <a:endParaRPr lang="en-US" sz="3200" b="1" dirty="0"/>
          </a:p>
          <a:p>
            <a:pPr marL="0" indent="0" algn="ctr">
              <a:buNone/>
            </a:pPr>
            <a:r>
              <a:rPr lang="en-US" sz="3200" b="1" dirty="0"/>
              <a:t>Note: Use the time for reading the questions wisely. This could give you a chance to find out what the passage is all about. </a:t>
            </a:r>
            <a:endParaRPr lang="en-PH" sz="3200" b="1" dirty="0"/>
          </a:p>
        </p:txBody>
      </p:sp>
    </p:spTree>
    <p:extLst>
      <p:ext uri="{BB962C8B-B14F-4D97-AF65-F5344CB8AC3E}">
        <p14:creationId xmlns:p14="http://schemas.microsoft.com/office/powerpoint/2010/main" val="121683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READING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a:bodyPr>
          <a:lstStyle/>
          <a:p>
            <a:pPr marL="0" indent="0" algn="ctr">
              <a:buNone/>
            </a:pPr>
            <a:r>
              <a:rPr lang="en-US" sz="3200" b="1" dirty="0"/>
              <a:t>MISTAKE # 6:</a:t>
            </a:r>
          </a:p>
          <a:p>
            <a:pPr marL="0" indent="0" algn="ctr">
              <a:buNone/>
            </a:pPr>
            <a:endParaRPr lang="en-US" sz="3200" b="1" dirty="0"/>
          </a:p>
          <a:p>
            <a:pPr marL="0" indent="0" algn="ctr">
              <a:buNone/>
            </a:pPr>
            <a:r>
              <a:rPr lang="en-US" sz="3200" b="1" dirty="0"/>
              <a:t>TRYING TO READ EVERY SINGLE WORD</a:t>
            </a:r>
          </a:p>
          <a:p>
            <a:pPr marL="0" indent="0" algn="ctr">
              <a:buNone/>
            </a:pPr>
            <a:endParaRPr lang="en-US" sz="3200" b="1" dirty="0"/>
          </a:p>
          <a:p>
            <a:pPr marL="0" indent="0" algn="ctr">
              <a:buNone/>
            </a:pPr>
            <a:r>
              <a:rPr lang="en-US" sz="3200" b="1" dirty="0"/>
              <a:t>Note: Practice skimming and scanning. </a:t>
            </a:r>
            <a:endParaRPr lang="en-PH" sz="3200" b="1" dirty="0"/>
          </a:p>
        </p:txBody>
      </p:sp>
    </p:spTree>
    <p:extLst>
      <p:ext uri="{BB962C8B-B14F-4D97-AF65-F5344CB8AC3E}">
        <p14:creationId xmlns:p14="http://schemas.microsoft.com/office/powerpoint/2010/main" val="3399663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SPEAKING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fontScale="92500" lnSpcReduction="10000"/>
          </a:bodyPr>
          <a:lstStyle/>
          <a:p>
            <a:pPr marL="0" indent="0" algn="ctr">
              <a:buNone/>
            </a:pPr>
            <a:r>
              <a:rPr lang="en-US" sz="3200" b="1" dirty="0"/>
              <a:t>MISTAKE # 7:</a:t>
            </a:r>
          </a:p>
          <a:p>
            <a:pPr marL="0" indent="0" algn="ctr">
              <a:buNone/>
            </a:pPr>
            <a:endParaRPr lang="en-US" sz="3200" b="1" dirty="0"/>
          </a:p>
          <a:p>
            <a:pPr marL="0" indent="0" algn="ctr">
              <a:buNone/>
            </a:pPr>
            <a:r>
              <a:rPr lang="en-US" sz="3200" b="1" dirty="0"/>
              <a:t>NOT PRONOUNCING WORDS CORRECTLY </a:t>
            </a:r>
          </a:p>
          <a:p>
            <a:pPr marL="0" indent="0" algn="ctr">
              <a:buNone/>
            </a:pPr>
            <a:endParaRPr lang="en-US" sz="3200" b="1" dirty="0"/>
          </a:p>
          <a:p>
            <a:pPr marL="0" indent="0" algn="ctr">
              <a:buNone/>
            </a:pPr>
            <a:r>
              <a:rPr lang="en-US" sz="3200" b="1" dirty="0"/>
              <a:t>Note: Use the time for reading the questions wisely. This could give you a chance to find out what the passage is all about. </a:t>
            </a:r>
            <a:endParaRPr lang="en-PH" sz="3200" b="1" dirty="0"/>
          </a:p>
        </p:txBody>
      </p:sp>
    </p:spTree>
    <p:extLst>
      <p:ext uri="{BB962C8B-B14F-4D97-AF65-F5344CB8AC3E}">
        <p14:creationId xmlns:p14="http://schemas.microsoft.com/office/powerpoint/2010/main" val="1157273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9C0E-8E94-463D-B56D-DBBCE4C746EF}"/>
              </a:ext>
            </a:extLst>
          </p:cNvPr>
          <p:cNvSpPr>
            <a:spLocks noGrp="1"/>
          </p:cNvSpPr>
          <p:nvPr>
            <p:ph type="title"/>
          </p:nvPr>
        </p:nvSpPr>
        <p:spPr/>
        <p:txBody>
          <a:bodyPr/>
          <a:lstStyle/>
          <a:p>
            <a:r>
              <a:rPr lang="en-US" b="1" dirty="0"/>
              <a:t>SPEAKING</a:t>
            </a:r>
            <a:endParaRPr lang="en-PH" b="1" dirty="0"/>
          </a:p>
        </p:txBody>
      </p:sp>
      <p:sp>
        <p:nvSpPr>
          <p:cNvPr id="3" name="Content Placeholder 2">
            <a:extLst>
              <a:ext uri="{FF2B5EF4-FFF2-40B4-BE49-F238E27FC236}">
                <a16:creationId xmlns:a16="http://schemas.microsoft.com/office/drawing/2014/main" id="{D892F78F-9839-4D56-B970-EC8DC276D882}"/>
              </a:ext>
            </a:extLst>
          </p:cNvPr>
          <p:cNvSpPr>
            <a:spLocks noGrp="1"/>
          </p:cNvSpPr>
          <p:nvPr>
            <p:ph idx="1"/>
          </p:nvPr>
        </p:nvSpPr>
        <p:spPr/>
        <p:txBody>
          <a:bodyPr>
            <a:normAutofit/>
          </a:bodyPr>
          <a:lstStyle/>
          <a:p>
            <a:pPr marL="0" indent="0" algn="ctr">
              <a:buNone/>
            </a:pPr>
            <a:r>
              <a:rPr lang="en-US" sz="3200" b="1" dirty="0"/>
              <a:t>MISTAKE # 8:</a:t>
            </a:r>
          </a:p>
          <a:p>
            <a:pPr marL="0" indent="0" algn="ctr">
              <a:buNone/>
            </a:pPr>
            <a:endParaRPr lang="en-US" sz="3200" b="1" dirty="0"/>
          </a:p>
          <a:p>
            <a:pPr marL="0" indent="0" algn="ctr">
              <a:buNone/>
            </a:pPr>
            <a:r>
              <a:rPr lang="en-US" sz="3200" b="1" dirty="0"/>
              <a:t>NOT USING INTONATION EXPRESSIVELY</a:t>
            </a:r>
          </a:p>
          <a:p>
            <a:pPr marL="0" indent="0" algn="ctr">
              <a:buNone/>
            </a:pPr>
            <a:endParaRPr lang="en-US" sz="3200" b="1" dirty="0"/>
          </a:p>
          <a:p>
            <a:pPr marL="0" indent="0" algn="ctr">
              <a:buNone/>
            </a:pPr>
            <a:r>
              <a:rPr lang="en-US" sz="3200" b="1" dirty="0"/>
              <a:t>Note: Speak naturally and expressively. </a:t>
            </a:r>
            <a:endParaRPr lang="en-PH" sz="3200" b="1" dirty="0"/>
          </a:p>
        </p:txBody>
      </p:sp>
    </p:spTree>
    <p:extLst>
      <p:ext uri="{BB962C8B-B14F-4D97-AF65-F5344CB8AC3E}">
        <p14:creationId xmlns:p14="http://schemas.microsoft.com/office/powerpoint/2010/main" val="23392707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E34A532A-EA0D-41F9-B458-AF9358EF2F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59927E4-E194-47BE-91C2-B87D50CF51DB}">
  <ds:schemaRefs>
    <ds:schemaRef ds:uri="http://schemas.microsoft.com/sharepoint/v3/contenttype/forms"/>
  </ds:schemaRefs>
</ds:datastoreItem>
</file>

<file path=customXml/itemProps3.xml><?xml version="1.0" encoding="utf-8"?>
<ds:datastoreItem xmlns:ds="http://schemas.openxmlformats.org/officeDocument/2006/customXml" ds:itemID="{0E92E9E5-79AF-4029-8FCA-9C327D54FD8F}">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{89B92A2A-AC54-4860-A49D-2CF2A36D4A43}tf56410444_win32</Template>
  <TotalTime>307</TotalTime>
  <Words>564</Words>
  <Application>Microsoft Office PowerPoint</Application>
  <PresentationFormat>Widescreen</PresentationFormat>
  <Paragraphs>115</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Avenir Next LT Pro</vt:lpstr>
      <vt:lpstr>Avenir Next LT Pro Light</vt:lpstr>
      <vt:lpstr>Century Gothic</vt:lpstr>
      <vt:lpstr>Garamond</vt:lpstr>
      <vt:lpstr>SavonVTI</vt:lpstr>
      <vt:lpstr>COMMON IELTS MISTAKES TO AVOID</vt:lpstr>
      <vt:lpstr>LISTENING AND READING</vt:lpstr>
      <vt:lpstr>LISTENING AND READING</vt:lpstr>
      <vt:lpstr>LISTENING AND READING</vt:lpstr>
      <vt:lpstr>LISTENING AND READING</vt:lpstr>
      <vt:lpstr>LISTENING AND READING</vt:lpstr>
      <vt:lpstr>READING</vt:lpstr>
      <vt:lpstr>SPEAKING</vt:lpstr>
      <vt:lpstr>SPEAKING</vt:lpstr>
      <vt:lpstr>SPEAKING</vt:lpstr>
      <vt:lpstr>SPEAKING</vt:lpstr>
      <vt:lpstr>SPEAKING</vt:lpstr>
      <vt:lpstr>SPEAKING</vt:lpstr>
      <vt:lpstr>WRITING</vt:lpstr>
      <vt:lpstr>WRITING</vt:lpstr>
      <vt:lpstr>WRITING</vt:lpstr>
      <vt:lpstr>WRITING</vt:lpstr>
      <vt:lpstr>WRITING</vt:lpstr>
      <vt:lpstr>WRITING</vt:lpstr>
      <vt:lpstr>WRITING</vt:lpstr>
      <vt:lpstr>COMMONLY OVERUSED PHRASES</vt:lpstr>
      <vt:lpstr>PowerPoint Presentation</vt:lpstr>
      <vt:lpstr>Compiled by  Dr. Jasson G. Compuesto  from  International development plan (idp) ielts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 IELTS MISTAKES TO AVOID</dc:title>
  <dc:creator>Jasson Compuesto</dc:creator>
  <cp:lastModifiedBy>Jasson Compuesto</cp:lastModifiedBy>
  <cp:revision>16</cp:revision>
  <dcterms:created xsi:type="dcterms:W3CDTF">2021-06-12T07:44:25Z</dcterms:created>
  <dcterms:modified xsi:type="dcterms:W3CDTF">2023-05-25T08:42:48Z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