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12192000" cy="6858000"/>
  <p:embeddedFontLst>
    <p:embeddedFont>
      <p:font typeface="MLLHRW+AngsanaNew"/>
      <p:regular r:id="rId20"/>
    </p:embeddedFont>
    <p:embeddedFont>
      <p:font typeface="AVFUMQ+CenturyGothic"/>
      <p:regular r:id="rId21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font" Target="fonts/font1.fntdata" /><Relationship Id="rId21" Type="http://schemas.openxmlformats.org/officeDocument/2006/relationships/font" Target="fonts/font2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31270" y="2141971"/>
            <a:ext cx="6488365" cy="31154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296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0" spc="-101">
                <a:solidFill>
                  <a:srgbClr val="2683c6"/>
                </a:solidFill>
                <a:latin typeface="MLLHRW+AngsanaNew"/>
                <a:cs typeface="MLLHRW+AngsanaNew"/>
              </a:rPr>
              <a:t>WELCOME</a:t>
            </a:r>
            <a:r>
              <a:rPr dirty="0" sz="8000" spc="-98">
                <a:solidFill>
                  <a:srgbClr val="2683c6"/>
                </a:solidFill>
                <a:latin typeface="MLLHRW+AngsanaNew"/>
                <a:cs typeface="MLLHRW+AngsanaNew"/>
              </a:rPr>
              <a:t> </a:t>
            </a:r>
            <a:r>
              <a:rPr dirty="0" sz="8000" spc="-100">
                <a:solidFill>
                  <a:srgbClr val="2683c6"/>
                </a:solidFill>
                <a:latin typeface="MLLHRW+AngsanaNew"/>
                <a:cs typeface="MLLHRW+AngsanaNew"/>
              </a:rPr>
              <a:t>TO</a:t>
            </a:r>
            <a:r>
              <a:rPr dirty="0" sz="8000" spc="-103">
                <a:solidFill>
                  <a:srgbClr val="2683c6"/>
                </a:solidFill>
                <a:latin typeface="MLLHRW+AngsanaNew"/>
                <a:cs typeface="MLLHRW+AngsanaNew"/>
              </a:rPr>
              <a:t> </a:t>
            </a:r>
            <a:r>
              <a:rPr dirty="0" sz="8000" spc="-103">
                <a:solidFill>
                  <a:srgbClr val="2683c6"/>
                </a:solidFill>
                <a:latin typeface="MLLHRW+AngsanaNew"/>
                <a:cs typeface="MLLHRW+AngsanaNew"/>
              </a:rPr>
              <a:t>YOUR</a:t>
            </a:r>
          </a:p>
          <a:p>
            <a:pPr marL="685551" marR="0">
              <a:lnSpc>
                <a:spcPts val="7967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0" spc="-102">
                <a:solidFill>
                  <a:srgbClr val="2683c6"/>
                </a:solidFill>
                <a:latin typeface="MLLHRW+AngsanaNew"/>
                <a:cs typeface="MLLHRW+AngsanaNew"/>
              </a:rPr>
              <a:t>ENGLISH</a:t>
            </a:r>
            <a:r>
              <a:rPr dirty="0" sz="8000" spc="-101">
                <a:solidFill>
                  <a:srgbClr val="2683c6"/>
                </a:solidFill>
                <a:latin typeface="MLLHRW+AngsanaNew"/>
                <a:cs typeface="MLLHRW+AngsanaNew"/>
              </a:rPr>
              <a:t> </a:t>
            </a:r>
            <a:r>
              <a:rPr dirty="0" sz="8000" spc="-101">
                <a:solidFill>
                  <a:srgbClr val="2683c6"/>
                </a:solidFill>
                <a:latin typeface="MLLHRW+AngsanaNew"/>
                <a:cs typeface="MLLHRW+AngsanaNew"/>
              </a:rPr>
              <a:t>CLASS</a:t>
            </a:r>
          </a:p>
          <a:p>
            <a:pPr marL="1875208" marR="0">
              <a:lnSpc>
                <a:spcPts val="4183"/>
              </a:lnSpc>
              <a:spcBef>
                <a:spcPts val="2732"/>
              </a:spcBef>
              <a:spcAft>
                <a:spcPts val="0"/>
              </a:spcAft>
            </a:pPr>
            <a:r>
              <a:rPr dirty="0" sz="3600" spc="77">
                <a:solidFill>
                  <a:srgbClr val="002060"/>
                </a:solidFill>
                <a:latin typeface="AngsanaUPC"/>
                <a:cs typeface="AngsanaUPC"/>
              </a:rPr>
              <a:t>with</a:t>
            </a:r>
            <a:r>
              <a:rPr dirty="0" sz="3600" spc="81">
                <a:solidFill>
                  <a:srgbClr val="002060"/>
                </a:solidFill>
                <a:latin typeface="AngsanaUPC"/>
                <a:cs typeface="AngsanaUPC"/>
              </a:rPr>
              <a:t> </a:t>
            </a:r>
            <a:r>
              <a:rPr dirty="0" sz="3600" spc="77">
                <a:solidFill>
                  <a:srgbClr val="002060"/>
                </a:solidFill>
                <a:latin typeface="AngsanaUPC"/>
                <a:cs typeface="AngsanaUPC"/>
              </a:rPr>
              <a:t>Teacher</a:t>
            </a:r>
            <a:r>
              <a:rPr dirty="0" sz="3600" spc="80">
                <a:solidFill>
                  <a:srgbClr val="002060"/>
                </a:solidFill>
                <a:latin typeface="AngsanaUPC"/>
                <a:cs typeface="AngsanaUPC"/>
              </a:rPr>
              <a:t> </a:t>
            </a:r>
            <a:r>
              <a:rPr dirty="0" sz="3600" spc="79">
                <a:solidFill>
                  <a:srgbClr val="002060"/>
                </a:solidFill>
                <a:latin typeface="AngsanaUPC"/>
                <a:cs typeface="AngsanaUPC"/>
              </a:rPr>
              <a:t>Angie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61098" y="93731"/>
            <a:ext cx="2116811" cy="9236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972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002060"/>
                </a:solidFill>
                <a:latin typeface="MLLHRW+AngsanaNew"/>
                <a:cs typeface="MLLHRW+AngsanaNew"/>
              </a:rPr>
              <a:t>forest</a:t>
            </a:r>
            <a:r>
              <a:rPr dirty="0" sz="6000">
                <a:solidFill>
                  <a:srgbClr val="002060"/>
                </a:solidFill>
                <a:latin typeface="MLLHRW+AngsanaNew"/>
                <a:cs typeface="MLLHRW+AngsanaNew"/>
              </a:rPr>
              <a:t> </a:t>
            </a:r>
            <a:r>
              <a:rPr dirty="0" sz="6000">
                <a:solidFill>
                  <a:srgbClr val="002060"/>
                </a:solidFill>
                <a:latin typeface="MLLHRW+AngsanaNew"/>
                <a:cs typeface="MLLHRW+AngsanaNew"/>
              </a:rPr>
              <a:t>fire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96690" y="-39085"/>
            <a:ext cx="3551048" cy="9974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553"/>
              </a:lnSpc>
              <a:spcBef>
                <a:spcPts val="0"/>
              </a:spcBef>
              <a:spcAft>
                <a:spcPts val="0"/>
              </a:spcAft>
            </a:pPr>
            <a:r>
              <a:rPr dirty="0" sz="6500">
                <a:solidFill>
                  <a:srgbClr val="002060"/>
                </a:solidFill>
                <a:latin typeface="MLLHRW+AngsanaNew"/>
                <a:cs typeface="MLLHRW+AngsanaNew"/>
              </a:rPr>
              <a:t>iceberg</a:t>
            </a:r>
            <a:r>
              <a:rPr dirty="0" sz="6500">
                <a:solidFill>
                  <a:srgbClr val="002060"/>
                </a:solidFill>
                <a:latin typeface="MLLHRW+AngsanaNew"/>
                <a:cs typeface="MLLHRW+AngsanaNew"/>
              </a:rPr>
              <a:t> </a:t>
            </a:r>
            <a:r>
              <a:rPr dirty="0" sz="6500">
                <a:solidFill>
                  <a:srgbClr val="002060"/>
                </a:solidFill>
                <a:latin typeface="MLLHRW+AngsanaNew"/>
                <a:cs typeface="MLLHRW+AngsanaNew"/>
              </a:rPr>
              <a:t>melting</a:t>
            </a:r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38930" y="564978"/>
            <a:ext cx="2084189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2060"/>
                </a:solidFill>
                <a:latin typeface="AVFUMQ+CenturyGothic"/>
                <a:cs typeface="AVFUMQ+CenturyGothic"/>
              </a:rPr>
              <a:t>iceberg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854780" y="115677"/>
            <a:ext cx="2027299" cy="1012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669"/>
              </a:lnSpc>
              <a:spcBef>
                <a:spcPts val="0"/>
              </a:spcBef>
              <a:spcAft>
                <a:spcPts val="0"/>
              </a:spcAft>
            </a:pPr>
            <a:r>
              <a:rPr dirty="0" sz="6600">
                <a:solidFill>
                  <a:srgbClr val="002060"/>
                </a:solidFill>
                <a:latin typeface="MLLHRW+AngsanaNew"/>
                <a:cs typeface="MLLHRW+AngsanaNew"/>
              </a:rPr>
              <a:t>flooding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61120" y="2590874"/>
            <a:ext cx="3478217" cy="13663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0">
                <a:solidFill>
                  <a:srgbClr val="002060"/>
                </a:solidFill>
                <a:latin typeface="MLLHRW+AngsanaNew"/>
                <a:cs typeface="MLLHRW+AngsanaNew"/>
              </a:rPr>
              <a:t>Let’s</a:t>
            </a:r>
            <a:r>
              <a:rPr dirty="0" sz="9000">
                <a:solidFill>
                  <a:srgbClr val="002060"/>
                </a:solidFill>
                <a:latin typeface="MLLHRW+AngsanaNew"/>
                <a:cs typeface="MLLHRW+AngsanaNew"/>
              </a:rPr>
              <a:t> </a:t>
            </a:r>
            <a:r>
              <a:rPr dirty="0" sz="9000">
                <a:solidFill>
                  <a:srgbClr val="002060"/>
                </a:solidFill>
                <a:latin typeface="MLLHRW+AngsanaNew"/>
                <a:cs typeface="MLLHRW+AngsanaNew"/>
              </a:rPr>
              <a:t>Play!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26704" y="1667130"/>
            <a:ext cx="3771780" cy="1012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669"/>
              </a:lnSpc>
              <a:spcBef>
                <a:spcPts val="0"/>
              </a:spcBef>
              <a:spcAft>
                <a:spcPts val="0"/>
              </a:spcAft>
            </a:pPr>
            <a:r>
              <a:rPr dirty="0" sz="6600">
                <a:solidFill>
                  <a:srgbClr val="002060"/>
                </a:solidFill>
                <a:latin typeface="AngsanaUPC"/>
                <a:cs typeface="AngsanaUPC"/>
              </a:rPr>
              <a:t>Tell</a:t>
            </a:r>
            <a:r>
              <a:rPr dirty="0" sz="6600">
                <a:solidFill>
                  <a:srgbClr val="002060"/>
                </a:solidFill>
                <a:latin typeface="AngsanaUPC"/>
                <a:cs typeface="AngsanaUPC"/>
              </a:rPr>
              <a:t> </a:t>
            </a:r>
            <a:r>
              <a:rPr dirty="0" sz="6600">
                <a:solidFill>
                  <a:srgbClr val="002060"/>
                </a:solidFill>
                <a:latin typeface="AngsanaUPC"/>
                <a:cs typeface="AngsanaUPC"/>
              </a:rPr>
              <a:t>me</a:t>
            </a:r>
            <a:r>
              <a:rPr dirty="0" sz="6600">
                <a:solidFill>
                  <a:srgbClr val="002060"/>
                </a:solidFill>
                <a:latin typeface="AngsanaUPC"/>
                <a:cs typeface="AngsanaUPC"/>
              </a:rPr>
              <a:t> </a:t>
            </a:r>
            <a:r>
              <a:rPr dirty="0" sz="6600">
                <a:solidFill>
                  <a:srgbClr val="002060"/>
                </a:solidFill>
                <a:latin typeface="AngsanaUPC"/>
                <a:cs typeface="AngsanaUPC"/>
              </a:rPr>
              <a:t>five</a:t>
            </a:r>
            <a:r>
              <a:rPr dirty="0" sz="6600">
                <a:solidFill>
                  <a:srgbClr val="002060"/>
                </a:solidFill>
                <a:latin typeface="AngsanaUPC"/>
                <a:cs typeface="AngsanaUPC"/>
              </a:rPr>
              <a:t> </a:t>
            </a:r>
            <a:r>
              <a:rPr dirty="0" sz="6600">
                <a:solidFill>
                  <a:srgbClr val="002060"/>
                </a:solidFill>
                <a:latin typeface="AngsanaUPC"/>
                <a:cs typeface="AngsanaUPC"/>
              </a:rPr>
              <a:t>(5).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74227" y="2753242"/>
            <a:ext cx="6516640" cy="427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ff0000"/>
                </a:solidFill>
                <a:latin typeface="AVFUMQ+CenturyGothic"/>
                <a:cs typeface="AVFUMQ+CenturyGothic"/>
              </a:rPr>
              <a:t>Example:</a:t>
            </a:r>
            <a:r>
              <a:rPr dirty="0" sz="2500">
                <a:solidFill>
                  <a:srgbClr val="ff0000"/>
                </a:solidFill>
                <a:latin typeface="AVFUMQ+CenturyGothic"/>
                <a:cs typeface="AVFUMQ+CenturyGothic"/>
              </a:rPr>
              <a:t> </a:t>
            </a:r>
            <a:r>
              <a:rPr dirty="0" sz="2500">
                <a:solidFill>
                  <a:srgbClr val="1d9ba1"/>
                </a:solidFill>
                <a:latin typeface="AVFUMQ+CenturyGothic"/>
                <a:cs typeface="AVFUMQ+CenturyGothic"/>
              </a:rPr>
              <a:t>Tell</a:t>
            </a:r>
            <a:r>
              <a:rPr dirty="0" sz="2500">
                <a:solidFill>
                  <a:srgbClr val="1d9ba1"/>
                </a:solidFill>
                <a:latin typeface="AVFUMQ+CenturyGothic"/>
                <a:cs typeface="AVFUMQ+CenturyGothic"/>
              </a:rPr>
              <a:t> </a:t>
            </a:r>
            <a:r>
              <a:rPr dirty="0" sz="2500">
                <a:solidFill>
                  <a:srgbClr val="1d9ba1"/>
                </a:solidFill>
                <a:latin typeface="AVFUMQ+CenturyGothic"/>
                <a:cs typeface="AVFUMQ+CenturyGothic"/>
              </a:rPr>
              <a:t>me</a:t>
            </a:r>
            <a:r>
              <a:rPr dirty="0" sz="2500">
                <a:solidFill>
                  <a:srgbClr val="1d9ba1"/>
                </a:solidFill>
                <a:latin typeface="AVFUMQ+CenturyGothic"/>
                <a:cs typeface="AVFUMQ+CenturyGothic"/>
              </a:rPr>
              <a:t> </a:t>
            </a:r>
            <a:r>
              <a:rPr dirty="0" sz="2500">
                <a:solidFill>
                  <a:srgbClr val="1d9ba1"/>
                </a:solidFill>
                <a:latin typeface="AVFUMQ+CenturyGothic"/>
                <a:cs typeface="AVFUMQ+CenturyGothic"/>
              </a:rPr>
              <a:t>five</a:t>
            </a:r>
            <a:r>
              <a:rPr dirty="0" sz="2500">
                <a:solidFill>
                  <a:srgbClr val="1d9ba1"/>
                </a:solidFill>
                <a:latin typeface="AVFUMQ+CenturyGothic"/>
                <a:cs typeface="AVFUMQ+CenturyGothic"/>
              </a:rPr>
              <a:t> </a:t>
            </a:r>
            <a:r>
              <a:rPr dirty="0" sz="2500">
                <a:solidFill>
                  <a:srgbClr val="1d9ba1"/>
                </a:solidFill>
                <a:latin typeface="AVFUMQ+CenturyGothic"/>
                <a:cs typeface="AVFUMQ+CenturyGothic"/>
              </a:rPr>
              <a:t>(5)</a:t>
            </a:r>
            <a:r>
              <a:rPr dirty="0" sz="2500">
                <a:solidFill>
                  <a:srgbClr val="1d9ba1"/>
                </a:solidFill>
                <a:latin typeface="AVFUMQ+CenturyGothic"/>
                <a:cs typeface="AVFUMQ+CenturyGothic"/>
              </a:rPr>
              <a:t> </a:t>
            </a:r>
            <a:r>
              <a:rPr dirty="0" sz="2500">
                <a:solidFill>
                  <a:srgbClr val="1d9ba1"/>
                </a:solidFill>
                <a:latin typeface="AVFUMQ+CenturyGothic"/>
                <a:cs typeface="AVFUMQ+CenturyGothic"/>
              </a:rPr>
              <a:t>cities</a:t>
            </a:r>
            <a:r>
              <a:rPr dirty="0" sz="2500">
                <a:solidFill>
                  <a:srgbClr val="1d9ba1"/>
                </a:solidFill>
                <a:latin typeface="AVFUMQ+CenturyGothic"/>
                <a:cs typeface="AVFUMQ+CenturyGothic"/>
              </a:rPr>
              <a:t> </a:t>
            </a:r>
            <a:r>
              <a:rPr dirty="0" sz="2500">
                <a:solidFill>
                  <a:srgbClr val="1d9ba1"/>
                </a:solidFill>
                <a:latin typeface="AVFUMQ+CenturyGothic"/>
                <a:cs typeface="AVFUMQ+CenturyGothic"/>
              </a:rPr>
              <a:t>in</a:t>
            </a:r>
            <a:r>
              <a:rPr dirty="0" sz="2500">
                <a:solidFill>
                  <a:srgbClr val="1d9ba1"/>
                </a:solidFill>
                <a:latin typeface="AVFUMQ+CenturyGothic"/>
                <a:cs typeface="AVFUMQ+CenturyGothic"/>
              </a:rPr>
              <a:t> </a:t>
            </a:r>
            <a:r>
              <a:rPr dirty="0" sz="2500">
                <a:solidFill>
                  <a:srgbClr val="1d9ba1"/>
                </a:solidFill>
                <a:latin typeface="AVFUMQ+CenturyGothic"/>
                <a:cs typeface="AVFUMQ+CenturyGothic"/>
              </a:rPr>
              <a:t>Thailand.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82426" y="3515242"/>
            <a:ext cx="2301302" cy="1189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4156" marR="0">
              <a:lnSpc>
                <a:spcPts val="3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7030a0"/>
                </a:solidFill>
                <a:latin typeface="AVFUMQ+CenturyGothic"/>
                <a:cs typeface="AVFUMQ+CenturyGothic"/>
              </a:rPr>
              <a:t>1.</a:t>
            </a:r>
            <a:r>
              <a:rPr dirty="0" sz="2500">
                <a:solidFill>
                  <a:srgbClr val="7030a0"/>
                </a:solidFill>
                <a:latin typeface="AVFUMQ+CenturyGothic"/>
                <a:cs typeface="AVFUMQ+CenturyGothic"/>
              </a:rPr>
              <a:t> </a:t>
            </a:r>
            <a:r>
              <a:rPr dirty="0" sz="2500">
                <a:solidFill>
                  <a:srgbClr val="7030a0"/>
                </a:solidFill>
                <a:latin typeface="AVFUMQ+CenturyGothic"/>
                <a:cs typeface="AVFUMQ+CenturyGothic"/>
              </a:rPr>
              <a:t>Bangkok</a:t>
            </a:r>
          </a:p>
          <a:p>
            <a:pPr marL="0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7030a0"/>
                </a:solidFill>
                <a:latin typeface="AVFUMQ+CenturyGothic"/>
                <a:cs typeface="AVFUMQ+CenturyGothic"/>
              </a:rPr>
              <a:t>2.</a:t>
            </a:r>
            <a:r>
              <a:rPr dirty="0" sz="2500">
                <a:solidFill>
                  <a:srgbClr val="7030a0"/>
                </a:solidFill>
                <a:latin typeface="AVFUMQ+CenturyGothic"/>
                <a:cs typeface="AVFUMQ+CenturyGothic"/>
              </a:rPr>
              <a:t> </a:t>
            </a:r>
            <a:r>
              <a:rPr dirty="0" sz="2500">
                <a:solidFill>
                  <a:srgbClr val="7030a0"/>
                </a:solidFill>
                <a:latin typeface="AVFUMQ+CenturyGothic"/>
                <a:cs typeface="AVFUMQ+CenturyGothic"/>
              </a:rPr>
              <a:t>Chiang</a:t>
            </a:r>
            <a:r>
              <a:rPr dirty="0" sz="2500">
                <a:solidFill>
                  <a:srgbClr val="7030a0"/>
                </a:solidFill>
                <a:latin typeface="AVFUMQ+CenturyGothic"/>
                <a:cs typeface="AVFUMQ+CenturyGothic"/>
              </a:rPr>
              <a:t> </a:t>
            </a:r>
            <a:r>
              <a:rPr dirty="0" sz="2500">
                <a:solidFill>
                  <a:srgbClr val="7030a0"/>
                </a:solidFill>
                <a:latin typeface="AVFUMQ+CenturyGothic"/>
                <a:cs typeface="AVFUMQ+CenturyGothic"/>
              </a:rPr>
              <a:t>Mai</a:t>
            </a:r>
          </a:p>
          <a:p>
            <a:pPr marL="288131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7030a0"/>
                </a:solidFill>
                <a:latin typeface="AVFUMQ+CenturyGothic"/>
                <a:cs typeface="AVFUMQ+CenturyGothic"/>
              </a:rPr>
              <a:t>3.</a:t>
            </a:r>
            <a:r>
              <a:rPr dirty="0" sz="2500">
                <a:solidFill>
                  <a:srgbClr val="7030a0"/>
                </a:solidFill>
                <a:latin typeface="AVFUMQ+CenturyGothic"/>
                <a:cs typeface="AVFUMQ+CenturyGothic"/>
              </a:rPr>
              <a:t> </a:t>
            </a:r>
            <a:r>
              <a:rPr dirty="0" sz="2500">
                <a:solidFill>
                  <a:srgbClr val="7030a0"/>
                </a:solidFill>
                <a:latin typeface="AVFUMQ+CenturyGothic"/>
                <a:cs typeface="AVFUMQ+CenturyGothic"/>
              </a:rPr>
              <a:t>Pattaya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72133" y="4658242"/>
            <a:ext cx="1923794" cy="808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7325" marR="0">
              <a:lnSpc>
                <a:spcPts val="3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7030a0"/>
                </a:solidFill>
                <a:latin typeface="AVFUMQ+CenturyGothic"/>
                <a:cs typeface="AVFUMQ+CenturyGothic"/>
              </a:rPr>
              <a:t>4.</a:t>
            </a:r>
            <a:r>
              <a:rPr dirty="0" sz="2500">
                <a:solidFill>
                  <a:srgbClr val="7030a0"/>
                </a:solidFill>
                <a:latin typeface="AVFUMQ+CenturyGothic"/>
                <a:cs typeface="AVFUMQ+CenturyGothic"/>
              </a:rPr>
              <a:t> </a:t>
            </a:r>
            <a:r>
              <a:rPr dirty="0" sz="2500">
                <a:solidFill>
                  <a:srgbClr val="7030a0"/>
                </a:solidFill>
                <a:latin typeface="AVFUMQ+CenturyGothic"/>
                <a:cs typeface="AVFUMQ+CenturyGothic"/>
              </a:rPr>
              <a:t>Phuket</a:t>
            </a:r>
          </a:p>
          <a:p>
            <a:pPr marL="0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7030a0"/>
                </a:solidFill>
                <a:latin typeface="AVFUMQ+CenturyGothic"/>
                <a:cs typeface="AVFUMQ+CenturyGothic"/>
              </a:rPr>
              <a:t>5.</a:t>
            </a:r>
            <a:r>
              <a:rPr dirty="0" sz="2500">
                <a:solidFill>
                  <a:srgbClr val="7030a0"/>
                </a:solidFill>
                <a:latin typeface="AVFUMQ+CenturyGothic"/>
                <a:cs typeface="AVFUMQ+CenturyGothic"/>
              </a:rPr>
              <a:t> </a:t>
            </a:r>
            <a:r>
              <a:rPr dirty="0" sz="2500">
                <a:solidFill>
                  <a:srgbClr val="7030a0"/>
                </a:solidFill>
                <a:latin typeface="AVFUMQ+CenturyGothic"/>
                <a:cs typeface="AVFUMQ+CenturyGothic"/>
              </a:rPr>
              <a:t>Chonburi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60870" y="2813537"/>
            <a:ext cx="7537853" cy="10240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2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b050"/>
                </a:solidFill>
                <a:latin typeface="AVFUMQ+CenturyGothic"/>
                <a:cs typeface="AVFUMQ+CenturyGothic"/>
              </a:rPr>
              <a:t>Tell</a:t>
            </a:r>
            <a:r>
              <a:rPr dirty="0" sz="3200">
                <a:solidFill>
                  <a:srgbClr val="00b050"/>
                </a:solidFill>
                <a:latin typeface="AVFUMQ+CenturyGothic"/>
                <a:cs typeface="AVFUMQ+CenturyGothic"/>
              </a:rPr>
              <a:t> </a:t>
            </a:r>
            <a:r>
              <a:rPr dirty="0" sz="3200">
                <a:solidFill>
                  <a:srgbClr val="00b050"/>
                </a:solidFill>
                <a:latin typeface="AVFUMQ+CenturyGothic"/>
                <a:cs typeface="AVFUMQ+CenturyGothic"/>
              </a:rPr>
              <a:t>me</a:t>
            </a:r>
            <a:r>
              <a:rPr dirty="0" sz="3200">
                <a:solidFill>
                  <a:srgbClr val="00b050"/>
                </a:solidFill>
                <a:latin typeface="AVFUMQ+CenturyGothic"/>
                <a:cs typeface="AVFUMQ+CenturyGothic"/>
              </a:rPr>
              <a:t> </a:t>
            </a:r>
            <a:r>
              <a:rPr dirty="0" sz="3200">
                <a:solidFill>
                  <a:srgbClr val="00b050"/>
                </a:solidFill>
                <a:latin typeface="AVFUMQ+CenturyGothic"/>
                <a:cs typeface="AVFUMQ+CenturyGothic"/>
              </a:rPr>
              <a:t>five</a:t>
            </a:r>
            <a:r>
              <a:rPr dirty="0" sz="3200">
                <a:solidFill>
                  <a:srgbClr val="00b050"/>
                </a:solidFill>
                <a:latin typeface="AVFUMQ+CenturyGothic"/>
                <a:cs typeface="AVFUMQ+CenturyGothic"/>
              </a:rPr>
              <a:t> </a:t>
            </a:r>
            <a:r>
              <a:rPr dirty="0" sz="3200">
                <a:solidFill>
                  <a:srgbClr val="00b050"/>
                </a:solidFill>
                <a:latin typeface="AVFUMQ+CenturyGothic"/>
                <a:cs typeface="AVFUMQ+CenturyGothic"/>
              </a:rPr>
              <a:t>(5)</a:t>
            </a:r>
            <a:r>
              <a:rPr dirty="0" sz="3200">
                <a:solidFill>
                  <a:srgbClr val="00b050"/>
                </a:solidFill>
                <a:latin typeface="AVFUMQ+CenturyGothic"/>
                <a:cs typeface="AVFUMQ+CenturyGothic"/>
              </a:rPr>
              <a:t> </a:t>
            </a:r>
            <a:r>
              <a:rPr dirty="0" sz="3200">
                <a:solidFill>
                  <a:srgbClr val="00b050"/>
                </a:solidFill>
                <a:latin typeface="AVFUMQ+CenturyGothic"/>
                <a:cs typeface="AVFUMQ+CenturyGothic"/>
              </a:rPr>
              <a:t>things</a:t>
            </a:r>
            <a:r>
              <a:rPr dirty="0" sz="3200">
                <a:solidFill>
                  <a:srgbClr val="00b050"/>
                </a:solidFill>
                <a:latin typeface="AVFUMQ+CenturyGothic"/>
                <a:cs typeface="AVFUMQ+CenturyGothic"/>
              </a:rPr>
              <a:t> </a:t>
            </a:r>
            <a:r>
              <a:rPr dirty="0" sz="3200">
                <a:solidFill>
                  <a:srgbClr val="00b050"/>
                </a:solidFill>
                <a:latin typeface="AVFUMQ+CenturyGothic"/>
                <a:cs typeface="AVFUMQ+CenturyGothic"/>
              </a:rPr>
              <a:t>you</a:t>
            </a:r>
            <a:r>
              <a:rPr dirty="0" sz="3200">
                <a:solidFill>
                  <a:srgbClr val="00b050"/>
                </a:solidFill>
                <a:latin typeface="AVFUMQ+CenturyGothic"/>
                <a:cs typeface="AVFUMQ+CenturyGothic"/>
              </a:rPr>
              <a:t> </a:t>
            </a:r>
            <a:r>
              <a:rPr dirty="0" sz="3200">
                <a:solidFill>
                  <a:srgbClr val="00b050"/>
                </a:solidFill>
                <a:latin typeface="AVFUMQ+CenturyGothic"/>
                <a:cs typeface="AVFUMQ+CenturyGothic"/>
              </a:rPr>
              <a:t>know</a:t>
            </a:r>
            <a:r>
              <a:rPr dirty="0" sz="3200">
                <a:solidFill>
                  <a:srgbClr val="00b050"/>
                </a:solidFill>
                <a:latin typeface="AVFUMQ+CenturyGothic"/>
                <a:cs typeface="AVFUMQ+CenturyGothic"/>
              </a:rPr>
              <a:t> </a:t>
            </a:r>
            <a:r>
              <a:rPr dirty="0" sz="3200">
                <a:solidFill>
                  <a:srgbClr val="00b050"/>
                </a:solidFill>
                <a:latin typeface="AVFUMQ+CenturyGothic"/>
                <a:cs typeface="AVFUMQ+CenturyGothic"/>
              </a:rPr>
              <a:t>about</a:t>
            </a:r>
          </a:p>
          <a:p>
            <a:pPr marL="2441575" marR="0">
              <a:lnSpc>
                <a:spcPts val="38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3200">
                <a:solidFill>
                  <a:srgbClr val="00b050"/>
                </a:solidFill>
                <a:latin typeface="AVFUMQ+CenturyGothic"/>
                <a:cs typeface="AVFUMQ+CenturyGothic"/>
              </a:rPr>
              <a:t>OUR</a:t>
            </a:r>
            <a:r>
              <a:rPr dirty="0" sz="3200">
                <a:solidFill>
                  <a:srgbClr val="00b050"/>
                </a:solidFill>
                <a:latin typeface="AVFUMQ+CenturyGothic"/>
                <a:cs typeface="AVFUMQ+CenturyGothic"/>
              </a:rPr>
              <a:t> </a:t>
            </a:r>
            <a:r>
              <a:rPr dirty="0" sz="3200">
                <a:solidFill>
                  <a:srgbClr val="00b050"/>
                </a:solidFill>
                <a:latin typeface="AVFUMQ+CenturyGothic"/>
                <a:cs typeface="AVFUMQ+CenturyGothic"/>
              </a:rPr>
              <a:t>PLANET.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38967" y="100450"/>
            <a:ext cx="4486623" cy="12188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296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0">
                <a:solidFill>
                  <a:srgbClr val="002060"/>
                </a:solidFill>
                <a:latin typeface="MLLHRW+AngsanaNew"/>
                <a:cs typeface="MLLHRW+AngsanaNew"/>
              </a:rPr>
              <a:t>Climate</a:t>
            </a:r>
            <a:r>
              <a:rPr dirty="0" sz="8000">
                <a:solidFill>
                  <a:srgbClr val="002060"/>
                </a:solidFill>
                <a:latin typeface="MLLHRW+AngsanaNew"/>
                <a:cs typeface="MLLHRW+AngsanaNew"/>
              </a:rPr>
              <a:t> </a:t>
            </a:r>
            <a:r>
              <a:rPr dirty="0" sz="8000">
                <a:solidFill>
                  <a:srgbClr val="002060"/>
                </a:solidFill>
                <a:latin typeface="MLLHRW+AngsanaNew"/>
                <a:cs typeface="MLLHRW+AngsanaNew"/>
              </a:rPr>
              <a:t>Change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82461" y="1861647"/>
            <a:ext cx="6058480" cy="11007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367"/>
              </a:lnSpc>
              <a:spcBef>
                <a:spcPts val="0"/>
              </a:spcBef>
              <a:spcAft>
                <a:spcPts val="0"/>
              </a:spcAft>
            </a:pPr>
            <a:r>
              <a:rPr dirty="0" sz="7200">
                <a:solidFill>
                  <a:srgbClr val="000000"/>
                </a:solidFill>
                <a:latin typeface="MLLHRW+AngsanaNew"/>
                <a:cs typeface="MLLHRW+AngsanaNew"/>
              </a:rPr>
              <a:t>What</a:t>
            </a:r>
            <a:r>
              <a:rPr dirty="0" sz="7200">
                <a:solidFill>
                  <a:srgbClr val="000000"/>
                </a:solidFill>
                <a:latin typeface="MLLHRW+AngsanaNew"/>
                <a:cs typeface="MLLHRW+AngsanaNew"/>
              </a:rPr>
              <a:t> </a:t>
            </a:r>
            <a:r>
              <a:rPr dirty="0" sz="7200">
                <a:solidFill>
                  <a:srgbClr val="000000"/>
                </a:solidFill>
                <a:latin typeface="MLLHRW+AngsanaNew"/>
                <a:cs typeface="MLLHRW+AngsanaNew"/>
              </a:rPr>
              <a:t>is</a:t>
            </a:r>
            <a:r>
              <a:rPr dirty="0" sz="7200">
                <a:solidFill>
                  <a:srgbClr val="000000"/>
                </a:solidFill>
                <a:latin typeface="MLLHRW+AngsanaNew"/>
                <a:cs typeface="MLLHRW+AngsanaNew"/>
              </a:rPr>
              <a:t> </a:t>
            </a:r>
            <a:r>
              <a:rPr dirty="0" sz="7200">
                <a:solidFill>
                  <a:srgbClr val="000000"/>
                </a:solidFill>
                <a:latin typeface="MLLHRW+AngsanaNew"/>
                <a:cs typeface="MLLHRW+AngsanaNew"/>
              </a:rPr>
              <a:t>climate</a:t>
            </a:r>
            <a:r>
              <a:rPr dirty="0" sz="7200">
                <a:solidFill>
                  <a:srgbClr val="000000"/>
                </a:solidFill>
                <a:latin typeface="MLLHRW+AngsanaNew"/>
                <a:cs typeface="MLLHRW+AngsanaNew"/>
              </a:rPr>
              <a:t> </a:t>
            </a:r>
            <a:r>
              <a:rPr dirty="0" sz="7200">
                <a:solidFill>
                  <a:srgbClr val="000000"/>
                </a:solidFill>
                <a:latin typeface="MLLHRW+AngsanaNew"/>
                <a:cs typeface="MLLHRW+AngsanaNew"/>
              </a:rPr>
              <a:t>change?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96603" y="3354529"/>
            <a:ext cx="8328698" cy="1419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-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 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a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 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change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 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in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 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the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 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typical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 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weather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 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for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 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a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 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region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 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—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 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such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 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as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 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high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 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and</a:t>
            </a:r>
          </a:p>
          <a:p>
            <a:pPr marL="12005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low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 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temperatures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 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and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 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amount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 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of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 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rainfall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 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—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 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over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 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a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 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long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 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period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 </a:t>
            </a: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of</a:t>
            </a:r>
          </a:p>
          <a:p>
            <a:pPr marL="3775719" marR="0">
              <a:lnSpc>
                <a:spcPts val="3200"/>
              </a:lnSpc>
              <a:spcBef>
                <a:spcPts val="690"/>
              </a:spcBef>
              <a:spcAft>
                <a:spcPts val="0"/>
              </a:spcAft>
            </a:pPr>
            <a:r>
              <a:rPr dirty="0" sz="3200">
                <a:solidFill>
                  <a:srgbClr val="002060"/>
                </a:solidFill>
                <a:latin typeface="Gabriola"/>
                <a:cs typeface="Gabriola"/>
              </a:rPr>
              <a:t>time.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964521" y="557431"/>
            <a:ext cx="2150491" cy="1012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669"/>
              </a:lnSpc>
              <a:spcBef>
                <a:spcPts val="0"/>
              </a:spcBef>
              <a:spcAft>
                <a:spcPts val="0"/>
              </a:spcAft>
            </a:pPr>
            <a:r>
              <a:rPr dirty="0" sz="6600">
                <a:solidFill>
                  <a:srgbClr val="002060"/>
                </a:solidFill>
                <a:latin typeface="MLLHRW+AngsanaNew"/>
                <a:cs typeface="MLLHRW+AngsanaNew"/>
              </a:rPr>
              <a:t>pollution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91614" y="2528397"/>
            <a:ext cx="3303016" cy="11007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367"/>
              </a:lnSpc>
              <a:spcBef>
                <a:spcPts val="0"/>
              </a:spcBef>
              <a:spcAft>
                <a:spcPts val="0"/>
              </a:spcAft>
            </a:pPr>
            <a:r>
              <a:rPr dirty="0" sz="7200">
                <a:solidFill>
                  <a:srgbClr val="000000"/>
                </a:solidFill>
                <a:latin typeface="MLLHRW+AngsanaNew"/>
                <a:cs typeface="MLLHRW+AngsanaNew"/>
              </a:rPr>
              <a:t>deforestation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57582" y="360552"/>
            <a:ext cx="3268787" cy="7855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885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00b050"/>
                </a:solidFill>
                <a:highlight>
                  <a:srgbClr val="ffff00"/>
                </a:highlight>
                <a:latin typeface="AVFUMQ+CenturyGothic"/>
                <a:cs typeface="AVFUMQ+CenturyGothic"/>
              </a:rPr>
              <a:t>plant</a:t>
            </a:r>
            <a:r>
              <a:rPr dirty="0" sz="4800">
                <a:solidFill>
                  <a:srgbClr val="00b050"/>
                </a:solidFill>
                <a:highlight>
                  <a:srgbClr val="ffff00"/>
                </a:highlight>
                <a:latin typeface="AVFUMQ+CenturyGothic"/>
                <a:cs typeface="AVFUMQ+CenturyGothic"/>
              </a:rPr>
              <a:t> </a:t>
            </a:r>
            <a:r>
              <a:rPr dirty="0" sz="4800">
                <a:solidFill>
                  <a:srgbClr val="00b050"/>
                </a:solidFill>
                <a:highlight>
                  <a:srgbClr val="ffff00"/>
                </a:highlight>
                <a:latin typeface="AVFUMQ+CenturyGothic"/>
                <a:cs typeface="AVFUMQ+CenturyGothic"/>
              </a:rPr>
              <a:t>trees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2023-10-13T09:44:29-05:00</dcterms:modified>
</cp:coreProperties>
</file>