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2.jpg" ContentType="image/unknown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0704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6941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7379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5728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993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1243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26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0885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512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3064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4/9/2024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1440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212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1C48C-B831-0B1B-34CD-7F979AA804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ECOSYSTEM AND ITS COMPONENTS</a:t>
            </a:r>
            <a:endParaRPr lang="en-PH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56FE5B-B8AA-E87F-1AEF-1E4B635E98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1424611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1BC88-5889-31D2-FFCB-DCBE91824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/>
              <a:t>What is ecosystem?</a:t>
            </a:r>
            <a:br>
              <a:rPr lang="en-US" sz="4400" b="1" dirty="0"/>
            </a:br>
            <a:endParaRPr lang="en-PH" sz="4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674A0-1AD8-5412-BB39-052DCBBAD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0" i="0" dirty="0">
                <a:solidFill>
                  <a:srgbClr val="444444"/>
                </a:solidFill>
                <a:effectLst/>
                <a:latin typeface="Poppins" panose="00000500000000000000" pitchFamily="2" charset="0"/>
              </a:rPr>
              <a:t>An ecosystem is a group or community composed of living and non-living things and their interactions with each other. They can be natural as well as artificial. </a:t>
            </a:r>
          </a:p>
        </p:txBody>
      </p:sp>
    </p:spTree>
    <p:extLst>
      <p:ext uri="{BB962C8B-B14F-4D97-AF65-F5344CB8AC3E}">
        <p14:creationId xmlns:p14="http://schemas.microsoft.com/office/powerpoint/2010/main" val="1716459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8C10092-65F8-ADD1-3FA8-0BAFBBD089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92456" y="420408"/>
            <a:ext cx="7534250" cy="5663246"/>
          </a:xfrm>
        </p:spPr>
      </p:pic>
    </p:spTree>
    <p:extLst>
      <p:ext uri="{BB962C8B-B14F-4D97-AF65-F5344CB8AC3E}">
        <p14:creationId xmlns:p14="http://schemas.microsoft.com/office/powerpoint/2010/main" val="1608980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1706F-A095-311B-429B-69038E3B0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MAIN COMPONENTS OF AN ECOSYSTEM</a:t>
            </a:r>
            <a:endParaRPr lang="en-P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87D7B-3B18-2DA6-3BA6-6FA49C8E7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US" sz="2800" b="1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Biotic components:</a:t>
            </a:r>
            <a:r>
              <a:rPr lang="en-US" sz="2800" b="0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 These are the living things in an ecosystem, such as plants, animals, and microorganisms.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sz="2800" b="1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Abiotic components:</a:t>
            </a:r>
            <a:r>
              <a:rPr lang="en-US" sz="2800" b="0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 These are the non-living things in an ecosystem, such as water, air, rocks, soil, sunlight, and temperature.</a:t>
            </a:r>
          </a:p>
          <a:p>
            <a:endParaRPr lang="en-PH" sz="2800" dirty="0"/>
          </a:p>
        </p:txBody>
      </p:sp>
    </p:spTree>
    <p:extLst>
      <p:ext uri="{BB962C8B-B14F-4D97-AF65-F5344CB8AC3E}">
        <p14:creationId xmlns:p14="http://schemas.microsoft.com/office/powerpoint/2010/main" val="4218621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FCA28-2F28-FAD4-F69C-ABA60DD24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Here are some examples of ecosystems:</a:t>
            </a:r>
            <a:endParaRPr lang="en-P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D78A9-CCA5-36F5-17A9-CEF44C2261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Forest ecosystem:</a:t>
            </a:r>
            <a:r>
              <a:rPr lang="en-US" b="0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 A forest ecosystem includes all of the living and non-living things in a forest, such as trees, shrubs, flowers, animals, insects, microorganisms, water, air, soil, and sunlight.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Desert ecosystem:</a:t>
            </a:r>
            <a:r>
              <a:rPr lang="en-US" b="0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 A desert ecosystem includes all of the living and non-living things in a desert, such as cacti, lizards, snakes, insects, sand, rocks, and sunlight.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Aquatic ecosystem:</a:t>
            </a:r>
            <a:r>
              <a:rPr lang="en-US" b="0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 An aquatic ecosystem includes all of the living and non-living things in a body of water, such as fish, plants, algae, bacteria, water, and sunlight.</a:t>
            </a:r>
          </a:p>
          <a:p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1800377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2FCF2-08C8-2263-57AA-4D6561528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PH" sz="4800" b="1" i="0" dirty="0">
                <a:effectLst/>
                <a:latin typeface="Mulish"/>
              </a:rPr>
              <a:t>Biotic Components</a:t>
            </a:r>
            <a:endParaRPr lang="en-PH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F8DD5-B465-7EBF-CD18-792A7F419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0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Biotic components are the living organisms within an ecosystem. These include plants, animals, fungi, and microorganisms. </a:t>
            </a:r>
          </a:p>
          <a:p>
            <a:pPr lvl="1"/>
            <a:r>
              <a:rPr lang="en-US" b="0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Biotic components are the living organisms in an ecosystem. They can be divided into three main groups:</a:t>
            </a:r>
            <a:endParaRPr lang="en-US" dirty="0">
              <a:solidFill>
                <a:srgbClr val="4C5253"/>
              </a:solidFill>
              <a:latin typeface="Montserrat" panose="00000500000000000000" pitchFamily="2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Producers:</a:t>
            </a:r>
            <a:r>
              <a:rPr lang="en-US" b="0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 Producers are organisms that can create their own food using sunlight, water, and carbon dioxide. Plants are the main producers in most ecosystems.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Consumers:</a:t>
            </a:r>
            <a:r>
              <a:rPr lang="en-US" b="0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 Consumers are organisms that eat other organisms. Herbivores eat plants, carnivores eat other animals, and omnivores eat both plants and animals.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Decomposers:</a:t>
            </a:r>
            <a:r>
              <a:rPr lang="en-US" b="0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 Decomposers are organisms that break down dead organisms and waste materials. Bacteria and fungi are the main decomposers in most ecosystems.</a:t>
            </a:r>
          </a:p>
          <a:p>
            <a:pPr lvl="2"/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1474687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62C5A-48CC-1095-2162-2F317459F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PH" sz="5400" b="1" i="0" dirty="0">
                <a:effectLst/>
                <a:latin typeface="Mulish"/>
              </a:rPr>
              <a:t>Abiotic </a:t>
            </a:r>
            <a:r>
              <a:rPr lang="en-PH" sz="5400" b="1" i="0" dirty="0" err="1">
                <a:effectLst/>
                <a:latin typeface="Mulish"/>
              </a:rPr>
              <a:t>ComponentS</a:t>
            </a:r>
            <a:endParaRPr lang="en-PH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127EF-2936-51B8-368C-DA5BDCB9A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0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Abiotic components are the non-living elements of an ecosystem, such as air, water, soil, and minerals. </a:t>
            </a:r>
          </a:p>
          <a:p>
            <a:r>
              <a:rPr lang="en-US" b="0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They include the physical and chemical environment that supports the living organisms in the ecosystem. Abiotic components can be classified into two main groups:</a:t>
            </a:r>
            <a:endParaRPr lang="en-US" dirty="0">
              <a:solidFill>
                <a:srgbClr val="4C5253"/>
              </a:solidFill>
              <a:latin typeface="Montserrat" panose="00000500000000000000" pitchFamily="2" charset="0"/>
            </a:endParaRPr>
          </a:p>
          <a:p>
            <a:pPr lvl="1" fontAlgn="base"/>
            <a:r>
              <a:rPr lang="en-US" b="1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Climatic factors:</a:t>
            </a:r>
            <a:r>
              <a:rPr lang="en-US" b="0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 Climatic factors include things like temperature, precipitation, humidity, wind, and sunlight. These factors can vary depending on the location of the ecosystem. For example, a desert ecosystem will have different climatic factors than a rainforest ecosystem.</a:t>
            </a:r>
          </a:p>
          <a:p>
            <a:pPr lvl="1" fontAlgn="base"/>
            <a:r>
              <a:rPr lang="en-US" b="1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Edaphic factors:</a:t>
            </a:r>
            <a:r>
              <a:rPr lang="en-US" b="0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 Edaphic factors include things like soil type, pH, and nutrient availability. These factors can also vary depending on the location of the ecosystem. For example, a forest ecosystem will have different edaphic factors than a grassland ecosystem.</a:t>
            </a:r>
          </a:p>
          <a:p>
            <a:pPr lvl="1"/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3132737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B225F-6945-C6A8-CE78-0566767FC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800" b="0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Ecosystems are important because they provide us with essential resources such as food, water, and air. They also help to regulate the climate and provide habitats for wildlife.</a:t>
            </a:r>
            <a:endParaRPr lang="en-PH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ED75F-F55F-B65B-3235-8145B3D43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l" fontAlgn="base"/>
            <a:r>
              <a:rPr lang="en-US" b="0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Here are some ways that we can protect ecosystems:</a:t>
            </a:r>
          </a:p>
          <a:p>
            <a:pPr lvl="1" fontAlgn="base"/>
            <a:r>
              <a:rPr lang="en-US" b="1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Reduce our consumption of resources:</a:t>
            </a:r>
            <a:r>
              <a:rPr lang="en-US" b="0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 This will help to reduce the amount of pollution and waste that we produce.</a:t>
            </a:r>
          </a:p>
          <a:p>
            <a:pPr lvl="1" fontAlgn="base"/>
            <a:r>
              <a:rPr lang="en-US" b="1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Support sustainable practices:</a:t>
            </a:r>
            <a:r>
              <a:rPr lang="en-US" b="0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 This includes buying products that are made from sustainable materials and that are produced in a sustainable way.</a:t>
            </a:r>
          </a:p>
          <a:p>
            <a:pPr lvl="1" fontAlgn="base"/>
            <a:r>
              <a:rPr lang="en-US" b="1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Protect our natural areas:</a:t>
            </a:r>
            <a:r>
              <a:rPr lang="en-US" b="0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 This includes visiting parks and forests responsibly and advocating for the protection of these areas from development.</a:t>
            </a:r>
          </a:p>
          <a:p>
            <a:pPr algn="l" fontAlgn="base"/>
            <a:r>
              <a:rPr lang="en-US" b="0" i="0" dirty="0">
                <a:solidFill>
                  <a:srgbClr val="4C5253"/>
                </a:solidFill>
                <a:effectLst/>
                <a:latin typeface="Montserrat" panose="00000500000000000000" pitchFamily="2" charset="0"/>
              </a:rPr>
              <a:t>By taking these steps, we can help to ensure that ecosystems remain healthy and vibrant for future generations.</a:t>
            </a:r>
          </a:p>
          <a:p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109930452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20</TotalTime>
  <Words>604</Words>
  <Application>Microsoft Office PowerPoint</Application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Gill Sans MT</vt:lpstr>
      <vt:lpstr>Montserrat</vt:lpstr>
      <vt:lpstr>Mulish</vt:lpstr>
      <vt:lpstr>Poppins</vt:lpstr>
      <vt:lpstr>Gallery</vt:lpstr>
      <vt:lpstr>ECOSYSTEM AND ITS COMPONENTS</vt:lpstr>
      <vt:lpstr>What is ecosystem? </vt:lpstr>
      <vt:lpstr>PowerPoint Presentation</vt:lpstr>
      <vt:lpstr>TWO MAIN COMPONENTS OF AN ECOSYSTEM</vt:lpstr>
      <vt:lpstr>Here are some examples of ecosystems:</vt:lpstr>
      <vt:lpstr>Biotic Components</vt:lpstr>
      <vt:lpstr>Abiotic ComponentS</vt:lpstr>
      <vt:lpstr>Ecosystems are important because they provide us with essential resources such as food, water, and air. They also help to regulate the climate and provide habitats for wildlife.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ECOSYSTEM AND ITS COMPONENTS</dc:title>
  <dc:creator>Pinoy Estate Realtor</dc:creator>
  <cp:lastModifiedBy>Pinoy Estate Realtor</cp:lastModifiedBy>
  <cp:revision>1</cp:revision>
  <dcterms:created xsi:type="dcterms:W3CDTF">2024-04-09T12:56:13Z</dcterms:created>
  <dcterms:modified xsi:type="dcterms:W3CDTF">2024-04-09T13:16:17Z</dcterms:modified>
</cp:coreProperties>
</file>