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62" r:id="rId4"/>
    <p:sldId id="261" r:id="rId5"/>
    <p:sldId id="257" r:id="rId6"/>
    <p:sldId id="264" r:id="rId7"/>
    <p:sldId id="259" r:id="rId8"/>
    <p:sldId id="260" r:id="rId9"/>
    <p:sldId id="265" r:id="rId10"/>
    <p:sldId id="258" r:id="rId11"/>
    <p:sldId id="268" r:id="rId12"/>
    <p:sldId id="263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6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65D7-E69D-4FA0-A861-B0C007CF90EF}" type="datetimeFigureOut">
              <a:rPr lang="es-ES" smtClean="0"/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D8B5-8AC6-4071-9AC0-968A2B5A59F1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6E74-9E17-4F71-BD79-1389D8171562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DA3D-3EB8-44B5-96ED-6634A9DBED2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13.png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13.png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4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pic>
        <p:nvPicPr>
          <p:cNvPr id="8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flipH="1">
            <a:off x="755576" y="3429000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54" y="5385461"/>
            <a:ext cx="1836278" cy="916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3" y="764704"/>
            <a:ext cx="7911954" cy="114595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74" y="1975917"/>
            <a:ext cx="2523536" cy="4449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57" y="2503478"/>
            <a:ext cx="2734849" cy="35178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http://fc05.deviantart.net/fs43/i/2009/069/6/f/day_at_the_beach_by_tigertaig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500" b="95682" l="65500" r="99000">
                        <a14:foregroundMark x1="72833" y1="37500" x2="75500" y2="41364"/>
                        <a14:foregroundMark x1="77167" y1="49773" x2="75833" y2="51591"/>
                        <a14:foregroundMark x1="94833" y1="52045" x2="95000" y2="55227"/>
                        <a14:foregroundMark x1="94833" y1="50227" x2="97500" y2="49318"/>
                        <a14:foregroundMark x1="97000" y1="44318" x2="98000" y2="48182"/>
                        <a14:foregroundMark x1="76833" y1="52500" x2="78500" y2="52955"/>
                        <a14:foregroundMark x1="82167" y1="55682" x2="82667" y2="54091"/>
                        <a14:foregroundMark x1="75333" y1="44318" x2="76000" y2="44318"/>
                        <a14:foregroundMark x1="76000" y1="43864" x2="76000" y2="45000"/>
                        <a14:foregroundMark x1="76500" y1="46136" x2="77333" y2="46591"/>
                        <a14:foregroundMark x1="94000" y1="55682" x2="92167" y2="54318"/>
                        <a14:foregroundMark x1="77167" y1="50000" x2="75667" y2="50909"/>
                        <a14:foregroundMark x1="75833" y1="43182" x2="76667" y2="45455"/>
                        <a14:foregroundMark x1="91167" y1="54318" x2="95000" y2="55909"/>
                        <a14:foregroundMark x1="91833" y1="54091" x2="94167" y2="55682"/>
                        <a14:foregroundMark x1="91500" y1="56591" x2="93167" y2="56364"/>
                        <a14:foregroundMark x1="92833" y1="56136" x2="93500" y2="56818"/>
                        <a14:foregroundMark x1="74833" y1="42500" x2="75167" y2="42727"/>
                        <a14:foregroundMark x1="77000" y1="46818" x2="76833" y2="46364"/>
                        <a14:foregroundMark x1="75167" y1="44545" x2="75167" y2="44545"/>
                        <a14:backgroundMark x1="75500" y1="42045" x2="75500" y2="42045"/>
                        <a14:backgroundMark x1="91667" y1="55455" x2="91667" y2="55455"/>
                        <a14:backgroundMark x1="94500" y1="56591" x2="94500" y2="56591"/>
                        <a14:backgroundMark x1="93000" y1="56364" x2="92500" y2="56591"/>
                        <a14:backgroundMark x1="94333" y1="88409" x2="93500" y2="89773"/>
                        <a14:backgroundMark x1="95167" y1="89773" x2="98167" y2="91591"/>
                        <a14:backgroundMark x1="97000" y1="82727" x2="97833" y2="82955"/>
                        <a14:backgroundMark x1="82500" y1="89545" x2="84167" y2="91136"/>
                        <a14:backgroundMark x1="91667" y1="54773" x2="91667" y2="54773"/>
                        <a14:backgroundMark x1="92333" y1="55455" x2="92500" y2="55455"/>
                        <a14:backgroundMark x1="93167" y1="55682" x2="94167" y2="56591"/>
                        <a14:backgroundMark x1="75167" y1="43636" x2="75167" y2="43636"/>
                        <a14:backgroundMark x1="75333" y1="44091" x2="75333" y2="44091"/>
                        <a14:backgroundMark x1="75833" y1="43636" x2="75833" y2="43636"/>
                        <a14:backgroundMark x1="98167" y1="36364" x2="98667" y2="37727"/>
                        <a14:backgroundMark x1="99167" y1="37273" x2="99667" y2="3727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2" t="17418" b="2912"/>
          <a:stretch>
            <a:fillRect/>
          </a:stretch>
        </p:blipFill>
        <p:spPr bwMode="auto">
          <a:xfrm>
            <a:off x="5652120" y="2560759"/>
            <a:ext cx="1190008" cy="195033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shoulder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9/18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03" y="3116992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467402" y="2863707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10/18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77" y="534924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756676" y="509595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11/18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75" y="366859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1135874" y="341530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neck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13/18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10" y="3236992"/>
            <a:ext cx="444971" cy="38401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942593" y="3024627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head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12/18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32" y="890345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3664115" y="642730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eyelid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14/18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21" y="1604736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3201663" y="139594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15/18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35" y="5023255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929277" y="4796556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tongue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16/18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904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1724236" y="3574872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ankle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lips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toe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17/18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29160"/>
            <a:ext cx="444971" cy="38401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1172500" y="4347178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eyebrow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shoulder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chest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18/18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5858108"/>
            <a:ext cx="845807" cy="523220"/>
          </a:xfrm>
          <a:prstGeom prst="actionButtonBlank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EXIT</a:t>
            </a:r>
            <a:endParaRPr lang="es-ES" b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60" y="3752657"/>
            <a:ext cx="444971" cy="384016"/>
          </a:xfrm>
          <a:prstGeom prst="rect">
            <a:avLst/>
          </a:prstGeom>
        </p:spPr>
      </p:pic>
      <p:pic>
        <p:nvPicPr>
          <p:cNvPr id="17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776559" y="3499372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  <p:bldP spid="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eyebrow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shoulder</a:t>
            </a:r>
            <a:endParaRPr lang="es-ES" sz="5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elbow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29" y="3017359"/>
            <a:ext cx="444971" cy="384016"/>
          </a:xfrm>
          <a:prstGeom prst="rect">
            <a:avLst/>
          </a:prstGeom>
        </p:spPr>
      </p:pic>
      <p:pic>
        <p:nvPicPr>
          <p:cNvPr id="8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1575040" y="2785163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7" grpId="0" animBg="1"/>
          <p:bldP spid="7" grpId="1" animBg="1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7" grpId="0" animBg="1"/>
          <p:bldP spid="7" grpId="1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nose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tongue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2/18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7" y="2156422"/>
            <a:ext cx="444971" cy="384016"/>
          </a:xfrm>
          <a:prstGeom prst="rect">
            <a:avLst/>
          </a:prstGeom>
        </p:spPr>
      </p:pic>
      <p:pic>
        <p:nvPicPr>
          <p:cNvPr id="18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4123586" y="1903137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foot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toe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3/18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" y="4748710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811218" y="449542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arm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tummy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4/18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3" y="3380558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1387282" y="3127273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finger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toe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5/18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63" y="5133216"/>
            <a:ext cx="444971" cy="384016"/>
          </a:xfrm>
          <a:prstGeom prst="rect">
            <a:avLst/>
          </a:prstGeom>
        </p:spPr>
      </p:pic>
      <p:pic>
        <p:nvPicPr>
          <p:cNvPr id="22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3907562" y="495157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finger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arm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6/18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87" y="3480079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4627642" y="3271289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tummy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chest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8/18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78" y="426912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755434" y="4032339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ear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nose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7/18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1" y="2492896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>
            <a:fillRect/>
          </a:stretch>
        </p:blipFill>
        <p:spPr bwMode="auto">
          <a:xfrm rot="18301291" flipH="1">
            <a:off x="2661632" y="2284106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Presentation</Application>
  <PresentationFormat>Presentación en pantalla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Microsoft YaHei</vt:lpstr>
      <vt:lpstr>Arial Unicode MS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Reshel Generalao</cp:lastModifiedBy>
  <cp:revision>40</cp:revision>
  <dcterms:created xsi:type="dcterms:W3CDTF">2015-02-21T12:02:00Z</dcterms:created>
  <dcterms:modified xsi:type="dcterms:W3CDTF">2024-02-24T13:18:32Z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6122701298734B829B84BEE9816E967F_12</vt:lpwstr>
  </property>
  <property fmtid="{D5CDD505-2E9C-101B-9397-08002B2CF9AE}" pid="3" name="KSOProductBuildVer">
    <vt:lpwstr>1033-12.2.0.13489</vt:lpwstr>
  </property>
</Properties>
</file>