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025" y="398145"/>
            <a:ext cx="4324985" cy="1049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572261"/>
            <a:ext cx="4403725" cy="1049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920" y="1699640"/>
            <a:ext cx="5015865" cy="400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9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57844" y="6244848"/>
            <a:ext cx="4034154" cy="613410"/>
          </a:xfrm>
          <a:custGeom>
            <a:avLst/>
            <a:gdLst/>
            <a:ahLst/>
            <a:cxnLst/>
            <a:rect l="l" t="t" r="r" b="b"/>
            <a:pathLst>
              <a:path w="4034154" h="613409">
                <a:moveTo>
                  <a:pt x="1383124" y="0"/>
                </a:moveTo>
                <a:lnTo>
                  <a:pt x="1287558" y="457"/>
                </a:lnTo>
                <a:lnTo>
                  <a:pt x="1192529" y="1507"/>
                </a:lnTo>
                <a:lnTo>
                  <a:pt x="1144074" y="2640"/>
                </a:lnTo>
                <a:lnTo>
                  <a:pt x="1095434" y="4760"/>
                </a:lnTo>
                <a:lnTo>
                  <a:pt x="1046686" y="7916"/>
                </a:lnTo>
                <a:lnTo>
                  <a:pt x="997908" y="12159"/>
                </a:lnTo>
                <a:lnTo>
                  <a:pt x="949177" y="17540"/>
                </a:lnTo>
                <a:lnTo>
                  <a:pt x="900571" y="24109"/>
                </a:lnTo>
                <a:lnTo>
                  <a:pt x="852167" y="31917"/>
                </a:lnTo>
                <a:lnTo>
                  <a:pt x="804042" y="41015"/>
                </a:lnTo>
                <a:lnTo>
                  <a:pt x="756274" y="51452"/>
                </a:lnTo>
                <a:lnTo>
                  <a:pt x="708939" y="63280"/>
                </a:lnTo>
                <a:lnTo>
                  <a:pt x="662116" y="76550"/>
                </a:lnTo>
                <a:lnTo>
                  <a:pt x="615882" y="91311"/>
                </a:lnTo>
                <a:lnTo>
                  <a:pt x="570313" y="107615"/>
                </a:lnTo>
                <a:lnTo>
                  <a:pt x="525488" y="125512"/>
                </a:lnTo>
                <a:lnTo>
                  <a:pt x="481484" y="145052"/>
                </a:lnTo>
                <a:lnTo>
                  <a:pt x="438377" y="166287"/>
                </a:lnTo>
                <a:lnTo>
                  <a:pt x="396246" y="189266"/>
                </a:lnTo>
                <a:lnTo>
                  <a:pt x="355168" y="214041"/>
                </a:lnTo>
                <a:lnTo>
                  <a:pt x="315220" y="240662"/>
                </a:lnTo>
                <a:lnTo>
                  <a:pt x="276479" y="269180"/>
                </a:lnTo>
                <a:lnTo>
                  <a:pt x="239023" y="299645"/>
                </a:lnTo>
                <a:lnTo>
                  <a:pt x="202929" y="332108"/>
                </a:lnTo>
                <a:lnTo>
                  <a:pt x="168275" y="366619"/>
                </a:lnTo>
                <a:lnTo>
                  <a:pt x="137711" y="400447"/>
                </a:lnTo>
                <a:lnTo>
                  <a:pt x="108648" y="436086"/>
                </a:lnTo>
                <a:lnTo>
                  <a:pt x="81014" y="473438"/>
                </a:lnTo>
                <a:lnTo>
                  <a:pt x="54736" y="512402"/>
                </a:lnTo>
                <a:lnTo>
                  <a:pt x="0" y="613151"/>
                </a:lnTo>
                <a:lnTo>
                  <a:pt x="4034154" y="613151"/>
                </a:lnTo>
                <a:lnTo>
                  <a:pt x="4034154" y="494075"/>
                </a:lnTo>
                <a:lnTo>
                  <a:pt x="3831589" y="425001"/>
                </a:lnTo>
                <a:lnTo>
                  <a:pt x="3781834" y="407437"/>
                </a:lnTo>
                <a:lnTo>
                  <a:pt x="3682266" y="371817"/>
                </a:lnTo>
                <a:lnTo>
                  <a:pt x="3582610" y="335525"/>
                </a:lnTo>
                <a:lnTo>
                  <a:pt x="3482848" y="298547"/>
                </a:lnTo>
                <a:lnTo>
                  <a:pt x="3435582" y="281251"/>
                </a:lnTo>
                <a:lnTo>
                  <a:pt x="3388049" y="264603"/>
                </a:lnTo>
                <a:lnTo>
                  <a:pt x="3340261" y="248591"/>
                </a:lnTo>
                <a:lnTo>
                  <a:pt x="3292225" y="233204"/>
                </a:lnTo>
                <a:lnTo>
                  <a:pt x="3243952" y="218431"/>
                </a:lnTo>
                <a:lnTo>
                  <a:pt x="3195450" y="204260"/>
                </a:lnTo>
                <a:lnTo>
                  <a:pt x="3146731" y="190680"/>
                </a:lnTo>
                <a:lnTo>
                  <a:pt x="3097803" y="177680"/>
                </a:lnTo>
                <a:lnTo>
                  <a:pt x="3048675" y="165248"/>
                </a:lnTo>
                <a:lnTo>
                  <a:pt x="2999359" y="153373"/>
                </a:lnTo>
                <a:lnTo>
                  <a:pt x="2949862" y="142044"/>
                </a:lnTo>
                <a:lnTo>
                  <a:pt x="2900194" y="131250"/>
                </a:lnTo>
                <a:lnTo>
                  <a:pt x="2850366" y="120979"/>
                </a:lnTo>
                <a:lnTo>
                  <a:pt x="2800386" y="111221"/>
                </a:lnTo>
                <a:lnTo>
                  <a:pt x="2750265" y="101962"/>
                </a:lnTo>
                <a:lnTo>
                  <a:pt x="2700011" y="93194"/>
                </a:lnTo>
                <a:lnTo>
                  <a:pt x="2649635" y="84903"/>
                </a:lnTo>
                <a:lnTo>
                  <a:pt x="2599146" y="77079"/>
                </a:lnTo>
                <a:lnTo>
                  <a:pt x="2548554" y="69711"/>
                </a:lnTo>
                <a:lnTo>
                  <a:pt x="2497867" y="62787"/>
                </a:lnTo>
                <a:lnTo>
                  <a:pt x="2447097" y="56296"/>
                </a:lnTo>
                <a:lnTo>
                  <a:pt x="2396251" y="50227"/>
                </a:lnTo>
                <a:lnTo>
                  <a:pt x="2345341" y="44568"/>
                </a:lnTo>
                <a:lnTo>
                  <a:pt x="2294374" y="39308"/>
                </a:lnTo>
                <a:lnTo>
                  <a:pt x="2243362" y="34436"/>
                </a:lnTo>
                <a:lnTo>
                  <a:pt x="2192314" y="29940"/>
                </a:lnTo>
                <a:lnTo>
                  <a:pt x="2141238" y="25810"/>
                </a:lnTo>
                <a:lnTo>
                  <a:pt x="2090145" y="22034"/>
                </a:lnTo>
                <a:lnTo>
                  <a:pt x="2039045" y="18600"/>
                </a:lnTo>
                <a:lnTo>
                  <a:pt x="1987946" y="15497"/>
                </a:lnTo>
                <a:lnTo>
                  <a:pt x="1936859" y="12715"/>
                </a:lnTo>
                <a:lnTo>
                  <a:pt x="1885793" y="10241"/>
                </a:lnTo>
                <a:lnTo>
                  <a:pt x="1834757" y="8065"/>
                </a:lnTo>
                <a:lnTo>
                  <a:pt x="1783762" y="6175"/>
                </a:lnTo>
                <a:lnTo>
                  <a:pt x="1732816" y="4559"/>
                </a:lnTo>
                <a:lnTo>
                  <a:pt x="1681930" y="3208"/>
                </a:lnTo>
                <a:lnTo>
                  <a:pt x="1580373" y="1250"/>
                </a:lnTo>
                <a:lnTo>
                  <a:pt x="1479169" y="211"/>
                </a:lnTo>
                <a:lnTo>
                  <a:pt x="1383124" y="0"/>
                </a:lnTo>
                <a:close/>
              </a:path>
            </a:pathLst>
          </a:custGeom>
          <a:solidFill>
            <a:srgbClr val="77AE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688086"/>
            <a:ext cx="448945" cy="1634489"/>
          </a:xfrm>
          <a:custGeom>
            <a:avLst/>
            <a:gdLst/>
            <a:ahLst/>
            <a:cxnLst/>
            <a:rect l="l" t="t" r="r" b="b"/>
            <a:pathLst>
              <a:path w="448945" h="1634489">
                <a:moveTo>
                  <a:pt x="0" y="0"/>
                </a:moveTo>
                <a:lnTo>
                  <a:pt x="0" y="1634236"/>
                </a:lnTo>
                <a:lnTo>
                  <a:pt x="74605" y="1543303"/>
                </a:lnTo>
                <a:lnTo>
                  <a:pt x="112999" y="1494442"/>
                </a:lnTo>
                <a:lnTo>
                  <a:pt x="147976" y="1448830"/>
                </a:lnTo>
                <a:lnTo>
                  <a:pt x="179399" y="1406667"/>
                </a:lnTo>
                <a:lnTo>
                  <a:pt x="207137" y="1368156"/>
                </a:lnTo>
                <a:lnTo>
                  <a:pt x="231053" y="1333498"/>
                </a:lnTo>
                <a:lnTo>
                  <a:pt x="276624" y="1261714"/>
                </a:lnTo>
                <a:lnTo>
                  <a:pt x="301642" y="1220059"/>
                </a:lnTo>
                <a:lnTo>
                  <a:pt x="325745" y="1177880"/>
                </a:lnTo>
                <a:lnTo>
                  <a:pt x="348608" y="1135129"/>
                </a:lnTo>
                <a:lnTo>
                  <a:pt x="369908" y="1091755"/>
                </a:lnTo>
                <a:lnTo>
                  <a:pt x="389321" y="1047711"/>
                </a:lnTo>
                <a:lnTo>
                  <a:pt x="406522" y="1002947"/>
                </a:lnTo>
                <a:lnTo>
                  <a:pt x="421187" y="957416"/>
                </a:lnTo>
                <a:lnTo>
                  <a:pt x="432993" y="911068"/>
                </a:lnTo>
                <a:lnTo>
                  <a:pt x="441616" y="863853"/>
                </a:lnTo>
                <a:lnTo>
                  <a:pt x="446754" y="816513"/>
                </a:lnTo>
                <a:lnTo>
                  <a:pt x="448494" y="769782"/>
                </a:lnTo>
                <a:lnTo>
                  <a:pt x="446969" y="723673"/>
                </a:lnTo>
                <a:lnTo>
                  <a:pt x="442312" y="678192"/>
                </a:lnTo>
                <a:lnTo>
                  <a:pt x="434656" y="633351"/>
                </a:lnTo>
                <a:lnTo>
                  <a:pt x="424135" y="589159"/>
                </a:lnTo>
                <a:lnTo>
                  <a:pt x="410881" y="545624"/>
                </a:lnTo>
                <a:lnTo>
                  <a:pt x="395028" y="502758"/>
                </a:lnTo>
                <a:lnTo>
                  <a:pt x="376709" y="460568"/>
                </a:lnTo>
                <a:lnTo>
                  <a:pt x="356057" y="419064"/>
                </a:lnTo>
                <a:lnTo>
                  <a:pt x="333205" y="378257"/>
                </a:lnTo>
                <a:lnTo>
                  <a:pt x="308286" y="338155"/>
                </a:lnTo>
                <a:lnTo>
                  <a:pt x="281434" y="298768"/>
                </a:lnTo>
                <a:lnTo>
                  <a:pt x="252781" y="260105"/>
                </a:lnTo>
                <a:lnTo>
                  <a:pt x="222461" y="222176"/>
                </a:lnTo>
                <a:lnTo>
                  <a:pt x="190607" y="184990"/>
                </a:lnTo>
                <a:lnTo>
                  <a:pt x="157352" y="148557"/>
                </a:lnTo>
                <a:lnTo>
                  <a:pt x="122828" y="112886"/>
                </a:lnTo>
                <a:lnTo>
                  <a:pt x="87171" y="77986"/>
                </a:lnTo>
                <a:lnTo>
                  <a:pt x="50511" y="43868"/>
                </a:lnTo>
                <a:lnTo>
                  <a:pt x="12983" y="10540"/>
                </a:lnTo>
                <a:lnTo>
                  <a:pt x="0" y="0"/>
                </a:lnTo>
                <a:close/>
              </a:path>
            </a:pathLst>
          </a:custGeom>
          <a:solidFill>
            <a:srgbClr val="C39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309484" y="6144069"/>
            <a:ext cx="4408805" cy="714375"/>
          </a:xfrm>
          <a:custGeom>
            <a:avLst/>
            <a:gdLst/>
            <a:ahLst/>
            <a:cxnLst/>
            <a:rect l="l" t="t" r="r" b="b"/>
            <a:pathLst>
              <a:path w="4408805" h="714375">
                <a:moveTo>
                  <a:pt x="0" y="713930"/>
                </a:moveTo>
                <a:lnTo>
                  <a:pt x="22417" y="658573"/>
                </a:lnTo>
                <a:lnTo>
                  <a:pt x="43159" y="612667"/>
                </a:lnTo>
                <a:lnTo>
                  <a:pt x="65103" y="568031"/>
                </a:lnTo>
                <a:lnTo>
                  <a:pt x="88333" y="524791"/>
                </a:lnTo>
                <a:lnTo>
                  <a:pt x="112932" y="483073"/>
                </a:lnTo>
                <a:lnTo>
                  <a:pt x="138985" y="443006"/>
                </a:lnTo>
                <a:lnTo>
                  <a:pt x="166573" y="404715"/>
                </a:lnTo>
                <a:lnTo>
                  <a:pt x="195782" y="368328"/>
                </a:lnTo>
                <a:lnTo>
                  <a:pt x="226695" y="333971"/>
                </a:lnTo>
                <a:lnTo>
                  <a:pt x="261345" y="299616"/>
                </a:lnTo>
                <a:lnTo>
                  <a:pt x="297562" y="267495"/>
                </a:lnTo>
                <a:lnTo>
                  <a:pt x="335252" y="237549"/>
                </a:lnTo>
                <a:lnTo>
                  <a:pt x="374324" y="209716"/>
                </a:lnTo>
                <a:lnTo>
                  <a:pt x="414685" y="183936"/>
                </a:lnTo>
                <a:lnTo>
                  <a:pt x="456242" y="160148"/>
                </a:lnTo>
                <a:lnTo>
                  <a:pt x="498903" y="138292"/>
                </a:lnTo>
                <a:lnTo>
                  <a:pt x="542575" y="118306"/>
                </a:lnTo>
                <a:lnTo>
                  <a:pt x="587166" y="100132"/>
                </a:lnTo>
                <a:lnTo>
                  <a:pt x="632584" y="83707"/>
                </a:lnTo>
                <a:lnTo>
                  <a:pt x="678735" y="68971"/>
                </a:lnTo>
                <a:lnTo>
                  <a:pt x="725528" y="55863"/>
                </a:lnTo>
                <a:lnTo>
                  <a:pt x="772870" y="44324"/>
                </a:lnTo>
                <a:lnTo>
                  <a:pt x="820669" y="34292"/>
                </a:lnTo>
                <a:lnTo>
                  <a:pt x="868831" y="25706"/>
                </a:lnTo>
                <a:lnTo>
                  <a:pt x="917265" y="18507"/>
                </a:lnTo>
                <a:lnTo>
                  <a:pt x="965878" y="12633"/>
                </a:lnTo>
                <a:lnTo>
                  <a:pt x="1014578" y="8024"/>
                </a:lnTo>
                <a:lnTo>
                  <a:pt x="1063272" y="4620"/>
                </a:lnTo>
                <a:lnTo>
                  <a:pt x="1111867" y="2359"/>
                </a:lnTo>
                <a:lnTo>
                  <a:pt x="1160272" y="1181"/>
                </a:lnTo>
                <a:lnTo>
                  <a:pt x="1421384" y="0"/>
                </a:lnTo>
                <a:lnTo>
                  <a:pt x="1471372" y="613"/>
                </a:lnTo>
                <a:lnTo>
                  <a:pt x="1521757" y="1841"/>
                </a:lnTo>
                <a:lnTo>
                  <a:pt x="1572502" y="3662"/>
                </a:lnTo>
                <a:lnTo>
                  <a:pt x="1623570" y="6057"/>
                </a:lnTo>
                <a:lnTo>
                  <a:pt x="1674925" y="9004"/>
                </a:lnTo>
                <a:lnTo>
                  <a:pt x="1726528" y="12483"/>
                </a:lnTo>
                <a:lnTo>
                  <a:pt x="1778344" y="16473"/>
                </a:lnTo>
                <a:lnTo>
                  <a:pt x="1830334" y="20954"/>
                </a:lnTo>
                <a:lnTo>
                  <a:pt x="1882463" y="25905"/>
                </a:lnTo>
                <a:lnTo>
                  <a:pt x="1934692" y="31306"/>
                </a:lnTo>
                <a:lnTo>
                  <a:pt x="1986986" y="37135"/>
                </a:lnTo>
                <a:lnTo>
                  <a:pt x="2039306" y="43374"/>
                </a:lnTo>
                <a:lnTo>
                  <a:pt x="2091616" y="50000"/>
                </a:lnTo>
                <a:lnTo>
                  <a:pt x="2143879" y="56993"/>
                </a:lnTo>
                <a:lnTo>
                  <a:pt x="2196058" y="64334"/>
                </a:lnTo>
                <a:lnTo>
                  <a:pt x="2248116" y="72000"/>
                </a:lnTo>
                <a:lnTo>
                  <a:pt x="2300015" y="79972"/>
                </a:lnTo>
                <a:lnTo>
                  <a:pt x="2351720" y="88230"/>
                </a:lnTo>
                <a:lnTo>
                  <a:pt x="2403192" y="96751"/>
                </a:lnTo>
                <a:lnTo>
                  <a:pt x="2454395" y="105517"/>
                </a:lnTo>
                <a:lnTo>
                  <a:pt x="2505291" y="114506"/>
                </a:lnTo>
                <a:lnTo>
                  <a:pt x="2555844" y="123698"/>
                </a:lnTo>
                <a:lnTo>
                  <a:pt x="2606017" y="133072"/>
                </a:lnTo>
                <a:lnTo>
                  <a:pt x="2655773" y="142607"/>
                </a:lnTo>
                <a:lnTo>
                  <a:pt x="2705074" y="152284"/>
                </a:lnTo>
                <a:lnTo>
                  <a:pt x="2753884" y="162081"/>
                </a:lnTo>
                <a:lnTo>
                  <a:pt x="2802165" y="171978"/>
                </a:lnTo>
                <a:lnTo>
                  <a:pt x="2849881" y="181954"/>
                </a:lnTo>
                <a:lnTo>
                  <a:pt x="2896994" y="191990"/>
                </a:lnTo>
                <a:lnTo>
                  <a:pt x="2943468" y="202063"/>
                </a:lnTo>
                <a:lnTo>
                  <a:pt x="2989266" y="212154"/>
                </a:lnTo>
                <a:lnTo>
                  <a:pt x="3034350" y="222242"/>
                </a:lnTo>
                <a:lnTo>
                  <a:pt x="3078683" y="232307"/>
                </a:lnTo>
                <a:lnTo>
                  <a:pt x="3122229" y="242328"/>
                </a:lnTo>
                <a:lnTo>
                  <a:pt x="3164950" y="252284"/>
                </a:lnTo>
                <a:lnTo>
                  <a:pt x="3206810" y="262154"/>
                </a:lnTo>
                <a:lnTo>
                  <a:pt x="3247771" y="271919"/>
                </a:lnTo>
                <a:lnTo>
                  <a:pt x="3306102" y="286242"/>
                </a:lnTo>
                <a:lnTo>
                  <a:pt x="3361399" y="300517"/>
                </a:lnTo>
                <a:lnTo>
                  <a:pt x="3413932" y="314788"/>
                </a:lnTo>
                <a:lnTo>
                  <a:pt x="3463971" y="329100"/>
                </a:lnTo>
                <a:lnTo>
                  <a:pt x="3511788" y="343497"/>
                </a:lnTo>
                <a:lnTo>
                  <a:pt x="3557653" y="358025"/>
                </a:lnTo>
                <a:lnTo>
                  <a:pt x="3601837" y="372727"/>
                </a:lnTo>
                <a:lnTo>
                  <a:pt x="3644610" y="387649"/>
                </a:lnTo>
                <a:lnTo>
                  <a:pt x="3686244" y="402835"/>
                </a:lnTo>
                <a:lnTo>
                  <a:pt x="3727008" y="418330"/>
                </a:lnTo>
                <a:lnTo>
                  <a:pt x="3767173" y="434178"/>
                </a:lnTo>
                <a:lnTo>
                  <a:pt x="3807010" y="450424"/>
                </a:lnTo>
                <a:lnTo>
                  <a:pt x="3846790" y="467113"/>
                </a:lnTo>
                <a:lnTo>
                  <a:pt x="3886784" y="484289"/>
                </a:lnTo>
                <a:lnTo>
                  <a:pt x="3927261" y="501997"/>
                </a:lnTo>
                <a:lnTo>
                  <a:pt x="3968493" y="520282"/>
                </a:lnTo>
                <a:lnTo>
                  <a:pt x="4010751" y="539188"/>
                </a:lnTo>
                <a:lnTo>
                  <a:pt x="4054304" y="558760"/>
                </a:lnTo>
                <a:lnTo>
                  <a:pt x="4099424" y="579042"/>
                </a:lnTo>
                <a:lnTo>
                  <a:pt x="4146382" y="600080"/>
                </a:lnTo>
                <a:lnTo>
                  <a:pt x="4195447" y="621917"/>
                </a:lnTo>
                <a:lnTo>
                  <a:pt x="4246891" y="644599"/>
                </a:lnTo>
                <a:lnTo>
                  <a:pt x="4300985" y="668170"/>
                </a:lnTo>
                <a:lnTo>
                  <a:pt x="4357998" y="692675"/>
                </a:lnTo>
                <a:lnTo>
                  <a:pt x="4408214" y="713930"/>
                </a:lnTo>
              </a:path>
            </a:pathLst>
          </a:custGeom>
          <a:ln w="12700">
            <a:solidFill>
              <a:srgbClr val="94AB7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9884" y="1411605"/>
            <a:ext cx="3969639" cy="32943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628" y="1900554"/>
            <a:ext cx="4413123" cy="33578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6804" y="3057017"/>
            <a:ext cx="3255264" cy="2778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9884" y="4243196"/>
            <a:ext cx="3820795" cy="25526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4628" y="0"/>
            <a:ext cx="80010" cy="3886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5964" y="786383"/>
            <a:ext cx="80009" cy="8001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37604" y="684276"/>
            <a:ext cx="80009" cy="8001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39556" y="656844"/>
            <a:ext cx="80009" cy="8001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97311" y="2310383"/>
            <a:ext cx="80009" cy="8001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58071" y="1584960"/>
            <a:ext cx="80009" cy="8001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17152" y="1400555"/>
            <a:ext cx="86105" cy="16078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98892" y="336804"/>
            <a:ext cx="80009" cy="8001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92511" y="1004316"/>
            <a:ext cx="80009" cy="8001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29543" y="4037076"/>
            <a:ext cx="169925" cy="80010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0" y="-12"/>
            <a:ext cx="6404610" cy="6858634"/>
            <a:chOff x="0" y="-12"/>
            <a:chExt cx="6404610" cy="6858634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07410" y="0"/>
              <a:ext cx="2996945" cy="32998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-12"/>
              <a:ext cx="3406646" cy="618985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07410" y="3299840"/>
              <a:ext cx="2996184" cy="35581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6781800" cy="6858000"/>
          </a:xfrm>
          <a:custGeom>
            <a:avLst/>
            <a:gdLst/>
            <a:ahLst/>
            <a:cxnLst/>
            <a:rect l="l" t="t" r="r" b="b"/>
            <a:pathLst>
              <a:path w="6781800" h="6858000">
                <a:moveTo>
                  <a:pt x="6781800" y="0"/>
                </a:moveTo>
                <a:lnTo>
                  <a:pt x="0" y="0"/>
                </a:lnTo>
                <a:lnTo>
                  <a:pt x="0" y="6858000"/>
                </a:lnTo>
                <a:lnTo>
                  <a:pt x="6781800" y="6858000"/>
                </a:lnTo>
                <a:lnTo>
                  <a:pt x="6781800" y="0"/>
                </a:lnTo>
                <a:close/>
              </a:path>
            </a:pathLst>
          </a:custGeom>
          <a:solidFill>
            <a:srgbClr val="44536A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4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tone</a:t>
            </a:r>
            <a:r>
              <a:rPr dirty="0" spc="-130"/>
              <a:t> </a:t>
            </a:r>
            <a:r>
              <a:rPr dirty="0"/>
              <a:t>of</a:t>
            </a:r>
            <a:r>
              <a:rPr dirty="0" spc="-114"/>
              <a:t> </a:t>
            </a:r>
            <a:r>
              <a:rPr dirty="0" spc="-20"/>
              <a:t>voice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dirty="0" b="1">
                <a:latin typeface="Calibri"/>
                <a:cs typeface="Calibri"/>
              </a:rPr>
              <a:t>Idiom: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tone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of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voice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way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55"/>
              <a:t> </a:t>
            </a:r>
            <a:r>
              <a:rPr dirty="0" spc="-10"/>
              <a:t>person </a:t>
            </a:r>
            <a:r>
              <a:rPr dirty="0"/>
              <a:t>speaks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someone.</a:t>
            </a:r>
            <a:r>
              <a:rPr dirty="0" spc="-75"/>
              <a:t> </a:t>
            </a:r>
            <a:r>
              <a:rPr dirty="0"/>
              <a:t>It</a:t>
            </a:r>
            <a:r>
              <a:rPr dirty="0" spc="-55"/>
              <a:t> </a:t>
            </a:r>
            <a:r>
              <a:rPr dirty="0" spc="-20"/>
              <a:t>refers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 spc="-25"/>
              <a:t>the </a:t>
            </a:r>
            <a:r>
              <a:rPr dirty="0"/>
              <a:t>choice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words,</a:t>
            </a:r>
            <a:r>
              <a:rPr dirty="0" spc="-45"/>
              <a:t> </a:t>
            </a:r>
            <a:r>
              <a:rPr dirty="0"/>
              <a:t>volume,</a:t>
            </a:r>
            <a:r>
              <a:rPr dirty="0" spc="-35"/>
              <a:t> </a:t>
            </a:r>
            <a:r>
              <a:rPr dirty="0"/>
              <a:t>pitch,</a:t>
            </a:r>
            <a:r>
              <a:rPr dirty="0" spc="-65"/>
              <a:t> </a:t>
            </a:r>
            <a:r>
              <a:rPr dirty="0" spc="-25"/>
              <a:t>and </a:t>
            </a:r>
            <a:r>
              <a:rPr dirty="0"/>
              <a:t>speed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message,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can</a:t>
            </a:r>
            <a:r>
              <a:rPr dirty="0" spc="-45"/>
              <a:t> </a:t>
            </a:r>
            <a:r>
              <a:rPr dirty="0" spc="-10"/>
              <a:t>affect </a:t>
            </a:r>
            <a:r>
              <a:rPr dirty="0"/>
              <a:t>how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listener</a:t>
            </a:r>
            <a:r>
              <a:rPr dirty="0" spc="-70"/>
              <a:t> </a:t>
            </a:r>
            <a:r>
              <a:rPr dirty="0" spc="-10"/>
              <a:t>perceives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10"/>
              <a:t>responds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 spc="-10"/>
              <a:t>speaker.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</a:p>
          <a:p>
            <a:pPr marL="240029" marR="340360" indent="-227329">
              <a:lnSpc>
                <a:spcPct val="80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z="1800"/>
              <a:t>From</a:t>
            </a:r>
            <a:r>
              <a:rPr dirty="0" sz="1800" spc="-50"/>
              <a:t> </a:t>
            </a:r>
            <a:r>
              <a:rPr dirty="0" sz="1800"/>
              <a:t>the</a:t>
            </a:r>
            <a:r>
              <a:rPr dirty="0" sz="1800" spc="-50"/>
              <a:t> </a:t>
            </a:r>
            <a:r>
              <a:rPr dirty="0" sz="1800"/>
              <a:t>cliff</a:t>
            </a:r>
            <a:r>
              <a:rPr dirty="0" sz="1800" spc="-40"/>
              <a:t> </a:t>
            </a:r>
            <a:r>
              <a:rPr dirty="0" sz="1800"/>
              <a:t>upon</a:t>
            </a:r>
            <a:r>
              <a:rPr dirty="0" sz="1800" spc="-40"/>
              <a:t> </a:t>
            </a:r>
            <a:r>
              <a:rPr dirty="0" sz="1800"/>
              <a:t>which</a:t>
            </a:r>
            <a:r>
              <a:rPr dirty="0" sz="1800" spc="-25"/>
              <a:t> </a:t>
            </a:r>
            <a:r>
              <a:rPr dirty="0" sz="1800"/>
              <a:t>she</a:t>
            </a:r>
            <a:r>
              <a:rPr dirty="0" sz="1800" spc="-50"/>
              <a:t> </a:t>
            </a:r>
            <a:r>
              <a:rPr dirty="0" sz="1800"/>
              <a:t>was</a:t>
            </a:r>
            <a:r>
              <a:rPr dirty="0" sz="1800" spc="-45"/>
              <a:t> </a:t>
            </a:r>
            <a:r>
              <a:rPr dirty="0" sz="1800"/>
              <a:t>perched,</a:t>
            </a:r>
            <a:r>
              <a:rPr dirty="0" sz="1800" spc="-30"/>
              <a:t> </a:t>
            </a:r>
            <a:r>
              <a:rPr dirty="0" sz="1800" spc="-25"/>
              <a:t>the </a:t>
            </a:r>
            <a:r>
              <a:rPr dirty="0" sz="1800" spc="-25"/>
              <a:t>	</a:t>
            </a:r>
            <a:r>
              <a:rPr dirty="0" sz="1800"/>
              <a:t>Sphinx</a:t>
            </a:r>
            <a:r>
              <a:rPr dirty="0" sz="1800" spc="-60"/>
              <a:t> </a:t>
            </a:r>
            <a:r>
              <a:rPr dirty="0" sz="1800"/>
              <a:t>caught</a:t>
            </a:r>
            <a:r>
              <a:rPr dirty="0" sz="1800" spc="-45"/>
              <a:t> </a:t>
            </a:r>
            <a:r>
              <a:rPr dirty="0" sz="1800"/>
              <a:t>sight</a:t>
            </a:r>
            <a:r>
              <a:rPr dirty="0" sz="1800" spc="-65"/>
              <a:t> </a:t>
            </a:r>
            <a:r>
              <a:rPr dirty="0" sz="1800"/>
              <a:t>of</a:t>
            </a:r>
            <a:r>
              <a:rPr dirty="0" sz="1800" spc="-45"/>
              <a:t> </a:t>
            </a:r>
            <a:r>
              <a:rPr dirty="0" sz="1800"/>
              <a:t>Oedipus</a:t>
            </a:r>
            <a:r>
              <a:rPr dirty="0" sz="1800" spc="-50"/>
              <a:t> </a:t>
            </a:r>
            <a:r>
              <a:rPr dirty="0" sz="1800" spc="-10"/>
              <a:t>approaching</a:t>
            </a:r>
            <a:r>
              <a:rPr dirty="0" sz="1800" spc="-30"/>
              <a:t> </a:t>
            </a:r>
            <a:r>
              <a:rPr dirty="0" sz="1800" spc="-25"/>
              <a:t>the </a:t>
            </a:r>
            <a:r>
              <a:rPr dirty="0" sz="1800" spc="-25"/>
              <a:t>	</a:t>
            </a:r>
            <a:r>
              <a:rPr dirty="0" sz="1800" spc="-20"/>
              <a:t>city,</a:t>
            </a:r>
            <a:r>
              <a:rPr dirty="0" sz="1800" spc="-15"/>
              <a:t> </a:t>
            </a:r>
            <a:r>
              <a:rPr dirty="0" sz="1800"/>
              <a:t>she</a:t>
            </a:r>
            <a:r>
              <a:rPr dirty="0" sz="1800" spc="-25"/>
              <a:t> </a:t>
            </a:r>
            <a:r>
              <a:rPr dirty="0" sz="1800"/>
              <a:t>called</a:t>
            </a:r>
            <a:r>
              <a:rPr dirty="0" sz="1800" spc="-20"/>
              <a:t> </a:t>
            </a:r>
            <a:r>
              <a:rPr dirty="0" sz="1800"/>
              <a:t>out</a:t>
            </a:r>
            <a:r>
              <a:rPr dirty="0" sz="1800" spc="-25"/>
              <a:t> </a:t>
            </a:r>
            <a:r>
              <a:rPr dirty="0" sz="1800"/>
              <a:t>to</a:t>
            </a:r>
            <a:r>
              <a:rPr dirty="0" sz="1800" spc="-35"/>
              <a:t> </a:t>
            </a:r>
            <a:r>
              <a:rPr dirty="0" sz="1800"/>
              <a:t>him,</a:t>
            </a:r>
            <a:r>
              <a:rPr dirty="0" sz="1800" spc="-25"/>
              <a:t> </a:t>
            </a:r>
            <a:r>
              <a:rPr dirty="0" sz="1800"/>
              <a:t>in</a:t>
            </a:r>
            <a:r>
              <a:rPr dirty="0" sz="1800" spc="-20"/>
              <a:t> </a:t>
            </a:r>
            <a:r>
              <a:rPr dirty="0" sz="1800"/>
              <a:t>a</a:t>
            </a:r>
            <a:r>
              <a:rPr dirty="0" sz="1800" spc="-20"/>
              <a:t> </a:t>
            </a:r>
            <a:r>
              <a:rPr dirty="0" sz="1800" b="1">
                <a:latin typeface="Calibri"/>
                <a:cs typeface="Calibri"/>
              </a:rPr>
              <a:t>sinister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tone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of </a:t>
            </a:r>
            <a:r>
              <a:rPr dirty="0" sz="1800" spc="-25" b="1">
                <a:latin typeface="Calibri"/>
                <a:cs typeface="Calibri"/>
              </a:rPr>
              <a:t>	</a:t>
            </a:r>
            <a:r>
              <a:rPr dirty="0" sz="1800" spc="-10" b="1">
                <a:latin typeface="Calibri"/>
                <a:cs typeface="Calibri"/>
              </a:rPr>
              <a:t>voice</a:t>
            </a:r>
            <a:endParaRPr sz="1800">
              <a:latin typeface="Calibri"/>
              <a:cs typeface="Calibri"/>
            </a:endParaRPr>
          </a:p>
          <a:p>
            <a:pPr marL="240029" marR="104775" indent="-227329">
              <a:lnSpc>
                <a:spcPct val="80000"/>
              </a:lnSpc>
              <a:spcBef>
                <a:spcPts val="10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800"/>
              <a:t>When</a:t>
            </a:r>
            <a:r>
              <a:rPr dirty="0" sz="1800" spc="-25"/>
              <a:t> </a:t>
            </a:r>
            <a:r>
              <a:rPr dirty="0" sz="1800"/>
              <a:t>the</a:t>
            </a:r>
            <a:r>
              <a:rPr dirty="0" sz="1800" spc="-20"/>
              <a:t> </a:t>
            </a:r>
            <a:r>
              <a:rPr dirty="0" sz="1800"/>
              <a:t>students</a:t>
            </a:r>
            <a:r>
              <a:rPr dirty="0" sz="1800" spc="-40"/>
              <a:t> </a:t>
            </a:r>
            <a:r>
              <a:rPr dirty="0" sz="1800"/>
              <a:t>in</a:t>
            </a:r>
            <a:r>
              <a:rPr dirty="0" sz="1800" spc="-20"/>
              <a:t> </a:t>
            </a:r>
            <a:r>
              <a:rPr dirty="0" sz="1800"/>
              <a:t>my</a:t>
            </a:r>
            <a:r>
              <a:rPr dirty="0" sz="1800" spc="-35"/>
              <a:t> </a:t>
            </a:r>
            <a:r>
              <a:rPr dirty="0" sz="1800"/>
              <a:t>online</a:t>
            </a:r>
            <a:r>
              <a:rPr dirty="0" sz="1800" spc="-10"/>
              <a:t> </a:t>
            </a:r>
            <a:r>
              <a:rPr dirty="0" sz="1800"/>
              <a:t>class</a:t>
            </a:r>
            <a:r>
              <a:rPr dirty="0" sz="1800" spc="-30"/>
              <a:t> </a:t>
            </a:r>
            <a:r>
              <a:rPr dirty="0" sz="1800"/>
              <a:t>all</a:t>
            </a:r>
            <a:r>
              <a:rPr dirty="0" sz="1800" spc="-30"/>
              <a:t> </a:t>
            </a:r>
            <a:r>
              <a:rPr dirty="0" sz="1800" spc="-10"/>
              <a:t>appeared </a:t>
            </a:r>
            <a:r>
              <a:rPr dirty="0" sz="1800" spc="-10"/>
              <a:t>	</a:t>
            </a:r>
            <a:r>
              <a:rPr dirty="0" sz="1800"/>
              <a:t>to</a:t>
            </a:r>
            <a:r>
              <a:rPr dirty="0" sz="1800" spc="-45"/>
              <a:t> </a:t>
            </a:r>
            <a:r>
              <a:rPr dirty="0" sz="1800"/>
              <a:t>be</a:t>
            </a:r>
            <a:r>
              <a:rPr dirty="0" sz="1800" spc="-20"/>
              <a:t> </a:t>
            </a:r>
            <a:r>
              <a:rPr dirty="0" sz="1800" spc="-10"/>
              <a:t>daydreaming,</a:t>
            </a:r>
            <a:r>
              <a:rPr dirty="0" sz="1800" spc="-30"/>
              <a:t> </a:t>
            </a:r>
            <a:r>
              <a:rPr dirty="0" sz="1800"/>
              <a:t>I</a:t>
            </a:r>
            <a:r>
              <a:rPr dirty="0" sz="1800" spc="-35"/>
              <a:t> </a:t>
            </a:r>
            <a:r>
              <a:rPr dirty="0" sz="1800" spc="-10"/>
              <a:t>repeated</a:t>
            </a:r>
            <a:r>
              <a:rPr dirty="0" sz="1800" spc="-40"/>
              <a:t> </a:t>
            </a:r>
            <a:r>
              <a:rPr dirty="0" sz="1800"/>
              <a:t>my</a:t>
            </a:r>
            <a:r>
              <a:rPr dirty="0" sz="1800" spc="-35"/>
              <a:t> </a:t>
            </a:r>
            <a:r>
              <a:rPr dirty="0" sz="1800"/>
              <a:t>question,</a:t>
            </a:r>
            <a:r>
              <a:rPr dirty="0" sz="1800" spc="-15"/>
              <a:t> </a:t>
            </a:r>
            <a:r>
              <a:rPr dirty="0" sz="1800" spc="-20"/>
              <a:t>this </a:t>
            </a:r>
            <a:r>
              <a:rPr dirty="0" sz="1800" spc="-20"/>
              <a:t>	</a:t>
            </a:r>
            <a:r>
              <a:rPr dirty="0" sz="1800"/>
              <a:t>time</a:t>
            </a:r>
            <a:r>
              <a:rPr dirty="0" sz="1800" spc="-5"/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20" b="1">
                <a:latin typeface="Calibri"/>
                <a:cs typeface="Calibri"/>
              </a:rPr>
              <a:t> clear,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firm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tone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voice.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7200" y="1794510"/>
            <a:ext cx="5384800" cy="31376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3870"/>
            <a:ext cx="3720465" cy="1126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4330"/>
              </a:lnSpc>
              <a:spcBef>
                <a:spcPts val="105"/>
              </a:spcBef>
            </a:pPr>
            <a:r>
              <a:rPr dirty="0" sz="3800"/>
              <a:t>“It</a:t>
            </a:r>
            <a:r>
              <a:rPr dirty="0" sz="3800" spc="-110"/>
              <a:t> </a:t>
            </a:r>
            <a:r>
              <a:rPr dirty="0" sz="3800"/>
              <a:t>is</a:t>
            </a:r>
            <a:r>
              <a:rPr dirty="0" sz="3800" spc="-105"/>
              <a:t> </a:t>
            </a:r>
            <a:r>
              <a:rPr dirty="0" sz="3800"/>
              <a:t>man”</a:t>
            </a:r>
            <a:r>
              <a:rPr dirty="0" sz="3800" spc="-135"/>
              <a:t> </a:t>
            </a:r>
            <a:r>
              <a:rPr dirty="0" sz="3800" spc="-10"/>
              <a:t>Oedipus</a:t>
            </a:r>
            <a:endParaRPr sz="3800"/>
          </a:p>
          <a:p>
            <a:pPr marL="12700">
              <a:lnSpc>
                <a:spcPts val="4330"/>
              </a:lnSpc>
            </a:pPr>
            <a:r>
              <a:rPr dirty="0" sz="3800" spc="-10"/>
              <a:t>answered</a:t>
            </a:r>
            <a:endParaRPr sz="3800"/>
          </a:p>
        </p:txBody>
      </p:sp>
      <p:sp>
        <p:nvSpPr>
          <p:cNvPr id="3" name="object 3" descr=""/>
          <p:cNvSpPr/>
          <p:nvPr/>
        </p:nvSpPr>
        <p:spPr>
          <a:xfrm>
            <a:off x="831875" y="1749805"/>
            <a:ext cx="4718685" cy="0"/>
          </a:xfrm>
          <a:custGeom>
            <a:avLst/>
            <a:gdLst/>
            <a:ahLst/>
            <a:cxnLst/>
            <a:rect l="l" t="t" r="r" b="b"/>
            <a:pathLst>
              <a:path w="4718685" h="0">
                <a:moveTo>
                  <a:pt x="471827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76680" y="1895348"/>
            <a:ext cx="4305935" cy="142875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“It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man”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resolutely answered.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child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crawls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four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limbs,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grown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walks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upright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feet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walks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feet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leaning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staff.”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34021" y="5707672"/>
            <a:ext cx="4714240" cy="0"/>
          </a:xfrm>
          <a:custGeom>
            <a:avLst/>
            <a:gdLst/>
            <a:ahLst/>
            <a:cxnLst/>
            <a:rect l="l" t="t" r="r" b="b"/>
            <a:pathLst>
              <a:path w="4714240" h="0">
                <a:moveTo>
                  <a:pt x="47139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5514" y="-2"/>
            <a:ext cx="566648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414" y="1264157"/>
            <a:ext cx="16103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0"/>
              <a:t>resolutely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814527" y="1914905"/>
            <a:ext cx="4436110" cy="347281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5459">
              <a:lnSpc>
                <a:spcPts val="1830"/>
              </a:lnSpc>
              <a:spcBef>
                <a:spcPts val="530"/>
              </a:spcBef>
            </a:pP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Adverb:</a:t>
            </a:r>
            <a:r>
              <a:rPr dirty="0" sz="19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resolutely</a:t>
            </a:r>
            <a:r>
              <a:rPr dirty="0" sz="1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9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something</a:t>
            </a:r>
            <a:r>
              <a:rPr dirty="0" sz="19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manner</a:t>
            </a:r>
            <a:r>
              <a:rPr dirty="0" sz="19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9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marked</a:t>
            </a:r>
            <a:r>
              <a:rPr dirty="0" sz="19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9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firm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determination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Font typeface="Courier New"/>
              <a:buChar char="o"/>
              <a:tabLst>
                <a:tab pos="240665" algn="l"/>
              </a:tabLst>
            </a:pP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“It</a:t>
            </a:r>
            <a:r>
              <a:rPr dirty="0" sz="19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man”</a:t>
            </a: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19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resolutely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answered.</a:t>
            </a:r>
            <a:endParaRPr sz="1900">
              <a:latin typeface="Calibri"/>
              <a:cs typeface="Calibri"/>
            </a:endParaRPr>
          </a:p>
          <a:p>
            <a:pPr marL="12700" marR="51435">
              <a:lnSpc>
                <a:spcPct val="80000"/>
              </a:lnSpc>
              <a:spcBef>
                <a:spcPts val="1000"/>
              </a:spcBef>
            </a:pP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Idiom:</a:t>
            </a:r>
            <a:r>
              <a:rPr dirty="0" sz="19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display</a:t>
            </a:r>
            <a:r>
              <a:rPr dirty="0" sz="19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resolution</a:t>
            </a:r>
            <a:r>
              <a:rPr dirty="0" sz="19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1)to</a:t>
            </a:r>
            <a:r>
              <a:rPr dirty="0" sz="19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9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dirty="0" sz="19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dirty="0" sz="19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determined</a:t>
            </a:r>
            <a:r>
              <a:rPr dirty="0" sz="1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resolute;</a:t>
            </a:r>
            <a:r>
              <a:rPr dirty="0" sz="19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2)</a:t>
            </a:r>
            <a:r>
              <a:rPr dirty="0" sz="19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9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firm</a:t>
            </a:r>
            <a:r>
              <a:rPr dirty="0" sz="19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r>
              <a:rPr dirty="0" sz="1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9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9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5" b="1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something</a:t>
            </a:r>
            <a:endParaRPr sz="1900">
              <a:latin typeface="Calibri"/>
              <a:cs typeface="Calibri"/>
            </a:endParaRPr>
          </a:p>
          <a:p>
            <a:pPr marL="241300" marR="92710" indent="-228600">
              <a:lnSpc>
                <a:spcPct val="80000"/>
              </a:lnSpc>
              <a:spcBef>
                <a:spcPts val="1015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1815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French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general,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Pierre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Cambronne,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displayed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resolution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replying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British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general's suggestion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surrender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battlefield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Waterloo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“merde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14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	Can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cite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instance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someone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else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displayed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resolution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doing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saying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something?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9856" y="108833"/>
            <a:ext cx="11952605" cy="6640830"/>
            <a:chOff x="119856" y="108833"/>
            <a:chExt cx="11952605" cy="6640830"/>
          </a:xfrm>
        </p:grpSpPr>
        <p:sp>
          <p:nvSpPr>
            <p:cNvPr id="5" name="object 5" descr=""/>
            <p:cNvSpPr/>
            <p:nvPr/>
          </p:nvSpPr>
          <p:spPr>
            <a:xfrm>
              <a:off x="126206" y="115183"/>
              <a:ext cx="11939905" cy="6628130"/>
            </a:xfrm>
            <a:custGeom>
              <a:avLst/>
              <a:gdLst/>
              <a:ahLst/>
              <a:cxnLst/>
              <a:rect l="l" t="t" r="r" b="b"/>
              <a:pathLst>
                <a:path w="11939905" h="6628130">
                  <a:moveTo>
                    <a:pt x="0" y="6627622"/>
                  </a:moveTo>
                  <a:lnTo>
                    <a:pt x="11939524" y="6627622"/>
                  </a:lnTo>
                  <a:lnTo>
                    <a:pt x="11939524" y="0"/>
                  </a:lnTo>
                  <a:lnTo>
                    <a:pt x="0" y="0"/>
                  </a:lnTo>
                  <a:lnTo>
                    <a:pt x="0" y="6627622"/>
                  </a:lnTo>
                  <a:close/>
                </a:path>
                <a:path w="11939905" h="6628130">
                  <a:moveTo>
                    <a:pt x="476256" y="5506940"/>
                  </a:moveTo>
                  <a:lnTo>
                    <a:pt x="11463280" y="5506940"/>
                  </a:lnTo>
                  <a:lnTo>
                    <a:pt x="11463280" y="1044414"/>
                  </a:lnTo>
                  <a:lnTo>
                    <a:pt x="476256" y="1044414"/>
                  </a:lnTo>
                  <a:lnTo>
                    <a:pt x="476256" y="5506940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7845" y="1181696"/>
              <a:ext cx="5960745" cy="44453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427" y="604266"/>
            <a:ext cx="4624705" cy="1732280"/>
          </a:xfrm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dirty="0" sz="4000"/>
              <a:t>She</a:t>
            </a:r>
            <a:r>
              <a:rPr dirty="0" sz="4000" spc="-195"/>
              <a:t> </a:t>
            </a:r>
            <a:r>
              <a:rPr dirty="0" sz="4000" spc="-20"/>
              <a:t>was</a:t>
            </a:r>
            <a:r>
              <a:rPr dirty="0" sz="4000" spc="-175"/>
              <a:t> </a:t>
            </a:r>
            <a:r>
              <a:rPr dirty="0" sz="4000" spc="-10"/>
              <a:t>totally </a:t>
            </a:r>
            <a:r>
              <a:rPr dirty="0" sz="4000" spc="-45"/>
              <a:t>confounded;</a:t>
            </a:r>
            <a:r>
              <a:rPr dirty="0" sz="4000" spc="-135"/>
              <a:t> </a:t>
            </a:r>
            <a:r>
              <a:rPr dirty="0" sz="4000"/>
              <a:t>her</a:t>
            </a:r>
            <a:r>
              <a:rPr dirty="0" sz="4000" spc="-140"/>
              <a:t> </a:t>
            </a:r>
            <a:r>
              <a:rPr dirty="0" sz="4000" spc="-10"/>
              <a:t>riddle </a:t>
            </a:r>
            <a:r>
              <a:rPr dirty="0" sz="4000"/>
              <a:t>had</a:t>
            </a:r>
            <a:r>
              <a:rPr dirty="0" sz="4000" spc="-185"/>
              <a:t> </a:t>
            </a:r>
            <a:r>
              <a:rPr dirty="0" sz="4000"/>
              <a:t>been</a:t>
            </a:r>
            <a:r>
              <a:rPr dirty="0" sz="4000" spc="-190"/>
              <a:t> </a:t>
            </a:r>
            <a:r>
              <a:rPr dirty="0" sz="4000" spc="-10"/>
              <a:t>solved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745032" y="2639694"/>
            <a:ext cx="4509135" cy="156019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Sphinx</a:t>
            </a:r>
            <a:r>
              <a:rPr dirty="0" sz="2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totally</a:t>
            </a:r>
            <a:r>
              <a:rPr dirty="0" sz="2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confounded.</a:t>
            </a:r>
            <a:r>
              <a:rPr dirty="0" sz="2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She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completely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confused.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felt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2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reached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wit’s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end.</a:t>
            </a:r>
            <a:endParaRPr sz="2200">
              <a:latin typeface="Calibri"/>
              <a:cs typeface="Calibri"/>
            </a:endParaRPr>
          </a:p>
          <a:p>
            <a:pPr marL="12700" marR="73660">
              <a:lnSpc>
                <a:spcPts val="2110"/>
              </a:lnSpc>
              <a:spcBef>
                <a:spcPts val="98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dirty="0" sz="2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answered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her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riddle,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easily,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readily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calmly?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713476" y="611162"/>
            <a:ext cx="5855970" cy="5447665"/>
            <a:chOff x="5713476" y="611162"/>
            <a:chExt cx="5855970" cy="54476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3476" y="611162"/>
              <a:ext cx="5855970" cy="54475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850011"/>
              <a:ext cx="5115940" cy="4699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4138294"/>
              <a:ext cx="5260975" cy="14107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4138294"/>
              <a:ext cx="5260975" cy="14107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001" y="478028"/>
            <a:ext cx="333121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20"/>
              <a:t>Oedipus</a:t>
            </a:r>
            <a:r>
              <a:rPr dirty="0" sz="4000" spc="-170"/>
              <a:t> </a:t>
            </a:r>
            <a:r>
              <a:rPr dirty="0" sz="4000"/>
              <a:t>and</a:t>
            </a:r>
            <a:r>
              <a:rPr dirty="0" sz="4000" spc="-165"/>
              <a:t> </a:t>
            </a:r>
            <a:r>
              <a:rPr dirty="0" sz="4000" spc="-25"/>
              <a:t>the </a:t>
            </a:r>
            <a:r>
              <a:rPr dirty="0" sz="4000" spc="-10"/>
              <a:t>Sphinx</a:t>
            </a:r>
            <a:endParaRPr sz="4000"/>
          </a:p>
        </p:txBody>
      </p:sp>
      <p:sp>
        <p:nvSpPr>
          <p:cNvPr id="3" name="object 3" descr=""/>
          <p:cNvSpPr/>
          <p:nvPr/>
        </p:nvSpPr>
        <p:spPr>
          <a:xfrm>
            <a:off x="616534" y="1944877"/>
            <a:ext cx="4023360" cy="27940"/>
          </a:xfrm>
          <a:custGeom>
            <a:avLst/>
            <a:gdLst/>
            <a:ahLst/>
            <a:cxnLst/>
            <a:rect l="l" t="t" r="r" b="b"/>
            <a:pathLst>
              <a:path w="4023360" h="27939">
                <a:moveTo>
                  <a:pt x="4023360" y="0"/>
                </a:moveTo>
                <a:lnTo>
                  <a:pt x="0" y="0"/>
                </a:lnTo>
                <a:lnTo>
                  <a:pt x="0" y="27432"/>
                </a:lnTo>
                <a:lnTo>
                  <a:pt x="4023360" y="27432"/>
                </a:lnTo>
                <a:lnTo>
                  <a:pt x="40233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7426" y="5760084"/>
            <a:ext cx="154305" cy="741045"/>
          </a:xfrm>
          <a:custGeom>
            <a:avLst/>
            <a:gdLst/>
            <a:ahLst/>
            <a:cxnLst/>
            <a:rect l="l" t="t" r="r" b="b"/>
            <a:pathLst>
              <a:path w="154304" h="741045">
                <a:moveTo>
                  <a:pt x="154127" y="0"/>
                </a:moveTo>
                <a:lnTo>
                  <a:pt x="0" y="0"/>
                </a:lnTo>
                <a:lnTo>
                  <a:pt x="0" y="740663"/>
                </a:lnTo>
                <a:lnTo>
                  <a:pt x="154127" y="740663"/>
                </a:lnTo>
                <a:lnTo>
                  <a:pt x="1541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358508" y="339852"/>
            <a:ext cx="11833860" cy="6190615"/>
            <a:chOff x="358508" y="339852"/>
            <a:chExt cx="11833860" cy="6190615"/>
          </a:xfrm>
        </p:grpSpPr>
        <p:sp>
          <p:nvSpPr>
            <p:cNvPr id="6" name="object 6" descr=""/>
            <p:cNvSpPr/>
            <p:nvPr/>
          </p:nvSpPr>
          <p:spPr>
            <a:xfrm>
              <a:off x="358508" y="5761609"/>
              <a:ext cx="11833860" cy="741045"/>
            </a:xfrm>
            <a:custGeom>
              <a:avLst/>
              <a:gdLst/>
              <a:ahLst/>
              <a:cxnLst/>
              <a:rect l="l" t="t" r="r" b="b"/>
              <a:pathLst>
                <a:path w="11833860" h="741045">
                  <a:moveTo>
                    <a:pt x="11833479" y="0"/>
                  </a:moveTo>
                  <a:lnTo>
                    <a:pt x="0" y="0"/>
                  </a:lnTo>
                  <a:lnTo>
                    <a:pt x="0" y="740663"/>
                  </a:lnTo>
                  <a:lnTo>
                    <a:pt x="11833479" y="740663"/>
                  </a:lnTo>
                  <a:lnTo>
                    <a:pt x="1183347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4979" y="339852"/>
              <a:ext cx="6458712" cy="619048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696839" y="355015"/>
              <a:ext cx="6185535" cy="5915660"/>
            </a:xfrm>
            <a:custGeom>
              <a:avLst/>
              <a:gdLst/>
              <a:ahLst/>
              <a:cxnLst/>
              <a:rect l="l" t="t" r="r" b="b"/>
              <a:pathLst>
                <a:path w="6185534" h="5915660">
                  <a:moveTo>
                    <a:pt x="6185026" y="0"/>
                  </a:moveTo>
                  <a:lnTo>
                    <a:pt x="0" y="0"/>
                  </a:lnTo>
                  <a:lnTo>
                    <a:pt x="0" y="5915152"/>
                  </a:lnTo>
                  <a:lnTo>
                    <a:pt x="6185026" y="5915152"/>
                  </a:lnTo>
                  <a:lnTo>
                    <a:pt x="6185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7796" y="1283207"/>
              <a:ext cx="5628005" cy="4058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algn="just"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20"/>
              <a:t>Oedipus</a:t>
            </a:r>
            <a:r>
              <a:rPr dirty="0" sz="2400" spc="-90"/>
              <a:t> </a:t>
            </a:r>
            <a:r>
              <a:rPr dirty="0" sz="2400" spc="-20"/>
              <a:t>meeting</a:t>
            </a:r>
            <a:r>
              <a:rPr dirty="0" sz="2400" spc="-90"/>
              <a:t> </a:t>
            </a:r>
            <a:r>
              <a:rPr dirty="0" sz="2400"/>
              <a:t>the</a:t>
            </a:r>
            <a:r>
              <a:rPr dirty="0" sz="2400" spc="-95"/>
              <a:t> </a:t>
            </a:r>
            <a:r>
              <a:rPr dirty="0" sz="2400" spc="-10"/>
              <a:t>Sphinx</a:t>
            </a:r>
            <a:r>
              <a:rPr dirty="0" sz="2400" spc="-95"/>
              <a:t> </a:t>
            </a:r>
            <a:r>
              <a:rPr dirty="0" sz="2400"/>
              <a:t>:</a:t>
            </a:r>
            <a:r>
              <a:rPr dirty="0" sz="2400" spc="-40"/>
              <a:t> </a:t>
            </a:r>
            <a:r>
              <a:rPr dirty="0" sz="2400"/>
              <a:t>one</a:t>
            </a:r>
            <a:r>
              <a:rPr dirty="0" sz="2400" spc="-110"/>
              <a:t> </a:t>
            </a:r>
            <a:r>
              <a:rPr dirty="0" sz="2400" spc="-25"/>
              <a:t>of </a:t>
            </a:r>
            <a:r>
              <a:rPr dirty="0" sz="2400"/>
              <a:t>the</a:t>
            </a:r>
            <a:r>
              <a:rPr dirty="0" sz="2400" spc="-80"/>
              <a:t> </a:t>
            </a:r>
            <a:r>
              <a:rPr dirty="0" sz="2400" spc="-10"/>
              <a:t>most</a:t>
            </a:r>
            <a:r>
              <a:rPr dirty="0" sz="2400" spc="-65"/>
              <a:t> </a:t>
            </a:r>
            <a:r>
              <a:rPr dirty="0" sz="2400" spc="-35"/>
              <a:t>celebrated</a:t>
            </a:r>
            <a:r>
              <a:rPr dirty="0" sz="2400" spc="-90"/>
              <a:t> </a:t>
            </a:r>
            <a:r>
              <a:rPr dirty="0" sz="2400" spc="-20"/>
              <a:t>scenes</a:t>
            </a:r>
            <a:r>
              <a:rPr dirty="0" sz="2400" spc="-85"/>
              <a:t> </a:t>
            </a:r>
            <a:r>
              <a:rPr dirty="0" sz="2400"/>
              <a:t>in</a:t>
            </a:r>
            <a:r>
              <a:rPr dirty="0" sz="2400" spc="-45"/>
              <a:t> </a:t>
            </a:r>
            <a:r>
              <a:rPr dirty="0" sz="2400" spc="-10"/>
              <a:t>Greek mythology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831875" y="1749805"/>
            <a:ext cx="4718685" cy="0"/>
          </a:xfrm>
          <a:custGeom>
            <a:avLst/>
            <a:gdLst/>
            <a:ahLst/>
            <a:cxnLst/>
            <a:rect l="l" t="t" r="r" b="b"/>
            <a:pathLst>
              <a:path w="4718685" h="0">
                <a:moveTo>
                  <a:pt x="471827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76680" y="1899920"/>
            <a:ext cx="4289425" cy="3510279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Sphinx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crossroads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journey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Thebes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Delphi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celebrated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scenes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Greek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mythology.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answer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Sphinx's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riddle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correctly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pass.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mean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death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besieged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Thebans.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wayfarer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answer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riddle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correctly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Sphinx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astounded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inexplicably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killed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herself.</a:t>
            </a:r>
            <a:endParaRPr sz="1800">
              <a:latin typeface="Calibri"/>
              <a:cs typeface="Calibri"/>
            </a:endParaRPr>
          </a:p>
          <a:p>
            <a:pPr marL="12700" marR="22860">
              <a:lnSpc>
                <a:spcPts val="1939"/>
              </a:lnSpc>
              <a:spcBef>
                <a:spcPts val="3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thereby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won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freedom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Thebans,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kingship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kingdom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Boeotia,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Thebes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capital,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married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queen,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Jocasta,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later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tragically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revealed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mother.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34021" y="5707672"/>
            <a:ext cx="4714240" cy="0"/>
          </a:xfrm>
          <a:custGeom>
            <a:avLst/>
            <a:gdLst/>
            <a:ahLst/>
            <a:cxnLst/>
            <a:rect l="l" t="t" r="r" b="b"/>
            <a:pathLst>
              <a:path w="4714240" h="0">
                <a:moveTo>
                  <a:pt x="47139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8363" y="73531"/>
            <a:ext cx="5223636" cy="6784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400557"/>
            <a:ext cx="6271895" cy="1647825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5"/>
              </a:spcBef>
            </a:pPr>
            <a:r>
              <a:rPr dirty="0" sz="3800" spc="-35">
                <a:solidFill>
                  <a:srgbClr val="000000"/>
                </a:solidFill>
              </a:rPr>
              <a:t>According</a:t>
            </a:r>
            <a:r>
              <a:rPr dirty="0" sz="3800" spc="-160">
                <a:solidFill>
                  <a:srgbClr val="000000"/>
                </a:solidFill>
              </a:rPr>
              <a:t> </a:t>
            </a:r>
            <a:r>
              <a:rPr dirty="0" sz="3800">
                <a:solidFill>
                  <a:srgbClr val="000000"/>
                </a:solidFill>
              </a:rPr>
              <a:t>to</a:t>
            </a:r>
            <a:r>
              <a:rPr dirty="0" sz="3800" spc="-150">
                <a:solidFill>
                  <a:srgbClr val="000000"/>
                </a:solidFill>
              </a:rPr>
              <a:t> </a:t>
            </a:r>
            <a:r>
              <a:rPr dirty="0" sz="3800" spc="-25">
                <a:solidFill>
                  <a:srgbClr val="000000"/>
                </a:solidFill>
              </a:rPr>
              <a:t>Greek</a:t>
            </a:r>
            <a:r>
              <a:rPr dirty="0" sz="3800" spc="-160">
                <a:solidFill>
                  <a:srgbClr val="000000"/>
                </a:solidFill>
              </a:rPr>
              <a:t> </a:t>
            </a:r>
            <a:r>
              <a:rPr dirty="0" sz="3800" spc="-25">
                <a:solidFill>
                  <a:srgbClr val="000000"/>
                </a:solidFill>
              </a:rPr>
              <a:t>tradition,</a:t>
            </a:r>
            <a:r>
              <a:rPr dirty="0" sz="3800" spc="-150">
                <a:solidFill>
                  <a:srgbClr val="000000"/>
                </a:solidFill>
              </a:rPr>
              <a:t> </a:t>
            </a:r>
            <a:r>
              <a:rPr dirty="0" sz="3800" spc="-25">
                <a:solidFill>
                  <a:srgbClr val="000000"/>
                </a:solidFill>
              </a:rPr>
              <a:t>the </a:t>
            </a:r>
            <a:r>
              <a:rPr dirty="0" sz="3800" spc="-10">
                <a:solidFill>
                  <a:srgbClr val="000000"/>
                </a:solidFill>
              </a:rPr>
              <a:t>sphinx</a:t>
            </a:r>
            <a:r>
              <a:rPr dirty="0" sz="3800" spc="-180">
                <a:solidFill>
                  <a:srgbClr val="000000"/>
                </a:solidFill>
              </a:rPr>
              <a:t> </a:t>
            </a:r>
            <a:r>
              <a:rPr dirty="0" sz="3800">
                <a:solidFill>
                  <a:srgbClr val="000000"/>
                </a:solidFill>
              </a:rPr>
              <a:t>was</a:t>
            </a:r>
            <a:r>
              <a:rPr dirty="0" sz="3800" spc="-175">
                <a:solidFill>
                  <a:srgbClr val="000000"/>
                </a:solidFill>
              </a:rPr>
              <a:t> </a:t>
            </a:r>
            <a:r>
              <a:rPr dirty="0" sz="3800">
                <a:solidFill>
                  <a:srgbClr val="000000"/>
                </a:solidFill>
              </a:rPr>
              <a:t>a</a:t>
            </a:r>
            <a:r>
              <a:rPr dirty="0" sz="3800" spc="-150">
                <a:solidFill>
                  <a:srgbClr val="000000"/>
                </a:solidFill>
              </a:rPr>
              <a:t> </a:t>
            </a:r>
            <a:r>
              <a:rPr dirty="0" sz="3800">
                <a:solidFill>
                  <a:srgbClr val="000000"/>
                </a:solidFill>
              </a:rPr>
              <a:t>cruel,</a:t>
            </a:r>
            <a:r>
              <a:rPr dirty="0" sz="3800" spc="-160">
                <a:solidFill>
                  <a:srgbClr val="000000"/>
                </a:solidFill>
              </a:rPr>
              <a:t> </a:t>
            </a:r>
            <a:r>
              <a:rPr dirty="0" sz="3800" spc="-10">
                <a:solidFill>
                  <a:srgbClr val="000000"/>
                </a:solidFill>
              </a:rPr>
              <a:t>treacherous </a:t>
            </a:r>
            <a:r>
              <a:rPr dirty="0" sz="3800">
                <a:solidFill>
                  <a:srgbClr val="000000"/>
                </a:solidFill>
              </a:rPr>
              <a:t>and</a:t>
            </a:r>
            <a:r>
              <a:rPr dirty="0" sz="3800" spc="-155">
                <a:solidFill>
                  <a:srgbClr val="000000"/>
                </a:solidFill>
              </a:rPr>
              <a:t> </a:t>
            </a:r>
            <a:r>
              <a:rPr dirty="0" sz="3800" spc="-30">
                <a:solidFill>
                  <a:srgbClr val="000000"/>
                </a:solidFill>
              </a:rPr>
              <a:t>merciless</a:t>
            </a:r>
            <a:r>
              <a:rPr dirty="0" sz="3800" spc="-150">
                <a:solidFill>
                  <a:srgbClr val="000000"/>
                </a:solidFill>
              </a:rPr>
              <a:t> </a:t>
            </a:r>
            <a:r>
              <a:rPr dirty="0" sz="3800" spc="-10">
                <a:solidFill>
                  <a:srgbClr val="000000"/>
                </a:solidFill>
              </a:rPr>
              <a:t>creature</a:t>
            </a:r>
            <a:endParaRPr sz="3800"/>
          </a:p>
        </p:txBody>
      </p:sp>
      <p:grpSp>
        <p:nvGrpSpPr>
          <p:cNvPr id="3" name="object 3" descr=""/>
          <p:cNvGrpSpPr/>
          <p:nvPr/>
        </p:nvGrpSpPr>
        <p:grpSpPr>
          <a:xfrm>
            <a:off x="738085" y="2354754"/>
            <a:ext cx="4286250" cy="87630"/>
            <a:chOff x="738085" y="2354754"/>
            <a:chExt cx="4286250" cy="87630"/>
          </a:xfrm>
        </p:grpSpPr>
        <p:sp>
          <p:nvSpPr>
            <p:cNvPr id="4" name="object 4" descr=""/>
            <p:cNvSpPr/>
            <p:nvPr/>
          </p:nvSpPr>
          <p:spPr>
            <a:xfrm>
              <a:off x="758494" y="2381923"/>
              <a:ext cx="4244340" cy="48895"/>
            </a:xfrm>
            <a:custGeom>
              <a:avLst/>
              <a:gdLst/>
              <a:ahLst/>
              <a:cxnLst/>
              <a:rect l="l" t="t" r="r" b="b"/>
              <a:pathLst>
                <a:path w="4244340" h="48894">
                  <a:moveTo>
                    <a:pt x="2873539" y="21932"/>
                  </a:moveTo>
                  <a:lnTo>
                    <a:pt x="2039537" y="21932"/>
                  </a:lnTo>
                  <a:lnTo>
                    <a:pt x="2085019" y="23184"/>
                  </a:lnTo>
                  <a:lnTo>
                    <a:pt x="2143910" y="26529"/>
                  </a:lnTo>
                  <a:lnTo>
                    <a:pt x="2143461" y="26529"/>
                  </a:lnTo>
                  <a:lnTo>
                    <a:pt x="2276896" y="37472"/>
                  </a:lnTo>
                  <a:lnTo>
                    <a:pt x="2334391" y="41695"/>
                  </a:lnTo>
                  <a:lnTo>
                    <a:pt x="2386667" y="44843"/>
                  </a:lnTo>
                  <a:lnTo>
                    <a:pt x="2434726" y="46998"/>
                  </a:lnTo>
                  <a:lnTo>
                    <a:pt x="2482766" y="48332"/>
                  </a:lnTo>
                  <a:lnTo>
                    <a:pt x="2522214" y="48660"/>
                  </a:lnTo>
                  <a:lnTo>
                    <a:pt x="2563650" y="48332"/>
                  </a:lnTo>
                  <a:lnTo>
                    <a:pt x="2604886" y="47340"/>
                  </a:lnTo>
                  <a:lnTo>
                    <a:pt x="2690772" y="43699"/>
                  </a:lnTo>
                  <a:lnTo>
                    <a:pt x="2966256" y="29332"/>
                  </a:lnTo>
                  <a:lnTo>
                    <a:pt x="3024445" y="27517"/>
                  </a:lnTo>
                  <a:lnTo>
                    <a:pt x="3079166" y="26529"/>
                  </a:lnTo>
                  <a:lnTo>
                    <a:pt x="3775656" y="26238"/>
                  </a:lnTo>
                  <a:lnTo>
                    <a:pt x="3791688" y="25615"/>
                  </a:lnTo>
                  <a:lnTo>
                    <a:pt x="3769668" y="25615"/>
                  </a:lnTo>
                  <a:lnTo>
                    <a:pt x="3692027" y="24829"/>
                  </a:lnTo>
                  <a:lnTo>
                    <a:pt x="3704108" y="24829"/>
                  </a:lnTo>
                  <a:lnTo>
                    <a:pt x="3661029" y="23820"/>
                  </a:lnTo>
                  <a:lnTo>
                    <a:pt x="3659157" y="23820"/>
                  </a:lnTo>
                  <a:lnTo>
                    <a:pt x="3620404" y="22367"/>
                  </a:lnTo>
                  <a:lnTo>
                    <a:pt x="2891716" y="22367"/>
                  </a:lnTo>
                  <a:lnTo>
                    <a:pt x="2873539" y="21932"/>
                  </a:lnTo>
                  <a:close/>
                </a:path>
                <a:path w="4244340" h="48894">
                  <a:moveTo>
                    <a:pt x="817076" y="1961"/>
                  </a:moveTo>
                  <a:lnTo>
                    <a:pt x="765176" y="1961"/>
                  </a:lnTo>
                  <a:lnTo>
                    <a:pt x="717894" y="3333"/>
                  </a:lnTo>
                  <a:lnTo>
                    <a:pt x="663566" y="5806"/>
                  </a:lnTo>
                  <a:lnTo>
                    <a:pt x="449188" y="17864"/>
                  </a:lnTo>
                  <a:lnTo>
                    <a:pt x="343065" y="22735"/>
                  </a:lnTo>
                  <a:lnTo>
                    <a:pt x="380506" y="24118"/>
                  </a:lnTo>
                  <a:lnTo>
                    <a:pt x="448038" y="27517"/>
                  </a:lnTo>
                  <a:lnTo>
                    <a:pt x="586977" y="36116"/>
                  </a:lnTo>
                  <a:lnTo>
                    <a:pt x="643719" y="38872"/>
                  </a:lnTo>
                  <a:lnTo>
                    <a:pt x="693904" y="40514"/>
                  </a:lnTo>
                  <a:lnTo>
                    <a:pt x="740596" y="41214"/>
                  </a:lnTo>
                  <a:lnTo>
                    <a:pt x="774555" y="41214"/>
                  </a:lnTo>
                  <a:lnTo>
                    <a:pt x="823966" y="40301"/>
                  </a:lnTo>
                  <a:lnTo>
                    <a:pt x="1342675" y="26529"/>
                  </a:lnTo>
                  <a:lnTo>
                    <a:pt x="1340364" y="26529"/>
                  </a:lnTo>
                  <a:lnTo>
                    <a:pt x="1389522" y="25900"/>
                  </a:lnTo>
                  <a:lnTo>
                    <a:pt x="1383678" y="25900"/>
                  </a:lnTo>
                  <a:lnTo>
                    <a:pt x="1704724" y="25615"/>
                  </a:lnTo>
                  <a:lnTo>
                    <a:pt x="1657482" y="24599"/>
                  </a:lnTo>
                  <a:lnTo>
                    <a:pt x="1655911" y="24599"/>
                  </a:lnTo>
                  <a:lnTo>
                    <a:pt x="1609138" y="22367"/>
                  </a:lnTo>
                  <a:lnTo>
                    <a:pt x="1564957" y="18851"/>
                  </a:lnTo>
                  <a:lnTo>
                    <a:pt x="1559829" y="18248"/>
                  </a:lnTo>
                  <a:lnTo>
                    <a:pt x="1111238" y="18248"/>
                  </a:lnTo>
                  <a:lnTo>
                    <a:pt x="1060218" y="17464"/>
                  </a:lnTo>
                  <a:lnTo>
                    <a:pt x="1056913" y="17464"/>
                  </a:lnTo>
                  <a:lnTo>
                    <a:pt x="1000709" y="13804"/>
                  </a:lnTo>
                  <a:lnTo>
                    <a:pt x="943737" y="8732"/>
                  </a:lnTo>
                  <a:lnTo>
                    <a:pt x="894692" y="5075"/>
                  </a:lnTo>
                  <a:lnTo>
                    <a:pt x="850581" y="2769"/>
                  </a:lnTo>
                  <a:lnTo>
                    <a:pt x="817076" y="1961"/>
                  </a:lnTo>
                  <a:close/>
                </a:path>
                <a:path w="4244340" h="48894">
                  <a:moveTo>
                    <a:pt x="2660132" y="1961"/>
                  </a:moveTo>
                  <a:lnTo>
                    <a:pt x="2453809" y="1961"/>
                  </a:lnTo>
                  <a:lnTo>
                    <a:pt x="1848124" y="23501"/>
                  </a:lnTo>
                  <a:lnTo>
                    <a:pt x="1847536" y="23501"/>
                  </a:lnTo>
                  <a:lnTo>
                    <a:pt x="1798355" y="24829"/>
                  </a:lnTo>
                  <a:lnTo>
                    <a:pt x="1746885" y="25615"/>
                  </a:lnTo>
                  <a:lnTo>
                    <a:pt x="1537508" y="25900"/>
                  </a:lnTo>
                  <a:lnTo>
                    <a:pt x="1536612" y="25900"/>
                  </a:lnTo>
                  <a:lnTo>
                    <a:pt x="1631616" y="27964"/>
                  </a:lnTo>
                  <a:lnTo>
                    <a:pt x="1786547" y="33959"/>
                  </a:lnTo>
                  <a:lnTo>
                    <a:pt x="1828712" y="34120"/>
                  </a:lnTo>
                  <a:lnTo>
                    <a:pt x="1863116" y="32985"/>
                  </a:lnTo>
                  <a:lnTo>
                    <a:pt x="1892122" y="30963"/>
                  </a:lnTo>
                  <a:lnTo>
                    <a:pt x="1943382" y="25900"/>
                  </a:lnTo>
                  <a:lnTo>
                    <a:pt x="1968656" y="23820"/>
                  </a:lnTo>
                  <a:lnTo>
                    <a:pt x="1967393" y="23820"/>
                  </a:lnTo>
                  <a:lnTo>
                    <a:pt x="1998137" y="22367"/>
                  </a:lnTo>
                  <a:lnTo>
                    <a:pt x="1982367" y="22367"/>
                  </a:lnTo>
                  <a:lnTo>
                    <a:pt x="2873539" y="21932"/>
                  </a:lnTo>
                  <a:lnTo>
                    <a:pt x="2846693" y="21288"/>
                  </a:lnTo>
                  <a:lnTo>
                    <a:pt x="2811047" y="18610"/>
                  </a:lnTo>
                  <a:lnTo>
                    <a:pt x="2739271" y="8214"/>
                  </a:lnTo>
                  <a:lnTo>
                    <a:pt x="2698421" y="4220"/>
                  </a:lnTo>
                  <a:lnTo>
                    <a:pt x="2660132" y="1961"/>
                  </a:lnTo>
                  <a:close/>
                </a:path>
                <a:path w="4244340" h="48894">
                  <a:moveTo>
                    <a:pt x="3749028" y="27266"/>
                  </a:moveTo>
                  <a:lnTo>
                    <a:pt x="3229987" y="27266"/>
                  </a:lnTo>
                  <a:lnTo>
                    <a:pt x="3277566" y="28294"/>
                  </a:lnTo>
                  <a:lnTo>
                    <a:pt x="3276788" y="28294"/>
                  </a:lnTo>
                  <a:lnTo>
                    <a:pt x="3497425" y="32845"/>
                  </a:lnTo>
                  <a:lnTo>
                    <a:pt x="3541283" y="32845"/>
                  </a:lnTo>
                  <a:lnTo>
                    <a:pt x="3595446" y="32092"/>
                  </a:lnTo>
                  <a:lnTo>
                    <a:pt x="3749028" y="27266"/>
                  </a:lnTo>
                  <a:close/>
                </a:path>
                <a:path w="4244340" h="48894">
                  <a:moveTo>
                    <a:pt x="457" y="13804"/>
                  </a:moveTo>
                  <a:lnTo>
                    <a:pt x="340" y="15876"/>
                  </a:lnTo>
                  <a:lnTo>
                    <a:pt x="228" y="17864"/>
                  </a:lnTo>
                  <a:lnTo>
                    <a:pt x="107" y="20027"/>
                  </a:lnTo>
                  <a:lnTo>
                    <a:pt x="0" y="21932"/>
                  </a:lnTo>
                  <a:lnTo>
                    <a:pt x="1219" y="24599"/>
                  </a:lnTo>
                  <a:lnTo>
                    <a:pt x="1150" y="25270"/>
                  </a:lnTo>
                  <a:lnTo>
                    <a:pt x="1052" y="26238"/>
                  </a:lnTo>
                  <a:lnTo>
                    <a:pt x="947" y="27266"/>
                  </a:lnTo>
                  <a:lnTo>
                    <a:pt x="877" y="27964"/>
                  </a:lnTo>
                  <a:lnTo>
                    <a:pt x="771" y="29005"/>
                  </a:lnTo>
                  <a:lnTo>
                    <a:pt x="695" y="29748"/>
                  </a:lnTo>
                  <a:lnTo>
                    <a:pt x="572" y="30963"/>
                  </a:lnTo>
                  <a:lnTo>
                    <a:pt x="457" y="32092"/>
                  </a:lnTo>
                  <a:lnTo>
                    <a:pt x="36745" y="28294"/>
                  </a:lnTo>
                  <a:lnTo>
                    <a:pt x="36572" y="28294"/>
                  </a:lnTo>
                  <a:lnTo>
                    <a:pt x="73738" y="25270"/>
                  </a:lnTo>
                  <a:lnTo>
                    <a:pt x="72747" y="25270"/>
                  </a:lnTo>
                  <a:lnTo>
                    <a:pt x="111347" y="23028"/>
                  </a:lnTo>
                  <a:lnTo>
                    <a:pt x="85902" y="21646"/>
                  </a:lnTo>
                  <a:lnTo>
                    <a:pt x="43094" y="18248"/>
                  </a:lnTo>
                  <a:lnTo>
                    <a:pt x="457" y="13804"/>
                  </a:lnTo>
                  <a:close/>
                </a:path>
                <a:path w="4244340" h="48894">
                  <a:moveTo>
                    <a:pt x="4244035" y="13804"/>
                  </a:moveTo>
                  <a:lnTo>
                    <a:pt x="4198922" y="14646"/>
                  </a:lnTo>
                  <a:lnTo>
                    <a:pt x="4106081" y="17464"/>
                  </a:lnTo>
                  <a:lnTo>
                    <a:pt x="4106315" y="17464"/>
                  </a:lnTo>
                  <a:lnTo>
                    <a:pt x="4024554" y="20442"/>
                  </a:lnTo>
                  <a:lnTo>
                    <a:pt x="4044829" y="20442"/>
                  </a:lnTo>
                  <a:lnTo>
                    <a:pt x="4095306" y="21646"/>
                  </a:lnTo>
                  <a:lnTo>
                    <a:pt x="4094362" y="21646"/>
                  </a:lnTo>
                  <a:lnTo>
                    <a:pt x="4142485" y="23820"/>
                  </a:lnTo>
                  <a:lnTo>
                    <a:pt x="4192638" y="27266"/>
                  </a:lnTo>
                  <a:lnTo>
                    <a:pt x="4244035" y="32092"/>
                  </a:lnTo>
                  <a:lnTo>
                    <a:pt x="4244035" y="13804"/>
                  </a:lnTo>
                  <a:close/>
                </a:path>
                <a:path w="4244340" h="48894">
                  <a:moveTo>
                    <a:pt x="3775656" y="26238"/>
                  </a:moveTo>
                  <a:lnTo>
                    <a:pt x="3130737" y="26238"/>
                  </a:lnTo>
                  <a:lnTo>
                    <a:pt x="3184091" y="26529"/>
                  </a:lnTo>
                  <a:lnTo>
                    <a:pt x="3181402" y="26529"/>
                  </a:lnTo>
                  <a:lnTo>
                    <a:pt x="3231413" y="27266"/>
                  </a:lnTo>
                  <a:lnTo>
                    <a:pt x="3749210" y="27266"/>
                  </a:lnTo>
                  <a:lnTo>
                    <a:pt x="3775656" y="26238"/>
                  </a:lnTo>
                  <a:close/>
                </a:path>
                <a:path w="4244340" h="48894">
                  <a:moveTo>
                    <a:pt x="224853" y="20442"/>
                  </a:moveTo>
                  <a:lnTo>
                    <a:pt x="205433" y="20442"/>
                  </a:lnTo>
                  <a:lnTo>
                    <a:pt x="160312" y="21107"/>
                  </a:lnTo>
                  <a:lnTo>
                    <a:pt x="161285" y="21107"/>
                  </a:lnTo>
                  <a:lnTo>
                    <a:pt x="115640" y="22735"/>
                  </a:lnTo>
                  <a:lnTo>
                    <a:pt x="116385" y="22735"/>
                  </a:lnTo>
                  <a:lnTo>
                    <a:pt x="111347" y="23028"/>
                  </a:lnTo>
                  <a:lnTo>
                    <a:pt x="128298" y="23949"/>
                  </a:lnTo>
                  <a:lnTo>
                    <a:pt x="172694" y="25270"/>
                  </a:lnTo>
                  <a:lnTo>
                    <a:pt x="219505" y="25615"/>
                  </a:lnTo>
                  <a:lnTo>
                    <a:pt x="285124" y="24829"/>
                  </a:lnTo>
                  <a:lnTo>
                    <a:pt x="276306" y="24829"/>
                  </a:lnTo>
                  <a:lnTo>
                    <a:pt x="324029" y="23501"/>
                  </a:lnTo>
                  <a:lnTo>
                    <a:pt x="343065" y="22735"/>
                  </a:lnTo>
                  <a:lnTo>
                    <a:pt x="321299" y="21932"/>
                  </a:lnTo>
                  <a:lnTo>
                    <a:pt x="323157" y="21932"/>
                  </a:lnTo>
                  <a:lnTo>
                    <a:pt x="267122" y="20718"/>
                  </a:lnTo>
                  <a:lnTo>
                    <a:pt x="287078" y="20718"/>
                  </a:lnTo>
                  <a:lnTo>
                    <a:pt x="224853" y="20442"/>
                  </a:lnTo>
                  <a:close/>
                </a:path>
                <a:path w="4244340" h="48894">
                  <a:moveTo>
                    <a:pt x="3996783" y="20195"/>
                  </a:moveTo>
                  <a:lnTo>
                    <a:pt x="3947197" y="20718"/>
                  </a:lnTo>
                  <a:lnTo>
                    <a:pt x="3948115" y="20718"/>
                  </a:lnTo>
                  <a:lnTo>
                    <a:pt x="3895156" y="21932"/>
                  </a:lnTo>
                  <a:lnTo>
                    <a:pt x="3896760" y="21932"/>
                  </a:lnTo>
                  <a:lnTo>
                    <a:pt x="3857356" y="23184"/>
                  </a:lnTo>
                  <a:lnTo>
                    <a:pt x="3856665" y="23184"/>
                  </a:lnTo>
                  <a:lnTo>
                    <a:pt x="3800407" y="25270"/>
                  </a:lnTo>
                  <a:lnTo>
                    <a:pt x="3800549" y="25270"/>
                  </a:lnTo>
                  <a:lnTo>
                    <a:pt x="3791688" y="25615"/>
                  </a:lnTo>
                  <a:lnTo>
                    <a:pt x="3811519" y="25615"/>
                  </a:lnTo>
                  <a:lnTo>
                    <a:pt x="3917913" y="23820"/>
                  </a:lnTo>
                  <a:lnTo>
                    <a:pt x="3918857" y="23820"/>
                  </a:lnTo>
                  <a:lnTo>
                    <a:pt x="3968507" y="22367"/>
                  </a:lnTo>
                  <a:lnTo>
                    <a:pt x="4024554" y="20442"/>
                  </a:lnTo>
                  <a:lnTo>
                    <a:pt x="4044829" y="20442"/>
                  </a:lnTo>
                  <a:lnTo>
                    <a:pt x="3996783" y="20195"/>
                  </a:lnTo>
                  <a:close/>
                </a:path>
                <a:path w="4244340" h="48894">
                  <a:moveTo>
                    <a:pt x="3270025" y="6899"/>
                  </a:moveTo>
                  <a:lnTo>
                    <a:pt x="3211426" y="7750"/>
                  </a:lnTo>
                  <a:lnTo>
                    <a:pt x="3156194" y="9599"/>
                  </a:lnTo>
                  <a:lnTo>
                    <a:pt x="3102048" y="12197"/>
                  </a:lnTo>
                  <a:lnTo>
                    <a:pt x="3102378" y="12197"/>
                  </a:lnTo>
                  <a:lnTo>
                    <a:pt x="2964696" y="20027"/>
                  </a:lnTo>
                  <a:lnTo>
                    <a:pt x="2923390" y="21646"/>
                  </a:lnTo>
                  <a:lnTo>
                    <a:pt x="2870691" y="22367"/>
                  </a:lnTo>
                  <a:lnTo>
                    <a:pt x="3620404" y="22367"/>
                  </a:lnTo>
                  <a:lnTo>
                    <a:pt x="3596240" y="21461"/>
                  </a:lnTo>
                  <a:lnTo>
                    <a:pt x="3534566" y="18248"/>
                  </a:lnTo>
                  <a:lnTo>
                    <a:pt x="3534364" y="18248"/>
                  </a:lnTo>
                  <a:lnTo>
                    <a:pt x="3398481" y="9599"/>
                  </a:lnTo>
                  <a:lnTo>
                    <a:pt x="3398760" y="9599"/>
                  </a:lnTo>
                  <a:lnTo>
                    <a:pt x="3332195" y="7392"/>
                  </a:lnTo>
                  <a:lnTo>
                    <a:pt x="3270025" y="6899"/>
                  </a:lnTo>
                  <a:close/>
                </a:path>
                <a:path w="4244340" h="48894">
                  <a:moveTo>
                    <a:pt x="1473010" y="8732"/>
                  </a:moveTo>
                  <a:lnTo>
                    <a:pt x="1317809" y="8732"/>
                  </a:lnTo>
                  <a:lnTo>
                    <a:pt x="1214221" y="14646"/>
                  </a:lnTo>
                  <a:lnTo>
                    <a:pt x="1213845" y="14646"/>
                  </a:lnTo>
                  <a:lnTo>
                    <a:pt x="1163307" y="17036"/>
                  </a:lnTo>
                  <a:lnTo>
                    <a:pt x="1109231" y="18248"/>
                  </a:lnTo>
                  <a:lnTo>
                    <a:pt x="1559829" y="18248"/>
                  </a:lnTo>
                  <a:lnTo>
                    <a:pt x="1522044" y="13804"/>
                  </a:lnTo>
                  <a:lnTo>
                    <a:pt x="1473010" y="8732"/>
                  </a:lnTo>
                  <a:close/>
                </a:path>
                <a:path w="4244340" h="48894">
                  <a:moveTo>
                    <a:pt x="1420752" y="6452"/>
                  </a:moveTo>
                  <a:lnTo>
                    <a:pt x="1370006" y="6731"/>
                  </a:lnTo>
                  <a:lnTo>
                    <a:pt x="1317246" y="8732"/>
                  </a:lnTo>
                  <a:lnTo>
                    <a:pt x="1475411" y="8732"/>
                  </a:lnTo>
                  <a:lnTo>
                    <a:pt x="1420752" y="6452"/>
                  </a:lnTo>
                  <a:close/>
                </a:path>
                <a:path w="4244340" h="48894">
                  <a:moveTo>
                    <a:pt x="2559875" y="0"/>
                  </a:moveTo>
                  <a:lnTo>
                    <a:pt x="2509406" y="577"/>
                  </a:lnTo>
                  <a:lnTo>
                    <a:pt x="2452520" y="1961"/>
                  </a:lnTo>
                  <a:lnTo>
                    <a:pt x="2665720" y="1961"/>
                  </a:lnTo>
                  <a:lnTo>
                    <a:pt x="2608410" y="294"/>
                  </a:lnTo>
                  <a:lnTo>
                    <a:pt x="25598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8723" y="2375392"/>
              <a:ext cx="4244975" cy="46355"/>
            </a:xfrm>
            <a:custGeom>
              <a:avLst/>
              <a:gdLst/>
              <a:ahLst/>
              <a:cxnLst/>
              <a:rect l="l" t="t" r="r" b="b"/>
              <a:pathLst>
                <a:path w="4244975" h="46355">
                  <a:moveTo>
                    <a:pt x="228" y="20335"/>
                  </a:moveTo>
                  <a:lnTo>
                    <a:pt x="67209" y="14218"/>
                  </a:lnTo>
                  <a:lnTo>
                    <a:pt x="126968" y="9792"/>
                  </a:lnTo>
                  <a:lnTo>
                    <a:pt x="181124" y="6986"/>
                  </a:lnTo>
                  <a:lnTo>
                    <a:pt x="231298" y="5733"/>
                  </a:lnTo>
                  <a:lnTo>
                    <a:pt x="279110" y="5963"/>
                  </a:lnTo>
                  <a:lnTo>
                    <a:pt x="326181" y="7607"/>
                  </a:lnTo>
                  <a:lnTo>
                    <a:pt x="374130" y="10597"/>
                  </a:lnTo>
                  <a:lnTo>
                    <a:pt x="424578" y="14862"/>
                  </a:lnTo>
                  <a:lnTo>
                    <a:pt x="479145" y="20335"/>
                  </a:lnTo>
                  <a:lnTo>
                    <a:pt x="530795" y="24176"/>
                  </a:lnTo>
                  <a:lnTo>
                    <a:pt x="582622" y="25273"/>
                  </a:lnTo>
                  <a:lnTo>
                    <a:pt x="634246" y="24336"/>
                  </a:lnTo>
                  <a:lnTo>
                    <a:pt x="685287" y="22073"/>
                  </a:lnTo>
                  <a:lnTo>
                    <a:pt x="735368" y="19192"/>
                  </a:lnTo>
                  <a:lnTo>
                    <a:pt x="784107" y="16403"/>
                  </a:lnTo>
                  <a:lnTo>
                    <a:pt x="831125" y="14415"/>
                  </a:lnTo>
                  <a:lnTo>
                    <a:pt x="876043" y="13935"/>
                  </a:lnTo>
                  <a:lnTo>
                    <a:pt x="918482" y="15672"/>
                  </a:lnTo>
                  <a:lnTo>
                    <a:pt x="958062" y="20335"/>
                  </a:lnTo>
                  <a:lnTo>
                    <a:pt x="994802" y="25683"/>
                  </a:lnTo>
                  <a:lnTo>
                    <a:pt x="1035626" y="30120"/>
                  </a:lnTo>
                  <a:lnTo>
                    <a:pt x="1080140" y="33595"/>
                  </a:lnTo>
                  <a:lnTo>
                    <a:pt x="1127949" y="36053"/>
                  </a:lnTo>
                  <a:lnTo>
                    <a:pt x="1178661" y="37442"/>
                  </a:lnTo>
                  <a:lnTo>
                    <a:pt x="1231881" y="37708"/>
                  </a:lnTo>
                  <a:lnTo>
                    <a:pt x="1287215" y="36798"/>
                  </a:lnTo>
                  <a:lnTo>
                    <a:pt x="1344269" y="34659"/>
                  </a:lnTo>
                  <a:lnTo>
                    <a:pt x="1402650" y="31238"/>
                  </a:lnTo>
                  <a:lnTo>
                    <a:pt x="1461963" y="26481"/>
                  </a:lnTo>
                  <a:lnTo>
                    <a:pt x="1521815" y="20335"/>
                  </a:lnTo>
                  <a:lnTo>
                    <a:pt x="1569086" y="15276"/>
                  </a:lnTo>
                  <a:lnTo>
                    <a:pt x="1616636" y="10891"/>
                  </a:lnTo>
                  <a:lnTo>
                    <a:pt x="1664476" y="7208"/>
                  </a:lnTo>
                  <a:lnTo>
                    <a:pt x="1712617" y="4251"/>
                  </a:lnTo>
                  <a:lnTo>
                    <a:pt x="1761070" y="2047"/>
                  </a:lnTo>
                  <a:lnTo>
                    <a:pt x="1809844" y="621"/>
                  </a:lnTo>
                  <a:lnTo>
                    <a:pt x="1858952" y="0"/>
                  </a:lnTo>
                  <a:lnTo>
                    <a:pt x="1908405" y="208"/>
                  </a:lnTo>
                  <a:lnTo>
                    <a:pt x="1958212" y="1272"/>
                  </a:lnTo>
                  <a:lnTo>
                    <a:pt x="2008384" y="3218"/>
                  </a:lnTo>
                  <a:lnTo>
                    <a:pt x="2058934" y="6072"/>
                  </a:lnTo>
                  <a:lnTo>
                    <a:pt x="2109870" y="9858"/>
                  </a:lnTo>
                  <a:lnTo>
                    <a:pt x="2161205" y="14604"/>
                  </a:lnTo>
                  <a:lnTo>
                    <a:pt x="2212949" y="20335"/>
                  </a:lnTo>
                  <a:lnTo>
                    <a:pt x="2281728" y="27272"/>
                  </a:lnTo>
                  <a:lnTo>
                    <a:pt x="2343441" y="31040"/>
                  </a:lnTo>
                  <a:lnTo>
                    <a:pt x="2399351" y="32249"/>
                  </a:lnTo>
                  <a:lnTo>
                    <a:pt x="2450720" y="31509"/>
                  </a:lnTo>
                  <a:lnTo>
                    <a:pt x="2498810" y="29432"/>
                  </a:lnTo>
                  <a:lnTo>
                    <a:pt x="2544885" y="26626"/>
                  </a:lnTo>
                  <a:lnTo>
                    <a:pt x="2590208" y="23704"/>
                  </a:lnTo>
                  <a:lnTo>
                    <a:pt x="2636040" y="21274"/>
                  </a:lnTo>
                  <a:lnTo>
                    <a:pt x="2683645" y="19948"/>
                  </a:lnTo>
                  <a:lnTo>
                    <a:pt x="2734284" y="20335"/>
                  </a:lnTo>
                  <a:lnTo>
                    <a:pt x="2787201" y="21145"/>
                  </a:lnTo>
                  <a:lnTo>
                    <a:pt x="2840624" y="20896"/>
                  </a:lnTo>
                  <a:lnTo>
                    <a:pt x="2894298" y="19919"/>
                  </a:lnTo>
                  <a:lnTo>
                    <a:pt x="2947969" y="18543"/>
                  </a:lnTo>
                  <a:lnTo>
                    <a:pt x="3001381" y="17097"/>
                  </a:lnTo>
                  <a:lnTo>
                    <a:pt x="3054278" y="15910"/>
                  </a:lnTo>
                  <a:lnTo>
                    <a:pt x="3106406" y="15311"/>
                  </a:lnTo>
                  <a:lnTo>
                    <a:pt x="3157509" y="15629"/>
                  </a:lnTo>
                  <a:lnTo>
                    <a:pt x="3207332" y="17194"/>
                  </a:lnTo>
                  <a:lnTo>
                    <a:pt x="3255619" y="20335"/>
                  </a:lnTo>
                  <a:lnTo>
                    <a:pt x="3283893" y="22163"/>
                  </a:lnTo>
                  <a:lnTo>
                    <a:pt x="3318329" y="23436"/>
                  </a:lnTo>
                  <a:lnTo>
                    <a:pt x="3358305" y="24217"/>
                  </a:lnTo>
                  <a:lnTo>
                    <a:pt x="3403200" y="24568"/>
                  </a:lnTo>
                  <a:lnTo>
                    <a:pt x="3452390" y="24550"/>
                  </a:lnTo>
                  <a:lnTo>
                    <a:pt x="3505254" y="24226"/>
                  </a:lnTo>
                  <a:lnTo>
                    <a:pt x="3561170" y="23658"/>
                  </a:lnTo>
                  <a:lnTo>
                    <a:pt x="3619517" y="22907"/>
                  </a:lnTo>
                  <a:lnTo>
                    <a:pt x="3679671" y="22035"/>
                  </a:lnTo>
                  <a:lnTo>
                    <a:pt x="3741011" y="21105"/>
                  </a:lnTo>
                  <a:lnTo>
                    <a:pt x="3802915" y="20179"/>
                  </a:lnTo>
                  <a:lnTo>
                    <a:pt x="3864761" y="19318"/>
                  </a:lnTo>
                  <a:lnTo>
                    <a:pt x="3925927" y="18585"/>
                  </a:lnTo>
                  <a:lnTo>
                    <a:pt x="3985790" y="18041"/>
                  </a:lnTo>
                  <a:lnTo>
                    <a:pt x="4043730" y="17749"/>
                  </a:lnTo>
                  <a:lnTo>
                    <a:pt x="4099123" y="17770"/>
                  </a:lnTo>
                  <a:lnTo>
                    <a:pt x="4151349" y="18167"/>
                  </a:lnTo>
                  <a:lnTo>
                    <a:pt x="4199783" y="19002"/>
                  </a:lnTo>
                  <a:lnTo>
                    <a:pt x="4243806" y="20335"/>
                  </a:lnTo>
                  <a:lnTo>
                    <a:pt x="4244695" y="29352"/>
                  </a:lnTo>
                  <a:lnTo>
                    <a:pt x="4243298" y="29733"/>
                  </a:lnTo>
                  <a:lnTo>
                    <a:pt x="4243806" y="38623"/>
                  </a:lnTo>
                  <a:lnTo>
                    <a:pt x="4201716" y="40923"/>
                  </a:lnTo>
                  <a:lnTo>
                    <a:pt x="4160360" y="41996"/>
                  </a:lnTo>
                  <a:lnTo>
                    <a:pt x="4119184" y="42073"/>
                  </a:lnTo>
                  <a:lnTo>
                    <a:pt x="4077632" y="41383"/>
                  </a:lnTo>
                  <a:lnTo>
                    <a:pt x="4035151" y="40156"/>
                  </a:lnTo>
                  <a:lnTo>
                    <a:pt x="3991184" y="38623"/>
                  </a:lnTo>
                  <a:lnTo>
                    <a:pt x="3945177" y="37014"/>
                  </a:lnTo>
                  <a:lnTo>
                    <a:pt x="3896575" y="35557"/>
                  </a:lnTo>
                  <a:lnTo>
                    <a:pt x="3844823" y="34484"/>
                  </a:lnTo>
                  <a:lnTo>
                    <a:pt x="3789366" y="34024"/>
                  </a:lnTo>
                  <a:lnTo>
                    <a:pt x="3729650" y="34408"/>
                  </a:lnTo>
                  <a:lnTo>
                    <a:pt x="3665118" y="35864"/>
                  </a:lnTo>
                  <a:lnTo>
                    <a:pt x="3595217" y="38623"/>
                  </a:lnTo>
                  <a:lnTo>
                    <a:pt x="3523392" y="41374"/>
                  </a:lnTo>
                  <a:lnTo>
                    <a:pt x="3464163" y="42328"/>
                  </a:lnTo>
                  <a:lnTo>
                    <a:pt x="3415298" y="41874"/>
                  </a:lnTo>
                  <a:lnTo>
                    <a:pt x="3374566" y="40401"/>
                  </a:lnTo>
                  <a:lnTo>
                    <a:pt x="3339737" y="38299"/>
                  </a:lnTo>
                  <a:lnTo>
                    <a:pt x="3308578" y="35956"/>
                  </a:lnTo>
                  <a:lnTo>
                    <a:pt x="3278859" y="33762"/>
                  </a:lnTo>
                  <a:lnTo>
                    <a:pt x="3248347" y="32104"/>
                  </a:lnTo>
                  <a:lnTo>
                    <a:pt x="3214812" y="31372"/>
                  </a:lnTo>
                  <a:lnTo>
                    <a:pt x="3176023" y="31956"/>
                  </a:lnTo>
                  <a:lnTo>
                    <a:pt x="3129748" y="34243"/>
                  </a:lnTo>
                  <a:lnTo>
                    <a:pt x="3073755" y="38623"/>
                  </a:lnTo>
                  <a:lnTo>
                    <a:pt x="3010929" y="43264"/>
                  </a:lnTo>
                  <a:lnTo>
                    <a:pt x="2955813" y="45409"/>
                  </a:lnTo>
                  <a:lnTo>
                    <a:pt x="2906866" y="45583"/>
                  </a:lnTo>
                  <a:lnTo>
                    <a:pt x="2862546" y="44306"/>
                  </a:lnTo>
                  <a:lnTo>
                    <a:pt x="2821313" y="42101"/>
                  </a:lnTo>
                  <a:lnTo>
                    <a:pt x="2781625" y="39491"/>
                  </a:lnTo>
                  <a:lnTo>
                    <a:pt x="2741940" y="36996"/>
                  </a:lnTo>
                  <a:lnTo>
                    <a:pt x="2700719" y="35140"/>
                  </a:lnTo>
                  <a:lnTo>
                    <a:pt x="2656419" y="34445"/>
                  </a:lnTo>
                  <a:lnTo>
                    <a:pt x="2607500" y="35432"/>
                  </a:lnTo>
                  <a:lnTo>
                    <a:pt x="2552420" y="38623"/>
                  </a:lnTo>
                  <a:lnTo>
                    <a:pt x="2503754" y="41866"/>
                  </a:lnTo>
                  <a:lnTo>
                    <a:pt x="2456716" y="44113"/>
                  </a:lnTo>
                  <a:lnTo>
                    <a:pt x="2410806" y="45491"/>
                  </a:lnTo>
                  <a:lnTo>
                    <a:pt x="2365526" y="46121"/>
                  </a:lnTo>
                  <a:lnTo>
                    <a:pt x="2320374" y="46129"/>
                  </a:lnTo>
                  <a:lnTo>
                    <a:pt x="2274852" y="45637"/>
                  </a:lnTo>
                  <a:lnTo>
                    <a:pt x="2228459" y="44771"/>
                  </a:lnTo>
                  <a:lnTo>
                    <a:pt x="2180695" y="43653"/>
                  </a:lnTo>
                  <a:lnTo>
                    <a:pt x="2131062" y="42407"/>
                  </a:lnTo>
                  <a:lnTo>
                    <a:pt x="2079059" y="41157"/>
                  </a:lnTo>
                  <a:lnTo>
                    <a:pt x="2024186" y="40027"/>
                  </a:lnTo>
                  <a:lnTo>
                    <a:pt x="1965943" y="39142"/>
                  </a:lnTo>
                  <a:lnTo>
                    <a:pt x="1903831" y="38623"/>
                  </a:lnTo>
                  <a:lnTo>
                    <a:pt x="1847226" y="38472"/>
                  </a:lnTo>
                  <a:lnTo>
                    <a:pt x="1796007" y="38530"/>
                  </a:lnTo>
                  <a:lnTo>
                    <a:pt x="1749105" y="38752"/>
                  </a:lnTo>
                  <a:lnTo>
                    <a:pt x="1705453" y="39090"/>
                  </a:lnTo>
                  <a:lnTo>
                    <a:pt x="1663983" y="39498"/>
                  </a:lnTo>
                  <a:lnTo>
                    <a:pt x="1623626" y="39930"/>
                  </a:lnTo>
                  <a:lnTo>
                    <a:pt x="1583315" y="40338"/>
                  </a:lnTo>
                  <a:lnTo>
                    <a:pt x="1541981" y="40676"/>
                  </a:lnTo>
                  <a:lnTo>
                    <a:pt x="1498557" y="40898"/>
                  </a:lnTo>
                  <a:lnTo>
                    <a:pt x="1451974" y="40956"/>
                  </a:lnTo>
                  <a:lnTo>
                    <a:pt x="1401165" y="40804"/>
                  </a:lnTo>
                  <a:lnTo>
                    <a:pt x="1345061" y="40396"/>
                  </a:lnTo>
                  <a:lnTo>
                    <a:pt x="1282594" y="39685"/>
                  </a:lnTo>
                  <a:lnTo>
                    <a:pt x="1212697" y="38623"/>
                  </a:lnTo>
                  <a:lnTo>
                    <a:pt x="1119210" y="37132"/>
                  </a:lnTo>
                  <a:lnTo>
                    <a:pt x="1043859" y="36124"/>
                  </a:lnTo>
                  <a:lnTo>
                    <a:pt x="983643" y="35543"/>
                  </a:lnTo>
                  <a:lnTo>
                    <a:pt x="935561" y="35332"/>
                  </a:lnTo>
                  <a:lnTo>
                    <a:pt x="896610" y="35433"/>
                  </a:lnTo>
                  <a:lnTo>
                    <a:pt x="863789" y="35789"/>
                  </a:lnTo>
                  <a:lnTo>
                    <a:pt x="834098" y="36343"/>
                  </a:lnTo>
                  <a:lnTo>
                    <a:pt x="804533" y="37038"/>
                  </a:lnTo>
                  <a:lnTo>
                    <a:pt x="772095" y="37818"/>
                  </a:lnTo>
                  <a:lnTo>
                    <a:pt x="733780" y="38623"/>
                  </a:lnTo>
                  <a:lnTo>
                    <a:pt x="699672" y="39066"/>
                  </a:lnTo>
                  <a:lnTo>
                    <a:pt x="658427" y="39277"/>
                  </a:lnTo>
                  <a:lnTo>
                    <a:pt x="611128" y="39297"/>
                  </a:lnTo>
                  <a:lnTo>
                    <a:pt x="558855" y="39168"/>
                  </a:lnTo>
                  <a:lnTo>
                    <a:pt x="502687" y="38930"/>
                  </a:lnTo>
                  <a:lnTo>
                    <a:pt x="443706" y="38623"/>
                  </a:lnTo>
                  <a:lnTo>
                    <a:pt x="382992" y="38290"/>
                  </a:lnTo>
                  <a:lnTo>
                    <a:pt x="321625" y="37970"/>
                  </a:lnTo>
                  <a:lnTo>
                    <a:pt x="260686" y="37705"/>
                  </a:lnTo>
                  <a:lnTo>
                    <a:pt x="201256" y="37535"/>
                  </a:lnTo>
                  <a:lnTo>
                    <a:pt x="144414" y="37501"/>
                  </a:lnTo>
                  <a:lnTo>
                    <a:pt x="91242" y="37644"/>
                  </a:lnTo>
                  <a:lnTo>
                    <a:pt x="42820" y="38004"/>
                  </a:lnTo>
                  <a:lnTo>
                    <a:pt x="228" y="38623"/>
                  </a:lnTo>
                  <a:lnTo>
                    <a:pt x="0" y="34559"/>
                  </a:lnTo>
                  <a:lnTo>
                    <a:pt x="736" y="26177"/>
                  </a:lnTo>
                  <a:lnTo>
                    <a:pt x="228" y="203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18819" y="3118230"/>
            <a:ext cx="6426200" cy="229743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194310">
              <a:lnSpc>
                <a:spcPct val="90000"/>
              </a:lnSpc>
              <a:spcBef>
                <a:spcPts val="359"/>
              </a:spcBef>
            </a:pPr>
            <a:r>
              <a:rPr dirty="0" sz="2200">
                <a:latin typeface="Calibri"/>
                <a:cs typeface="Calibri"/>
              </a:rPr>
              <a:t>According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Greek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tradition,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sphinx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was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cruel, treacherous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merciless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creature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head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a </a:t>
            </a:r>
            <a:r>
              <a:rPr dirty="0" sz="2200">
                <a:latin typeface="Calibri"/>
                <a:cs typeface="Calibri"/>
              </a:rPr>
              <a:t>woman,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haunches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lion,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wings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bird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snake-</a:t>
            </a:r>
            <a:r>
              <a:rPr dirty="0" sz="2200">
                <a:latin typeface="Calibri"/>
                <a:cs typeface="Calibri"/>
              </a:rPr>
              <a:t>like </a:t>
            </a:r>
            <a:r>
              <a:rPr dirty="0" sz="2200" spc="-10">
                <a:latin typeface="Calibri"/>
                <a:cs typeface="Calibri"/>
              </a:rPr>
              <a:t>tail.</a:t>
            </a:r>
            <a:endParaRPr sz="2200">
              <a:latin typeface="Calibri"/>
              <a:cs typeface="Calibri"/>
            </a:endParaRPr>
          </a:p>
          <a:p>
            <a:pPr algn="just" marL="12700" marR="5080">
              <a:lnSpc>
                <a:spcPts val="2380"/>
              </a:lnSpc>
              <a:spcBef>
                <a:spcPts val="1025"/>
              </a:spcBef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monster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was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easily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recognizable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Oedipus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soon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caught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sight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her</a:t>
            </a:r>
            <a:r>
              <a:rPr dirty="0" sz="2200" spc="4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due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her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bizarre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combination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human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female,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leonine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avian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attributes.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82635" y="0"/>
            <a:ext cx="4309745" cy="6858000"/>
            <a:chOff x="7882635" y="0"/>
            <a:chExt cx="4309745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1496" y="0"/>
              <a:ext cx="3770376" cy="39042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2635" y="3910963"/>
              <a:ext cx="4306316" cy="29470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/>
              <a:t>The</a:t>
            </a:r>
            <a:r>
              <a:rPr dirty="0" sz="2400" spc="-95"/>
              <a:t> </a:t>
            </a:r>
            <a:r>
              <a:rPr dirty="0" sz="2400" spc="-20"/>
              <a:t>goddess</a:t>
            </a:r>
            <a:r>
              <a:rPr dirty="0" sz="2400" spc="-95"/>
              <a:t> </a:t>
            </a:r>
            <a:r>
              <a:rPr dirty="0" sz="2400" spc="-10"/>
              <a:t>Hera</a:t>
            </a:r>
            <a:r>
              <a:rPr dirty="0" sz="2400" spc="-105"/>
              <a:t> </a:t>
            </a:r>
            <a:r>
              <a:rPr dirty="0" sz="2400"/>
              <a:t>had</a:t>
            </a:r>
            <a:r>
              <a:rPr dirty="0" sz="2400" spc="-95"/>
              <a:t> </a:t>
            </a:r>
            <a:r>
              <a:rPr dirty="0" sz="2400" spc="-25"/>
              <a:t>recently</a:t>
            </a:r>
            <a:r>
              <a:rPr dirty="0" sz="2400" spc="-95"/>
              <a:t> </a:t>
            </a:r>
            <a:r>
              <a:rPr dirty="0" sz="2400" spc="-20"/>
              <a:t>sent </a:t>
            </a:r>
            <a:r>
              <a:rPr dirty="0" sz="2400"/>
              <a:t>the</a:t>
            </a:r>
            <a:r>
              <a:rPr dirty="0" sz="2400" spc="-95"/>
              <a:t> </a:t>
            </a:r>
            <a:r>
              <a:rPr dirty="0" sz="2400" spc="-10"/>
              <a:t>Sphinx</a:t>
            </a:r>
            <a:r>
              <a:rPr dirty="0" sz="2400" spc="-90"/>
              <a:t> </a:t>
            </a:r>
            <a:r>
              <a:rPr dirty="0" sz="2400"/>
              <a:t>to</a:t>
            </a:r>
            <a:r>
              <a:rPr dirty="0" sz="2400" spc="-75"/>
              <a:t> </a:t>
            </a:r>
            <a:r>
              <a:rPr dirty="0" sz="2400" spc="-20"/>
              <a:t>punish</a:t>
            </a:r>
            <a:r>
              <a:rPr dirty="0" sz="2400" spc="-105"/>
              <a:t> </a:t>
            </a:r>
            <a:r>
              <a:rPr dirty="0" sz="2400" spc="-20"/>
              <a:t>Thebes</a:t>
            </a:r>
            <a:r>
              <a:rPr dirty="0" sz="2400" spc="-85"/>
              <a:t> </a:t>
            </a:r>
            <a:r>
              <a:rPr dirty="0" sz="2400" spc="-25"/>
              <a:t>for</a:t>
            </a:r>
            <a:endParaRPr sz="2400"/>
          </a:p>
          <a:p>
            <a:pPr marL="12700">
              <a:lnSpc>
                <a:spcPts val="2555"/>
              </a:lnSpc>
            </a:pPr>
            <a:r>
              <a:rPr dirty="0" sz="2400" spc="-30"/>
              <a:t>Laius’s</a:t>
            </a:r>
            <a:r>
              <a:rPr dirty="0" sz="2400" spc="-75"/>
              <a:t> </a:t>
            </a:r>
            <a:r>
              <a:rPr dirty="0" sz="2400" spc="-20"/>
              <a:t>abduction</a:t>
            </a:r>
            <a:r>
              <a:rPr dirty="0" sz="2400" spc="-85"/>
              <a:t> </a:t>
            </a:r>
            <a:r>
              <a:rPr dirty="0" sz="2400"/>
              <a:t>of</a:t>
            </a:r>
            <a:r>
              <a:rPr dirty="0" sz="2400" spc="-75"/>
              <a:t> </a:t>
            </a:r>
            <a:r>
              <a:rPr dirty="0" sz="2400"/>
              <a:t>a</a:t>
            </a:r>
            <a:r>
              <a:rPr dirty="0" sz="2400" spc="-55"/>
              <a:t> </a:t>
            </a:r>
            <a:r>
              <a:rPr dirty="0" sz="2400"/>
              <a:t>boy</a:t>
            </a:r>
            <a:r>
              <a:rPr dirty="0" sz="2400" spc="-75"/>
              <a:t> </a:t>
            </a:r>
            <a:r>
              <a:rPr dirty="0" sz="2400" spc="-10"/>
              <a:t>from</a:t>
            </a:r>
            <a:r>
              <a:rPr dirty="0" sz="2400" spc="-100"/>
              <a:t> </a:t>
            </a:r>
            <a:r>
              <a:rPr dirty="0" sz="2400" spc="-20"/>
              <a:t>Pisa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831875" y="1749805"/>
            <a:ext cx="4718685" cy="0"/>
          </a:xfrm>
          <a:custGeom>
            <a:avLst/>
            <a:gdLst/>
            <a:ahLst/>
            <a:cxnLst/>
            <a:rect l="l" t="t" r="r" b="b"/>
            <a:pathLst>
              <a:path w="4718685" h="0">
                <a:moveTo>
                  <a:pt x="471827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76680" y="1895348"/>
            <a:ext cx="4350385" cy="307467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12700" marR="243840">
              <a:lnSpc>
                <a:spcPts val="2160"/>
              </a:lnSpc>
              <a:spcBef>
                <a:spcPts val="37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goddess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Hera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recently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Sphinx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punish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Thebes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King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Laius’s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abduction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young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boy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Pisa.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Settling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rock,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close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city’s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walls,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Sphinx</a:t>
            </a:r>
            <a:r>
              <a:rPr dirty="0" sz="2000" spc="3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challenged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every wayfarer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seeking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enter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Thebes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demanding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answer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riddle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taught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Muses:</a:t>
            </a:r>
            <a:endParaRPr sz="2000">
              <a:latin typeface="Calibri"/>
              <a:cs typeface="Calibri"/>
            </a:endParaRPr>
          </a:p>
          <a:p>
            <a:pPr marL="12700" marR="118110">
              <a:lnSpc>
                <a:spcPts val="216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“What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being,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voice,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walks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four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feet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morning,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noontime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night?”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34021" y="5707672"/>
            <a:ext cx="4714240" cy="0"/>
          </a:xfrm>
          <a:custGeom>
            <a:avLst/>
            <a:gdLst/>
            <a:ahLst/>
            <a:cxnLst/>
            <a:rect l="l" t="t" r="r" b="b"/>
            <a:pathLst>
              <a:path w="4714240" h="0">
                <a:moveTo>
                  <a:pt x="47139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247" y="880821"/>
            <a:ext cx="4091685" cy="5315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25"/>
              <a:t>Nobody</a:t>
            </a:r>
            <a:r>
              <a:rPr dirty="0" sz="2400" spc="-80"/>
              <a:t> </a:t>
            </a:r>
            <a:r>
              <a:rPr dirty="0" sz="2400" spc="-20"/>
              <a:t>dared</a:t>
            </a:r>
            <a:r>
              <a:rPr dirty="0" sz="2400" spc="-85"/>
              <a:t> </a:t>
            </a:r>
            <a:r>
              <a:rPr dirty="0" sz="2400"/>
              <a:t>to</a:t>
            </a:r>
            <a:r>
              <a:rPr dirty="0" sz="2400" spc="-75"/>
              <a:t> </a:t>
            </a:r>
            <a:r>
              <a:rPr dirty="0" sz="2400" spc="-20"/>
              <a:t>enter</a:t>
            </a:r>
            <a:r>
              <a:rPr dirty="0" sz="2400" spc="-90"/>
              <a:t> </a:t>
            </a:r>
            <a:r>
              <a:rPr dirty="0" sz="2400"/>
              <a:t>or</a:t>
            </a:r>
            <a:r>
              <a:rPr dirty="0" sz="2400" spc="-65"/>
              <a:t> </a:t>
            </a:r>
            <a:r>
              <a:rPr dirty="0" sz="2400" spc="-20"/>
              <a:t>leave</a:t>
            </a:r>
            <a:r>
              <a:rPr dirty="0" sz="2400" spc="-85"/>
              <a:t> </a:t>
            </a:r>
            <a:r>
              <a:rPr dirty="0" sz="2400" spc="-25"/>
              <a:t>the </a:t>
            </a:r>
            <a:r>
              <a:rPr dirty="0" sz="2400"/>
              <a:t>city</a:t>
            </a:r>
            <a:r>
              <a:rPr dirty="0" sz="2400" spc="-90"/>
              <a:t> </a:t>
            </a:r>
            <a:r>
              <a:rPr dirty="0" sz="2400"/>
              <a:t>for</a:t>
            </a:r>
            <a:r>
              <a:rPr dirty="0" sz="2400" spc="-80"/>
              <a:t> </a:t>
            </a:r>
            <a:r>
              <a:rPr dirty="0" sz="2400"/>
              <a:t>a</a:t>
            </a:r>
            <a:r>
              <a:rPr dirty="0" sz="2400" spc="-60"/>
              <a:t> </a:t>
            </a:r>
            <a:r>
              <a:rPr dirty="0" sz="2400" spc="-55"/>
              <a:t>monster,</a:t>
            </a:r>
            <a:r>
              <a:rPr dirty="0" sz="2400" spc="-80"/>
              <a:t> </a:t>
            </a:r>
            <a:r>
              <a:rPr dirty="0" sz="2400"/>
              <a:t>the</a:t>
            </a:r>
            <a:r>
              <a:rPr dirty="0" sz="2400" spc="-95"/>
              <a:t> </a:t>
            </a:r>
            <a:r>
              <a:rPr dirty="0" sz="2400" spc="-20"/>
              <a:t>Sphinx,</a:t>
            </a:r>
            <a:r>
              <a:rPr dirty="0" sz="2400" spc="-80"/>
              <a:t> </a:t>
            </a:r>
            <a:r>
              <a:rPr dirty="0" sz="2400" spc="-25"/>
              <a:t>had </a:t>
            </a:r>
            <a:r>
              <a:rPr dirty="0" sz="2400" spc="-20"/>
              <a:t>settled</a:t>
            </a:r>
            <a:r>
              <a:rPr dirty="0" sz="2400" spc="-90"/>
              <a:t> </a:t>
            </a:r>
            <a:r>
              <a:rPr dirty="0" sz="2400"/>
              <a:t>on</a:t>
            </a:r>
            <a:r>
              <a:rPr dirty="0" sz="2400" spc="-80"/>
              <a:t> </a:t>
            </a:r>
            <a:r>
              <a:rPr dirty="0" sz="2400"/>
              <a:t>a</a:t>
            </a:r>
            <a:r>
              <a:rPr dirty="0" sz="2400" spc="-55"/>
              <a:t> </a:t>
            </a:r>
            <a:r>
              <a:rPr dirty="0" sz="2400"/>
              <a:t>cliff</a:t>
            </a:r>
            <a:r>
              <a:rPr dirty="0" sz="2400" spc="-75"/>
              <a:t> </a:t>
            </a:r>
            <a:r>
              <a:rPr dirty="0" sz="2400"/>
              <a:t>just</a:t>
            </a:r>
            <a:r>
              <a:rPr dirty="0" sz="2400" spc="-85"/>
              <a:t> </a:t>
            </a:r>
            <a:r>
              <a:rPr dirty="0" sz="2400" spc="-10"/>
              <a:t>outside</a:t>
            </a:r>
            <a:r>
              <a:rPr dirty="0" sz="2400" spc="-80"/>
              <a:t> </a:t>
            </a:r>
            <a:r>
              <a:rPr dirty="0" sz="2400"/>
              <a:t>the</a:t>
            </a:r>
            <a:r>
              <a:rPr dirty="0" sz="2400" spc="-85"/>
              <a:t> </a:t>
            </a:r>
            <a:r>
              <a:rPr dirty="0" sz="2400" spc="-20"/>
              <a:t>city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831875" y="1749805"/>
            <a:ext cx="4718685" cy="0"/>
          </a:xfrm>
          <a:custGeom>
            <a:avLst/>
            <a:gdLst/>
            <a:ahLst/>
            <a:cxnLst/>
            <a:rect l="l" t="t" r="r" b="b"/>
            <a:pathLst>
              <a:path w="4718685" h="0">
                <a:moveTo>
                  <a:pt x="471827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76680" y="1899920"/>
            <a:ext cx="4348480" cy="252285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traveling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journey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Corinth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Thebes,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finally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came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outskirts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latter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city.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seven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gates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Thebes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closed.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Nobody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dared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enter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leave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monster,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Sphinx,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settled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cliff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just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wall.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monster</a:t>
            </a:r>
            <a:r>
              <a:rPr dirty="0" sz="18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challenged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passed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answer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riddle.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couldn’t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answer,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tore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pieces.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Nobody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yet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solve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riddle.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34021" y="5707672"/>
            <a:ext cx="4714240" cy="0"/>
          </a:xfrm>
          <a:custGeom>
            <a:avLst/>
            <a:gdLst/>
            <a:ahLst/>
            <a:cxnLst/>
            <a:rect l="l" t="t" r="r" b="b"/>
            <a:pathLst>
              <a:path w="4714240" h="0">
                <a:moveTo>
                  <a:pt x="47139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5514" y="1035494"/>
            <a:ext cx="5666485" cy="47870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115" y="383870"/>
            <a:ext cx="5251450" cy="130111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spc="-229">
                <a:solidFill>
                  <a:srgbClr val="000000"/>
                </a:solidFill>
              </a:rPr>
              <a:t>To</a:t>
            </a:r>
            <a:r>
              <a:rPr dirty="0" sz="4400" spc="-80">
                <a:solidFill>
                  <a:srgbClr val="000000"/>
                </a:solidFill>
              </a:rPr>
              <a:t> </a:t>
            </a:r>
            <a:r>
              <a:rPr dirty="0" sz="4400" spc="-35">
                <a:solidFill>
                  <a:srgbClr val="000000"/>
                </a:solidFill>
              </a:rPr>
              <a:t>challenge</a:t>
            </a:r>
            <a:r>
              <a:rPr dirty="0" sz="4400" spc="-170">
                <a:solidFill>
                  <a:srgbClr val="000000"/>
                </a:solidFill>
              </a:rPr>
              <a:t> </a:t>
            </a:r>
            <a:r>
              <a:rPr dirty="0" sz="4400" spc="-30">
                <a:solidFill>
                  <a:srgbClr val="000000"/>
                </a:solidFill>
              </a:rPr>
              <a:t>(someone) </a:t>
            </a:r>
            <a:r>
              <a:rPr dirty="0" sz="4400" spc="-10">
                <a:solidFill>
                  <a:srgbClr val="000000"/>
                </a:solidFill>
              </a:rPr>
              <a:t>challenging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-3" y="1998332"/>
            <a:ext cx="11695430" cy="4732020"/>
            <a:chOff x="-3" y="1998332"/>
            <a:chExt cx="11695430" cy="4732020"/>
          </a:xfrm>
        </p:grpSpPr>
        <p:sp>
          <p:nvSpPr>
            <p:cNvPr id="4" name="object 4" descr=""/>
            <p:cNvSpPr/>
            <p:nvPr/>
          </p:nvSpPr>
          <p:spPr>
            <a:xfrm>
              <a:off x="-3" y="1998840"/>
              <a:ext cx="11454765" cy="782320"/>
            </a:xfrm>
            <a:custGeom>
              <a:avLst/>
              <a:gdLst/>
              <a:ahLst/>
              <a:cxnLst/>
              <a:rect l="l" t="t" r="r" b="b"/>
              <a:pathLst>
                <a:path w="11454765" h="782319">
                  <a:moveTo>
                    <a:pt x="11454638" y="0"/>
                  </a:moveTo>
                  <a:lnTo>
                    <a:pt x="0" y="0"/>
                  </a:lnTo>
                  <a:lnTo>
                    <a:pt x="0" y="781697"/>
                  </a:lnTo>
                  <a:lnTo>
                    <a:pt x="11454638" y="781697"/>
                  </a:lnTo>
                  <a:lnTo>
                    <a:pt x="114546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88463"/>
              <a:ext cx="11515344" cy="454152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2203107"/>
              <a:ext cx="11383645" cy="4268470"/>
            </a:xfrm>
            <a:custGeom>
              <a:avLst/>
              <a:gdLst/>
              <a:ahLst/>
              <a:cxnLst/>
              <a:rect l="l" t="t" r="r" b="b"/>
              <a:pathLst>
                <a:path w="11383645" h="4268470">
                  <a:moveTo>
                    <a:pt x="11383391" y="0"/>
                  </a:moveTo>
                  <a:lnTo>
                    <a:pt x="0" y="0"/>
                  </a:lnTo>
                  <a:lnTo>
                    <a:pt x="0" y="4267962"/>
                  </a:lnTo>
                  <a:lnTo>
                    <a:pt x="11383391" y="4267962"/>
                  </a:lnTo>
                  <a:lnTo>
                    <a:pt x="11383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8709" y="2559062"/>
              <a:ext cx="2741675" cy="3639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2606" y="2559062"/>
              <a:ext cx="2743580" cy="363943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542648" y="1998332"/>
              <a:ext cx="152400" cy="782320"/>
            </a:xfrm>
            <a:custGeom>
              <a:avLst/>
              <a:gdLst/>
              <a:ahLst/>
              <a:cxnLst/>
              <a:rect l="l" t="t" r="r" b="b"/>
              <a:pathLst>
                <a:path w="152400" h="782319">
                  <a:moveTo>
                    <a:pt x="152387" y="0"/>
                  </a:moveTo>
                  <a:lnTo>
                    <a:pt x="0" y="0"/>
                  </a:lnTo>
                  <a:lnTo>
                    <a:pt x="0" y="781697"/>
                  </a:lnTo>
                  <a:lnTo>
                    <a:pt x="152387" y="781697"/>
                  </a:lnTo>
                  <a:lnTo>
                    <a:pt x="1523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75284" y="2588767"/>
            <a:ext cx="4028440" cy="327787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65405" marR="107950">
              <a:lnSpc>
                <a:spcPct val="80000"/>
              </a:lnSpc>
              <a:spcBef>
                <a:spcPts val="530"/>
              </a:spcBef>
            </a:pPr>
            <a:r>
              <a:rPr dirty="0" sz="1800" spc="-10" b="1">
                <a:latin typeface="Calibri"/>
                <a:cs typeface="Calibri"/>
              </a:rPr>
              <a:t>Verb: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challenge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(someone):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present </a:t>
            </a:r>
            <a:r>
              <a:rPr dirty="0" sz="1800">
                <a:latin typeface="Calibri"/>
                <a:cs typeface="Calibri"/>
              </a:rPr>
              <a:t>someone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difficult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physical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or </a:t>
            </a:r>
            <a:r>
              <a:rPr dirty="0" sz="1800">
                <a:latin typeface="Calibri"/>
                <a:cs typeface="Calibri"/>
              </a:rPr>
              <a:t>mental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task,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which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tests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their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ability</a:t>
            </a:r>
            <a:endParaRPr sz="1800">
              <a:latin typeface="Calibri"/>
              <a:cs typeface="Calibri"/>
            </a:endParaRPr>
          </a:p>
          <a:p>
            <a:pPr marL="299085" marR="630555" indent="-287020">
              <a:lnSpc>
                <a:spcPct val="100000"/>
              </a:lnSpc>
              <a:spcBef>
                <a:spcPts val="1160"/>
              </a:spcBef>
              <a:buFont typeface="Courier New"/>
              <a:buChar char="o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Sphinx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challenged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who </a:t>
            </a:r>
            <a:r>
              <a:rPr dirty="0" sz="1600" spc="-10">
                <a:latin typeface="Calibri"/>
                <a:cs typeface="Calibri"/>
              </a:rPr>
              <a:t>passed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answer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riddle</a:t>
            </a:r>
            <a:endParaRPr sz="1600">
              <a:latin typeface="Calibri"/>
              <a:cs typeface="Calibri"/>
            </a:endParaRPr>
          </a:p>
          <a:p>
            <a:pPr marL="65405">
              <a:lnSpc>
                <a:spcPts val="1945"/>
              </a:lnSpc>
              <a:spcBef>
                <a:spcPts val="1410"/>
              </a:spcBef>
            </a:pPr>
            <a:r>
              <a:rPr dirty="0" sz="1800" b="1">
                <a:latin typeface="Calibri"/>
                <a:cs typeface="Calibri"/>
              </a:rPr>
              <a:t>Adjective: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challenging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something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which</a:t>
            </a:r>
            <a:endParaRPr sz="1800">
              <a:latin typeface="Calibri"/>
              <a:cs typeface="Calibri"/>
            </a:endParaRPr>
          </a:p>
          <a:p>
            <a:pPr marL="65405">
              <a:lnSpc>
                <a:spcPts val="1945"/>
              </a:lnSpc>
            </a:pPr>
            <a:r>
              <a:rPr dirty="0" sz="1800">
                <a:latin typeface="Calibri"/>
                <a:cs typeface="Calibri"/>
              </a:rPr>
              <a:t>tests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one’s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abilities,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demanding</a:t>
            </a:r>
            <a:endParaRPr sz="1800">
              <a:latin typeface="Calibri"/>
              <a:cs typeface="Calibri"/>
            </a:endParaRPr>
          </a:p>
          <a:p>
            <a:pPr lvl="1" marL="351790" marR="5080" indent="-287020">
              <a:lnSpc>
                <a:spcPct val="80000"/>
              </a:lnSpc>
              <a:spcBef>
                <a:spcPts val="1005"/>
              </a:spcBef>
              <a:buFont typeface="Courier New"/>
              <a:buChar char="o"/>
              <a:tabLst>
                <a:tab pos="351790" algn="l"/>
              </a:tabLst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riddle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posed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Sphinx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so </a:t>
            </a:r>
            <a:r>
              <a:rPr dirty="0" sz="1600">
                <a:latin typeface="Calibri"/>
                <a:cs typeface="Calibri"/>
              </a:rPr>
              <a:t>challenging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none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previous </a:t>
            </a:r>
            <a:r>
              <a:rPr dirty="0" sz="1600">
                <a:latin typeface="Calibri"/>
                <a:cs typeface="Calibri"/>
              </a:rPr>
              <a:t>passersby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been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able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answer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she </a:t>
            </a:r>
            <a:r>
              <a:rPr dirty="0" sz="1600">
                <a:latin typeface="Calibri"/>
                <a:cs typeface="Calibri"/>
              </a:rPr>
              <a:t>had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summarily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torn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them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pieces</a:t>
            </a:r>
            <a:endParaRPr sz="16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625"/>
              </a:spcBef>
            </a:pPr>
            <a:r>
              <a:rPr dirty="0" sz="1600" spc="-50">
                <a:latin typeface="Courier New"/>
                <a:cs typeface="Courier New"/>
              </a:rPr>
              <a:t>o</a:t>
            </a:r>
            <a:endParaRPr sz="1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"/>
              <a:t>When</a:t>
            </a:r>
            <a:r>
              <a:rPr dirty="0" sz="2400" spc="-120"/>
              <a:t> </a:t>
            </a:r>
            <a:r>
              <a:rPr dirty="0" sz="2400"/>
              <a:t>the</a:t>
            </a:r>
            <a:r>
              <a:rPr dirty="0" sz="2400" spc="-110"/>
              <a:t> </a:t>
            </a:r>
            <a:r>
              <a:rPr dirty="0" sz="2400" spc="-10"/>
              <a:t>Sphinx</a:t>
            </a:r>
            <a:r>
              <a:rPr dirty="0" sz="2400" spc="-105"/>
              <a:t> </a:t>
            </a:r>
            <a:r>
              <a:rPr dirty="0" sz="2400"/>
              <a:t>saw</a:t>
            </a:r>
            <a:r>
              <a:rPr dirty="0" sz="2400" spc="-100"/>
              <a:t> </a:t>
            </a:r>
            <a:r>
              <a:rPr dirty="0" sz="2400" spc="-10"/>
              <a:t>Oedipus </a:t>
            </a:r>
            <a:r>
              <a:rPr dirty="0" sz="2400" spc="-25"/>
              <a:t>approaching</a:t>
            </a:r>
            <a:r>
              <a:rPr dirty="0" sz="2400" spc="-100"/>
              <a:t> </a:t>
            </a:r>
            <a:r>
              <a:rPr dirty="0" sz="2400"/>
              <a:t>the</a:t>
            </a:r>
            <a:r>
              <a:rPr dirty="0" sz="2400" spc="-75"/>
              <a:t> </a:t>
            </a:r>
            <a:r>
              <a:rPr dirty="0" sz="2400" spc="-40"/>
              <a:t>city,</a:t>
            </a:r>
            <a:r>
              <a:rPr dirty="0" sz="2400" spc="-75"/>
              <a:t> </a:t>
            </a:r>
            <a:r>
              <a:rPr dirty="0" sz="2400"/>
              <a:t>she</a:t>
            </a:r>
            <a:r>
              <a:rPr dirty="0" sz="2400" spc="-75"/>
              <a:t> </a:t>
            </a:r>
            <a:r>
              <a:rPr dirty="0" sz="2400" spc="-10"/>
              <a:t>addressed </a:t>
            </a:r>
            <a:r>
              <a:rPr dirty="0" sz="2400"/>
              <a:t>him</a:t>
            </a:r>
            <a:r>
              <a:rPr dirty="0" sz="2400" spc="-75"/>
              <a:t> </a:t>
            </a:r>
            <a:r>
              <a:rPr dirty="0" sz="2400"/>
              <a:t>in</a:t>
            </a:r>
            <a:r>
              <a:rPr dirty="0" sz="2400" spc="-50"/>
              <a:t> </a:t>
            </a:r>
            <a:r>
              <a:rPr dirty="0" sz="2400"/>
              <a:t>a</a:t>
            </a:r>
            <a:r>
              <a:rPr dirty="0" sz="2400" spc="-35"/>
              <a:t> </a:t>
            </a:r>
            <a:r>
              <a:rPr dirty="0" sz="2400" spc="-20"/>
              <a:t>sinister</a:t>
            </a:r>
            <a:r>
              <a:rPr dirty="0" sz="2400" spc="-75"/>
              <a:t> </a:t>
            </a:r>
            <a:r>
              <a:rPr dirty="0" sz="2400" spc="-10"/>
              <a:t>tone</a:t>
            </a:r>
            <a:r>
              <a:rPr dirty="0" sz="2400" spc="-80"/>
              <a:t> </a:t>
            </a:r>
            <a:r>
              <a:rPr dirty="0" sz="2400"/>
              <a:t>of</a:t>
            </a:r>
            <a:r>
              <a:rPr dirty="0" sz="2400" spc="-65"/>
              <a:t> </a:t>
            </a:r>
            <a:r>
              <a:rPr dirty="0" sz="2400" spc="-10"/>
              <a:t>voice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831875" y="1749805"/>
            <a:ext cx="4718685" cy="0"/>
          </a:xfrm>
          <a:custGeom>
            <a:avLst/>
            <a:gdLst/>
            <a:ahLst/>
            <a:cxnLst/>
            <a:rect l="l" t="t" r="r" b="b"/>
            <a:pathLst>
              <a:path w="4718685" h="0">
                <a:moveTo>
                  <a:pt x="471827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76680" y="1895348"/>
            <a:ext cx="4045585" cy="8801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cliff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perched,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sharp-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eyed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Sphinx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caught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sight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Oedipus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approaching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city.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34021" y="5707672"/>
            <a:ext cx="4714240" cy="0"/>
          </a:xfrm>
          <a:custGeom>
            <a:avLst/>
            <a:gdLst/>
            <a:ahLst/>
            <a:cxnLst/>
            <a:rect l="l" t="t" r="r" b="b"/>
            <a:pathLst>
              <a:path w="4714240" h="0">
                <a:moveTo>
                  <a:pt x="47139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278" y="1195768"/>
            <a:ext cx="5148833" cy="46141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44536A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9473" y="697483"/>
            <a:ext cx="22186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0"/>
              <a:t>sharp-</a:t>
            </a:r>
            <a:r>
              <a:rPr dirty="0" sz="3200" spc="-20"/>
              <a:t>sighted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1139139" y="1596898"/>
            <a:ext cx="4112895" cy="350837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80"/>
              </a:spcBef>
            </a:pPr>
            <a:r>
              <a:rPr dirty="0" sz="1600" spc="-65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sharp-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eyed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sharp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sighted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refers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someone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skilled</a:t>
            </a:r>
            <a:r>
              <a:rPr dirty="0" sz="16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noticing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things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especially</a:t>
            </a:r>
            <a:r>
              <a:rPr dirty="0" sz="16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keen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powers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vision;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someone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quick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notice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things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perceptive.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1600">
              <a:latin typeface="Calibri"/>
              <a:cs typeface="Calibri"/>
            </a:endParaRPr>
          </a:p>
          <a:p>
            <a:pPr marL="469900" marR="139065" indent="-457834">
              <a:lnSpc>
                <a:spcPts val="1540"/>
              </a:lnSpc>
              <a:buAutoNum type="alphaUcPeriod"/>
              <a:tabLst>
                <a:tab pos="4699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Sphinx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especially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sharp-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eyed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turns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attention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travelers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appear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approaching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Thebes?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65"/>
              </a:spcBef>
              <a:buClr>
                <a:srgbClr val="FFFFFF"/>
              </a:buClr>
              <a:buFont typeface="Calibri"/>
              <a:buAutoNum type="alphaUcPeriod"/>
            </a:pPr>
            <a:endParaRPr sz="1600">
              <a:latin typeface="Calibri"/>
              <a:cs typeface="Calibri"/>
            </a:endParaRPr>
          </a:p>
          <a:p>
            <a:pPr marL="469900" marR="358140" indent="-457834">
              <a:lnSpc>
                <a:spcPts val="1540"/>
              </a:lnSpc>
              <a:buAutoNum type="alphaUcPeriod"/>
              <a:tabLst>
                <a:tab pos="4699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ever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uncovered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something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valuable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useful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avoided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serious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mistake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sharp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sightedness?</a:t>
            </a:r>
            <a:r>
              <a:rPr dirty="0" sz="1600" spc="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so,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incident.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7926" y="174155"/>
            <a:ext cx="4331081" cy="553198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0478" y="5845783"/>
            <a:ext cx="3657600" cy="907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025" y="398145"/>
            <a:ext cx="4493895" cy="104965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/>
              <a:t>The</a:t>
            </a:r>
            <a:r>
              <a:rPr dirty="0" sz="2400" spc="-80"/>
              <a:t> </a:t>
            </a:r>
            <a:r>
              <a:rPr dirty="0" sz="2400" spc="-20"/>
              <a:t>Sphinx</a:t>
            </a:r>
            <a:r>
              <a:rPr dirty="0" sz="2400" spc="-85"/>
              <a:t> </a:t>
            </a:r>
            <a:r>
              <a:rPr dirty="0" sz="2400"/>
              <a:t>saw</a:t>
            </a:r>
            <a:r>
              <a:rPr dirty="0" sz="2400" spc="-90"/>
              <a:t> </a:t>
            </a:r>
            <a:r>
              <a:rPr dirty="0" sz="2400" spc="-20"/>
              <a:t>Oedipus</a:t>
            </a:r>
            <a:r>
              <a:rPr dirty="0" sz="2400" spc="-80"/>
              <a:t> </a:t>
            </a:r>
            <a:r>
              <a:rPr dirty="0" sz="2400" spc="-10"/>
              <a:t>approaching </a:t>
            </a:r>
            <a:r>
              <a:rPr dirty="0" sz="2400"/>
              <a:t>the</a:t>
            </a:r>
            <a:r>
              <a:rPr dirty="0" sz="2400" spc="-85"/>
              <a:t> </a:t>
            </a:r>
            <a:r>
              <a:rPr dirty="0" sz="2400" spc="-45"/>
              <a:t>city,</a:t>
            </a:r>
            <a:r>
              <a:rPr dirty="0" sz="2400" spc="-65"/>
              <a:t> </a:t>
            </a:r>
            <a:r>
              <a:rPr dirty="0" sz="2400"/>
              <a:t>and</a:t>
            </a:r>
            <a:r>
              <a:rPr dirty="0" sz="2400" spc="-85"/>
              <a:t> </a:t>
            </a:r>
            <a:r>
              <a:rPr dirty="0" sz="2400" spc="-25"/>
              <a:t>immediately</a:t>
            </a:r>
            <a:r>
              <a:rPr dirty="0" sz="2400" spc="-85"/>
              <a:t> </a:t>
            </a:r>
            <a:r>
              <a:rPr dirty="0" sz="2400" spc="-10"/>
              <a:t>addressed </a:t>
            </a:r>
            <a:r>
              <a:rPr dirty="0" sz="2400"/>
              <a:t>him</a:t>
            </a:r>
            <a:r>
              <a:rPr dirty="0" sz="2400" spc="-75"/>
              <a:t> </a:t>
            </a:r>
            <a:r>
              <a:rPr dirty="0" sz="2400"/>
              <a:t>in</a:t>
            </a:r>
            <a:r>
              <a:rPr dirty="0" sz="2400" spc="-50"/>
              <a:t> </a:t>
            </a:r>
            <a:r>
              <a:rPr dirty="0" sz="2400"/>
              <a:t>a</a:t>
            </a:r>
            <a:r>
              <a:rPr dirty="0" sz="2400" spc="-35"/>
              <a:t> </a:t>
            </a:r>
            <a:r>
              <a:rPr dirty="0" sz="2400" spc="-20"/>
              <a:t>sinister</a:t>
            </a:r>
            <a:r>
              <a:rPr dirty="0" sz="2400" spc="-75"/>
              <a:t> </a:t>
            </a:r>
            <a:r>
              <a:rPr dirty="0" sz="2400" spc="-10"/>
              <a:t>tone</a:t>
            </a:r>
            <a:r>
              <a:rPr dirty="0" sz="2400" spc="-80"/>
              <a:t> </a:t>
            </a:r>
            <a:r>
              <a:rPr dirty="0" sz="2400"/>
              <a:t>of</a:t>
            </a:r>
            <a:r>
              <a:rPr dirty="0" sz="2400" spc="-65"/>
              <a:t> </a:t>
            </a:r>
            <a:r>
              <a:rPr dirty="0" sz="2400" spc="-10"/>
              <a:t>voice</a:t>
            </a:r>
            <a:endParaRPr sz="2400"/>
          </a:p>
        </p:txBody>
      </p:sp>
      <p:sp>
        <p:nvSpPr>
          <p:cNvPr id="3" name="object 3" descr=""/>
          <p:cNvSpPr/>
          <p:nvPr/>
        </p:nvSpPr>
        <p:spPr>
          <a:xfrm>
            <a:off x="831875" y="1749805"/>
            <a:ext cx="4718685" cy="0"/>
          </a:xfrm>
          <a:custGeom>
            <a:avLst/>
            <a:gdLst/>
            <a:ahLst/>
            <a:cxnLst/>
            <a:rect l="l" t="t" r="r" b="b"/>
            <a:pathLst>
              <a:path w="4718685" h="0">
                <a:moveTo>
                  <a:pt x="471827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76680" y="1895348"/>
            <a:ext cx="4422140" cy="142875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sphinx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immediately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him,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sinister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tone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voice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“What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creature</a:t>
            </a:r>
            <a:r>
              <a:rPr dirty="0" sz="20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walks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four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feet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morning,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noon,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evening?”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34021" y="5707672"/>
            <a:ext cx="4714240" cy="0"/>
          </a:xfrm>
          <a:custGeom>
            <a:avLst/>
            <a:gdLst/>
            <a:ahLst/>
            <a:cxnLst/>
            <a:rect l="l" t="t" r="r" b="b"/>
            <a:pathLst>
              <a:path w="4714240" h="0">
                <a:moveTo>
                  <a:pt x="47139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3598" y="-1"/>
            <a:ext cx="3696589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Andrew Ness</dc:creator>
  <dcterms:created xsi:type="dcterms:W3CDTF">2025-01-28T16:42:29Z</dcterms:created>
  <dcterms:modified xsi:type="dcterms:W3CDTF">2025-01-28T16:42:29Z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2025-01-28T00:00:00Z</vt:filetime>
  </property>
  <property fmtid="{D5CDD505-2E9C-101B-9397-08002B2CF9AE}" pid="5" name="Producer">
    <vt:lpwstr>Microsoft® PowerPoint® for Microsoft 365</vt:lpwstr>
  </property>
</Properties>
</file>