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6858000" cy="9144000"/>
  <p:embeddedFontLst>
    <p:embeddedFont>
      <p:font typeface="Blueberry" panose="020B0604020202020204" charset="0"/>
      <p:regular r:id="rId12"/>
    </p:embeddedFont>
    <p:embeddedFont>
      <p:font typeface="Fredoka" panose="020B0604020202020204" charset="0"/>
      <p:regular r:id="rId13"/>
    </p:embeddedFont>
    <p:embeddedFont>
      <p:font typeface="KG Primary Penmanship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9" autoAdjust="0"/>
    <p:restoredTop sz="94622" autoAdjust="0"/>
  </p:normalViewPr>
  <p:slideViewPr>
    <p:cSldViewPr>
      <p:cViewPr varScale="1">
        <p:scale>
          <a:sx n="70" d="100"/>
          <a:sy n="70" d="100"/>
        </p:scale>
        <p:origin x="276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 Bonn Marie Loza" userId="f6496dc54671e315" providerId="LiveId" clId="{90544042-3B65-41A6-9D02-362F19CC70FE}"/>
    <pc:docChg chg="undo custSel addSld delSld modSld">
      <pc:chgData name="Eli Bonn Marie Loza" userId="f6496dc54671e315" providerId="LiveId" clId="{90544042-3B65-41A6-9D02-362F19CC70FE}" dt="2025-10-17T12:42:54.886" v="120" actId="14100"/>
      <pc:docMkLst>
        <pc:docMk/>
      </pc:docMkLst>
      <pc:sldChg chg="modSp mod">
        <pc:chgData name="Eli Bonn Marie Loza" userId="f6496dc54671e315" providerId="LiveId" clId="{90544042-3B65-41A6-9D02-362F19CC70FE}" dt="2025-10-17T12:42:54.886" v="120" actId="14100"/>
        <pc:sldMkLst>
          <pc:docMk/>
          <pc:sldMk cId="0" sldId="262"/>
        </pc:sldMkLst>
        <pc:spChg chg="mod">
          <ac:chgData name="Eli Bonn Marie Loza" userId="f6496dc54671e315" providerId="LiveId" clId="{90544042-3B65-41A6-9D02-362F19CC70FE}" dt="2025-10-17T12:42:50.149" v="118" actId="20577"/>
          <ac:spMkLst>
            <pc:docMk/>
            <pc:sldMk cId="0" sldId="262"/>
            <ac:spMk id="2" creationId="{00000000-0000-0000-0000-000000000000}"/>
          </ac:spMkLst>
        </pc:spChg>
        <pc:spChg chg="mod">
          <ac:chgData name="Eli Bonn Marie Loza" userId="f6496dc54671e315" providerId="LiveId" clId="{90544042-3B65-41A6-9D02-362F19CC70FE}" dt="2025-10-17T12:42:44.993" v="116" actId="14100"/>
          <ac:spMkLst>
            <pc:docMk/>
            <pc:sldMk cId="0" sldId="262"/>
            <ac:spMk id="3" creationId="{00000000-0000-0000-0000-000000000000}"/>
          </ac:spMkLst>
        </pc:spChg>
        <pc:spChg chg="mod">
          <ac:chgData name="Eli Bonn Marie Loza" userId="f6496dc54671e315" providerId="LiveId" clId="{90544042-3B65-41A6-9D02-362F19CC70FE}" dt="2025-10-17T12:42:37.878" v="114" actId="14100"/>
          <ac:spMkLst>
            <pc:docMk/>
            <pc:sldMk cId="0" sldId="262"/>
            <ac:spMk id="4" creationId="{00000000-0000-0000-0000-000000000000}"/>
          </ac:spMkLst>
        </pc:spChg>
        <pc:spChg chg="mod">
          <ac:chgData name="Eli Bonn Marie Loza" userId="f6496dc54671e315" providerId="LiveId" clId="{90544042-3B65-41A6-9D02-362F19CC70FE}" dt="2025-10-17T12:42:40.324" v="115" actId="14100"/>
          <ac:spMkLst>
            <pc:docMk/>
            <pc:sldMk cId="0" sldId="262"/>
            <ac:spMk id="5" creationId="{00000000-0000-0000-0000-000000000000}"/>
          </ac:spMkLst>
        </pc:spChg>
        <pc:spChg chg="mod">
          <ac:chgData name="Eli Bonn Marie Loza" userId="f6496dc54671e315" providerId="LiveId" clId="{90544042-3B65-41A6-9D02-362F19CC70FE}" dt="2025-10-17T12:42:54.886" v="120" actId="14100"/>
          <ac:spMkLst>
            <pc:docMk/>
            <pc:sldMk cId="0" sldId="262"/>
            <ac:spMk id="6" creationId="{00000000-0000-0000-0000-000000000000}"/>
          </ac:spMkLst>
        </pc:spChg>
        <pc:spChg chg="mod">
          <ac:chgData name="Eli Bonn Marie Loza" userId="f6496dc54671e315" providerId="LiveId" clId="{90544042-3B65-41A6-9D02-362F19CC70FE}" dt="2025-10-17T12:42:25.728" v="112" actId="14100"/>
          <ac:spMkLst>
            <pc:docMk/>
            <pc:sldMk cId="0" sldId="262"/>
            <ac:spMk id="7" creationId="{00000000-0000-0000-0000-000000000000}"/>
          </ac:spMkLst>
        </pc:spChg>
      </pc:sldChg>
      <pc:sldChg chg="del">
        <pc:chgData name="Eli Bonn Marie Loza" userId="f6496dc54671e315" providerId="LiveId" clId="{90544042-3B65-41A6-9D02-362F19CC70FE}" dt="2025-10-17T12:41:55.997" v="90" actId="47"/>
        <pc:sldMkLst>
          <pc:docMk/>
          <pc:sldMk cId="0" sldId="265"/>
        </pc:sldMkLst>
      </pc:sldChg>
      <pc:sldChg chg="del">
        <pc:chgData name="Eli Bonn Marie Loza" userId="f6496dc54671e315" providerId="LiveId" clId="{90544042-3B65-41A6-9D02-362F19CC70FE}" dt="2025-10-17T12:41:57.077" v="91" actId="47"/>
        <pc:sldMkLst>
          <pc:docMk/>
          <pc:sldMk cId="0" sldId="266"/>
        </pc:sldMkLst>
      </pc:sldChg>
      <pc:sldChg chg="del">
        <pc:chgData name="Eli Bonn Marie Loza" userId="f6496dc54671e315" providerId="LiveId" clId="{90544042-3B65-41A6-9D02-362F19CC70FE}" dt="2025-10-17T12:41:57.843" v="92" actId="47"/>
        <pc:sldMkLst>
          <pc:docMk/>
          <pc:sldMk cId="0" sldId="267"/>
        </pc:sldMkLst>
      </pc:sldChg>
      <pc:sldChg chg="del">
        <pc:chgData name="Eli Bonn Marie Loza" userId="f6496dc54671e315" providerId="LiveId" clId="{90544042-3B65-41A6-9D02-362F19CC70FE}" dt="2025-10-17T12:41:58.926" v="93" actId="47"/>
        <pc:sldMkLst>
          <pc:docMk/>
          <pc:sldMk cId="0" sldId="268"/>
        </pc:sldMkLst>
      </pc:sldChg>
      <pc:sldChg chg="del">
        <pc:chgData name="Eli Bonn Marie Loza" userId="f6496dc54671e315" providerId="LiveId" clId="{90544042-3B65-41A6-9D02-362F19CC70FE}" dt="2025-10-17T12:42:00.942" v="94" actId="47"/>
        <pc:sldMkLst>
          <pc:docMk/>
          <pc:sldMk cId="0" sldId="269"/>
        </pc:sldMkLst>
      </pc:sldChg>
      <pc:sldChg chg="del">
        <pc:chgData name="Eli Bonn Marie Loza" userId="f6496dc54671e315" providerId="LiveId" clId="{90544042-3B65-41A6-9D02-362F19CC70FE}" dt="2025-10-17T12:42:01.494" v="95" actId="47"/>
        <pc:sldMkLst>
          <pc:docMk/>
          <pc:sldMk cId="0" sldId="270"/>
        </pc:sldMkLst>
      </pc:sldChg>
      <pc:sldChg chg="del">
        <pc:chgData name="Eli Bonn Marie Loza" userId="f6496dc54671e315" providerId="LiveId" clId="{90544042-3B65-41A6-9D02-362F19CC70FE}" dt="2025-10-17T12:42:01.938" v="96" actId="47"/>
        <pc:sldMkLst>
          <pc:docMk/>
          <pc:sldMk cId="0" sldId="271"/>
        </pc:sldMkLst>
      </pc:sldChg>
      <pc:sldChg chg="del">
        <pc:chgData name="Eli Bonn Marie Loza" userId="f6496dc54671e315" providerId="LiveId" clId="{90544042-3B65-41A6-9D02-362F19CC70FE}" dt="2025-10-17T12:42:02.502" v="97" actId="47"/>
        <pc:sldMkLst>
          <pc:docMk/>
          <pc:sldMk cId="0" sldId="272"/>
        </pc:sldMkLst>
      </pc:sldChg>
      <pc:sldChg chg="del">
        <pc:chgData name="Eli Bonn Marie Loza" userId="f6496dc54671e315" providerId="LiveId" clId="{90544042-3B65-41A6-9D02-362F19CC70FE}" dt="2025-10-17T12:42:03.040" v="98" actId="47"/>
        <pc:sldMkLst>
          <pc:docMk/>
          <pc:sldMk cId="0" sldId="273"/>
        </pc:sldMkLst>
      </pc:sldChg>
      <pc:sldChg chg="del">
        <pc:chgData name="Eli Bonn Marie Loza" userId="f6496dc54671e315" providerId="LiveId" clId="{90544042-3B65-41A6-9D02-362F19CC70FE}" dt="2025-10-17T12:42:03.617" v="99" actId="47"/>
        <pc:sldMkLst>
          <pc:docMk/>
          <pc:sldMk cId="0" sldId="274"/>
        </pc:sldMkLst>
      </pc:sldChg>
      <pc:sldChg chg="del">
        <pc:chgData name="Eli Bonn Marie Loza" userId="f6496dc54671e315" providerId="LiveId" clId="{90544042-3B65-41A6-9D02-362F19CC70FE}" dt="2025-10-17T12:42:03.939" v="100" actId="47"/>
        <pc:sldMkLst>
          <pc:docMk/>
          <pc:sldMk cId="0" sldId="275"/>
        </pc:sldMkLst>
      </pc:sldChg>
      <pc:sldChg chg="add del">
        <pc:chgData name="Eli Bonn Marie Loza" userId="f6496dc54671e315" providerId="LiveId" clId="{90544042-3B65-41A6-9D02-362F19CC70FE}" dt="2025-10-17T12:42:04.122" v="101" actId="47"/>
        <pc:sldMkLst>
          <pc:docMk/>
          <pc:sldMk cId="0" sldId="276"/>
        </pc:sldMkLst>
      </pc:sldChg>
      <pc:sldChg chg="add del">
        <pc:chgData name="Eli Bonn Marie Loza" userId="f6496dc54671e315" providerId="LiveId" clId="{90544042-3B65-41A6-9D02-362F19CC70FE}" dt="2025-10-17T12:42:04.767" v="102" actId="47"/>
        <pc:sldMkLst>
          <pc:docMk/>
          <pc:sldMk cId="0" sldId="277"/>
        </pc:sldMkLst>
      </pc:sldChg>
      <pc:sldChg chg="add del">
        <pc:chgData name="Eli Bonn Marie Loza" userId="f6496dc54671e315" providerId="LiveId" clId="{90544042-3B65-41A6-9D02-362F19CC70FE}" dt="2025-10-17T12:42:04.947" v="103" actId="47"/>
        <pc:sldMkLst>
          <pc:docMk/>
          <pc:sldMk cId="0" sldId="278"/>
        </pc:sldMkLst>
      </pc:sldChg>
      <pc:sldChg chg="add del">
        <pc:chgData name="Eli Bonn Marie Loza" userId="f6496dc54671e315" providerId="LiveId" clId="{90544042-3B65-41A6-9D02-362F19CC70FE}" dt="2025-10-17T12:42:07.938" v="104" actId="47"/>
        <pc:sldMkLst>
          <pc:docMk/>
          <pc:sldMk cId="0" sldId="279"/>
        </pc:sldMkLst>
      </pc:sldChg>
      <pc:sldChg chg="add del">
        <pc:chgData name="Eli Bonn Marie Loza" userId="f6496dc54671e315" providerId="LiveId" clId="{90544042-3B65-41A6-9D02-362F19CC70FE}" dt="2025-10-17T12:41:12.281" v="88" actId="47"/>
        <pc:sldMkLst>
          <pc:docMk/>
          <pc:sldMk cId="0" sldId="280"/>
        </pc:sldMkLst>
      </pc:sldChg>
      <pc:sldChg chg="add del">
        <pc:chgData name="Eli Bonn Marie Loza" userId="f6496dc54671e315" providerId="LiveId" clId="{90544042-3B65-41A6-9D02-362F19CC70FE}" dt="2025-10-17T12:41:13.279" v="89" actId="47"/>
        <pc:sldMkLst>
          <pc:docMk/>
          <pc:sldMk cId="0" sldId="281"/>
        </pc:sldMkLst>
      </pc:sldChg>
      <pc:sldChg chg="add del">
        <pc:chgData name="Eli Bonn Marie Loza" userId="f6496dc54671e315" providerId="LiveId" clId="{90544042-3B65-41A6-9D02-362F19CC70FE}" dt="2025-10-17T12:41:11.282" v="87" actId="47"/>
        <pc:sldMkLst>
          <pc:docMk/>
          <pc:sldMk cId="0" sldId="282"/>
        </pc:sldMkLst>
      </pc:sldChg>
      <pc:sldChg chg="add del">
        <pc:chgData name="Eli Bonn Marie Loza" userId="f6496dc54671e315" providerId="LiveId" clId="{90544042-3B65-41A6-9D02-362F19CC70FE}" dt="2025-10-17T12:42:08.906" v="105" actId="47"/>
        <pc:sldMkLst>
          <pc:docMk/>
          <pc:sldMk cId="0" sldId="283"/>
        </pc:sldMkLst>
      </pc:sldChg>
      <pc:sldChg chg="add del">
        <pc:chgData name="Eli Bonn Marie Loza" userId="f6496dc54671e315" providerId="LiveId" clId="{90544042-3B65-41A6-9D02-362F19CC70FE}" dt="2025-10-17T12:42:09.629" v="106" actId="47"/>
        <pc:sldMkLst>
          <pc:docMk/>
          <pc:sldMk cId="0" sldId="284"/>
        </pc:sldMkLst>
      </pc:sldChg>
      <pc:sldChg chg="add del">
        <pc:chgData name="Eli Bonn Marie Loza" userId="f6496dc54671e315" providerId="LiveId" clId="{90544042-3B65-41A6-9D02-362F19CC70FE}" dt="2025-10-17T12:42:10.231" v="107" actId="47"/>
        <pc:sldMkLst>
          <pc:docMk/>
          <pc:sldMk cId="0" sldId="285"/>
        </pc:sldMkLst>
      </pc:sldChg>
      <pc:sldChg chg="add del">
        <pc:chgData name="Eli Bonn Marie Loza" userId="f6496dc54671e315" providerId="LiveId" clId="{90544042-3B65-41A6-9D02-362F19CC70FE}" dt="2025-10-17T12:42:10.770" v="108" actId="47"/>
        <pc:sldMkLst>
          <pc:docMk/>
          <pc:sldMk cId="0" sldId="286"/>
        </pc:sldMkLst>
      </pc:sldChg>
      <pc:sldChg chg="del">
        <pc:chgData name="Eli Bonn Marie Loza" userId="f6496dc54671e315" providerId="LiveId" clId="{90544042-3B65-41A6-9D02-362F19CC70FE}" dt="2025-10-17T12:39:46.600" v="0" actId="47"/>
        <pc:sldMkLst>
          <pc:docMk/>
          <pc:sldMk cId="0" sldId="287"/>
        </pc:sldMkLst>
      </pc:sldChg>
      <pc:sldChg chg="del">
        <pc:chgData name="Eli Bonn Marie Loza" userId="f6496dc54671e315" providerId="LiveId" clId="{90544042-3B65-41A6-9D02-362F19CC70FE}" dt="2025-10-17T12:39:46.917" v="1" actId="47"/>
        <pc:sldMkLst>
          <pc:docMk/>
          <pc:sldMk cId="0" sldId="288"/>
        </pc:sldMkLst>
      </pc:sldChg>
      <pc:sldChg chg="del">
        <pc:chgData name="Eli Bonn Marie Loza" userId="f6496dc54671e315" providerId="LiveId" clId="{90544042-3B65-41A6-9D02-362F19CC70FE}" dt="2025-10-17T12:39:46.978" v="2" actId="47"/>
        <pc:sldMkLst>
          <pc:docMk/>
          <pc:sldMk cId="0" sldId="289"/>
        </pc:sldMkLst>
      </pc:sldChg>
      <pc:sldChg chg="del">
        <pc:chgData name="Eli Bonn Marie Loza" userId="f6496dc54671e315" providerId="LiveId" clId="{90544042-3B65-41A6-9D02-362F19CC70FE}" dt="2025-10-17T12:39:47.036" v="3" actId="47"/>
        <pc:sldMkLst>
          <pc:docMk/>
          <pc:sldMk cId="0" sldId="290"/>
        </pc:sldMkLst>
      </pc:sldChg>
      <pc:sldChg chg="del">
        <pc:chgData name="Eli Bonn Marie Loza" userId="f6496dc54671e315" providerId="LiveId" clId="{90544042-3B65-41A6-9D02-362F19CC70FE}" dt="2025-10-17T12:39:47.084" v="4" actId="47"/>
        <pc:sldMkLst>
          <pc:docMk/>
          <pc:sldMk cId="0" sldId="291"/>
        </pc:sldMkLst>
      </pc:sldChg>
      <pc:sldChg chg="del">
        <pc:chgData name="Eli Bonn Marie Loza" userId="f6496dc54671e315" providerId="LiveId" clId="{90544042-3B65-41A6-9D02-362F19CC70FE}" dt="2025-10-17T12:39:47.143" v="5" actId="47"/>
        <pc:sldMkLst>
          <pc:docMk/>
          <pc:sldMk cId="0" sldId="292"/>
        </pc:sldMkLst>
      </pc:sldChg>
      <pc:sldChg chg="del">
        <pc:chgData name="Eli Bonn Marie Loza" userId="f6496dc54671e315" providerId="LiveId" clId="{90544042-3B65-41A6-9D02-362F19CC70FE}" dt="2025-10-17T12:39:47.184" v="6" actId="47"/>
        <pc:sldMkLst>
          <pc:docMk/>
          <pc:sldMk cId="0" sldId="293"/>
        </pc:sldMkLst>
      </pc:sldChg>
      <pc:sldChg chg="del">
        <pc:chgData name="Eli Bonn Marie Loza" userId="f6496dc54671e315" providerId="LiveId" clId="{90544042-3B65-41A6-9D02-362F19CC70FE}" dt="2025-10-17T12:39:47.246" v="7" actId="47"/>
        <pc:sldMkLst>
          <pc:docMk/>
          <pc:sldMk cId="0" sldId="294"/>
        </pc:sldMkLst>
      </pc:sldChg>
      <pc:sldChg chg="del">
        <pc:chgData name="Eli Bonn Marie Loza" userId="f6496dc54671e315" providerId="LiveId" clId="{90544042-3B65-41A6-9D02-362F19CC70FE}" dt="2025-10-17T12:39:47.335" v="8" actId="47"/>
        <pc:sldMkLst>
          <pc:docMk/>
          <pc:sldMk cId="0" sldId="295"/>
        </pc:sldMkLst>
      </pc:sldChg>
      <pc:sldChg chg="del">
        <pc:chgData name="Eli Bonn Marie Loza" userId="f6496dc54671e315" providerId="LiveId" clId="{90544042-3B65-41A6-9D02-362F19CC70FE}" dt="2025-10-17T12:39:47.419" v="9" actId="47"/>
        <pc:sldMkLst>
          <pc:docMk/>
          <pc:sldMk cId="0" sldId="296"/>
        </pc:sldMkLst>
      </pc:sldChg>
      <pc:sldChg chg="del">
        <pc:chgData name="Eli Bonn Marie Loza" userId="f6496dc54671e315" providerId="LiveId" clId="{90544042-3B65-41A6-9D02-362F19CC70FE}" dt="2025-10-17T12:39:47.553" v="10" actId="47"/>
        <pc:sldMkLst>
          <pc:docMk/>
          <pc:sldMk cId="0" sldId="297"/>
        </pc:sldMkLst>
      </pc:sldChg>
      <pc:sldChg chg="del">
        <pc:chgData name="Eli Bonn Marie Loza" userId="f6496dc54671e315" providerId="LiveId" clId="{90544042-3B65-41A6-9D02-362F19CC70FE}" dt="2025-10-17T12:39:47.611" v="11" actId="47"/>
        <pc:sldMkLst>
          <pc:docMk/>
          <pc:sldMk cId="0" sldId="298"/>
        </pc:sldMkLst>
      </pc:sldChg>
      <pc:sldChg chg="del">
        <pc:chgData name="Eli Bonn Marie Loza" userId="f6496dc54671e315" providerId="LiveId" clId="{90544042-3B65-41A6-9D02-362F19CC70FE}" dt="2025-10-17T12:39:47.732" v="12" actId="47"/>
        <pc:sldMkLst>
          <pc:docMk/>
          <pc:sldMk cId="0" sldId="299"/>
        </pc:sldMkLst>
      </pc:sldChg>
      <pc:sldChg chg="del">
        <pc:chgData name="Eli Bonn Marie Loza" userId="f6496dc54671e315" providerId="LiveId" clId="{90544042-3B65-41A6-9D02-362F19CC70FE}" dt="2025-10-17T12:39:47.789" v="13" actId="47"/>
        <pc:sldMkLst>
          <pc:docMk/>
          <pc:sldMk cId="0" sldId="300"/>
        </pc:sldMkLst>
      </pc:sldChg>
      <pc:sldChg chg="del">
        <pc:chgData name="Eli Bonn Marie Loza" userId="f6496dc54671e315" providerId="LiveId" clId="{90544042-3B65-41A6-9D02-362F19CC70FE}" dt="2025-10-17T12:39:47.866" v="14" actId="47"/>
        <pc:sldMkLst>
          <pc:docMk/>
          <pc:sldMk cId="0" sldId="301"/>
        </pc:sldMkLst>
      </pc:sldChg>
      <pc:sldChg chg="del">
        <pc:chgData name="Eli Bonn Marie Loza" userId="f6496dc54671e315" providerId="LiveId" clId="{90544042-3B65-41A6-9D02-362F19CC70FE}" dt="2025-10-17T12:39:47.939" v="15" actId="47"/>
        <pc:sldMkLst>
          <pc:docMk/>
          <pc:sldMk cId="0" sldId="302"/>
        </pc:sldMkLst>
      </pc:sldChg>
      <pc:sldChg chg="del">
        <pc:chgData name="Eli Bonn Marie Loza" userId="f6496dc54671e315" providerId="LiveId" clId="{90544042-3B65-41A6-9D02-362F19CC70FE}" dt="2025-10-17T12:39:48.018" v="16" actId="47"/>
        <pc:sldMkLst>
          <pc:docMk/>
          <pc:sldMk cId="0" sldId="303"/>
        </pc:sldMkLst>
      </pc:sldChg>
      <pc:sldChg chg="del">
        <pc:chgData name="Eli Bonn Marie Loza" userId="f6496dc54671e315" providerId="LiveId" clId="{90544042-3B65-41A6-9D02-362F19CC70FE}" dt="2025-10-17T12:39:48.084" v="17" actId="47"/>
        <pc:sldMkLst>
          <pc:docMk/>
          <pc:sldMk cId="0" sldId="304"/>
        </pc:sldMkLst>
      </pc:sldChg>
      <pc:sldChg chg="del">
        <pc:chgData name="Eli Bonn Marie Loza" userId="f6496dc54671e315" providerId="LiveId" clId="{90544042-3B65-41A6-9D02-362F19CC70FE}" dt="2025-10-17T12:39:48.893" v="18" actId="47"/>
        <pc:sldMkLst>
          <pc:docMk/>
          <pc:sldMk cId="0" sldId="305"/>
        </pc:sldMkLst>
      </pc:sldChg>
      <pc:sldChg chg="del">
        <pc:chgData name="Eli Bonn Marie Loza" userId="f6496dc54671e315" providerId="LiveId" clId="{90544042-3B65-41A6-9D02-362F19CC70FE}" dt="2025-10-17T12:39:49.382" v="19" actId="47"/>
        <pc:sldMkLst>
          <pc:docMk/>
          <pc:sldMk cId="0" sldId="306"/>
        </pc:sldMkLst>
      </pc:sldChg>
      <pc:sldChg chg="del">
        <pc:chgData name="Eli Bonn Marie Loza" userId="f6496dc54671e315" providerId="LiveId" clId="{90544042-3B65-41A6-9D02-362F19CC70FE}" dt="2025-10-17T12:39:49.454" v="20" actId="47"/>
        <pc:sldMkLst>
          <pc:docMk/>
          <pc:sldMk cId="0" sldId="307"/>
        </pc:sldMkLst>
      </pc:sldChg>
      <pc:sldChg chg="del">
        <pc:chgData name="Eli Bonn Marie Loza" userId="f6496dc54671e315" providerId="LiveId" clId="{90544042-3B65-41A6-9D02-362F19CC70FE}" dt="2025-10-17T12:39:49.513" v="21" actId="47"/>
        <pc:sldMkLst>
          <pc:docMk/>
          <pc:sldMk cId="0" sldId="308"/>
        </pc:sldMkLst>
      </pc:sldChg>
      <pc:sldChg chg="del">
        <pc:chgData name="Eli Bonn Marie Loza" userId="f6496dc54671e315" providerId="LiveId" clId="{90544042-3B65-41A6-9D02-362F19CC70FE}" dt="2025-10-17T12:39:49.577" v="22" actId="47"/>
        <pc:sldMkLst>
          <pc:docMk/>
          <pc:sldMk cId="0" sldId="309"/>
        </pc:sldMkLst>
      </pc:sldChg>
      <pc:sldChg chg="del">
        <pc:chgData name="Eli Bonn Marie Loza" userId="f6496dc54671e315" providerId="LiveId" clId="{90544042-3B65-41A6-9D02-362F19CC70FE}" dt="2025-10-17T12:39:49.624" v="23" actId="47"/>
        <pc:sldMkLst>
          <pc:docMk/>
          <pc:sldMk cId="0" sldId="310"/>
        </pc:sldMkLst>
      </pc:sldChg>
      <pc:sldChg chg="del">
        <pc:chgData name="Eli Bonn Marie Loza" userId="f6496dc54671e315" providerId="LiveId" clId="{90544042-3B65-41A6-9D02-362F19CC70FE}" dt="2025-10-17T12:39:49.714" v="24" actId="47"/>
        <pc:sldMkLst>
          <pc:docMk/>
          <pc:sldMk cId="0" sldId="311"/>
        </pc:sldMkLst>
      </pc:sldChg>
      <pc:sldChg chg="del">
        <pc:chgData name="Eli Bonn Marie Loza" userId="f6496dc54671e315" providerId="LiveId" clId="{90544042-3B65-41A6-9D02-362F19CC70FE}" dt="2025-10-17T12:39:49.775" v="25" actId="47"/>
        <pc:sldMkLst>
          <pc:docMk/>
          <pc:sldMk cId="0" sldId="312"/>
        </pc:sldMkLst>
      </pc:sldChg>
      <pc:sldChg chg="del">
        <pc:chgData name="Eli Bonn Marie Loza" userId="f6496dc54671e315" providerId="LiveId" clId="{90544042-3B65-41A6-9D02-362F19CC70FE}" dt="2025-10-17T12:39:49.847" v="26" actId="47"/>
        <pc:sldMkLst>
          <pc:docMk/>
          <pc:sldMk cId="0" sldId="313"/>
        </pc:sldMkLst>
      </pc:sldChg>
      <pc:sldChg chg="del">
        <pc:chgData name="Eli Bonn Marie Loza" userId="f6496dc54671e315" providerId="LiveId" clId="{90544042-3B65-41A6-9D02-362F19CC70FE}" dt="2025-10-17T12:39:49.910" v="27" actId="47"/>
        <pc:sldMkLst>
          <pc:docMk/>
          <pc:sldMk cId="0" sldId="314"/>
        </pc:sldMkLst>
      </pc:sldChg>
      <pc:sldChg chg="add del">
        <pc:chgData name="Eli Bonn Marie Loza" userId="f6496dc54671e315" providerId="LiveId" clId="{90544042-3B65-41A6-9D02-362F19CC70FE}" dt="2025-10-17T12:40:54.709" v="68" actId="47"/>
        <pc:sldMkLst>
          <pc:docMk/>
          <pc:sldMk cId="0" sldId="315"/>
        </pc:sldMkLst>
      </pc:sldChg>
      <pc:sldChg chg="add del">
        <pc:chgData name="Eli Bonn Marie Loza" userId="f6496dc54671e315" providerId="LiveId" clId="{90544042-3B65-41A6-9D02-362F19CC70FE}" dt="2025-10-17T12:40:55.119" v="69" actId="47"/>
        <pc:sldMkLst>
          <pc:docMk/>
          <pc:sldMk cId="0" sldId="316"/>
        </pc:sldMkLst>
      </pc:sldChg>
      <pc:sldChg chg="add del">
        <pc:chgData name="Eli Bonn Marie Loza" userId="f6496dc54671e315" providerId="LiveId" clId="{90544042-3B65-41A6-9D02-362F19CC70FE}" dt="2025-10-17T12:40:55.162" v="70" actId="47"/>
        <pc:sldMkLst>
          <pc:docMk/>
          <pc:sldMk cId="0" sldId="317"/>
        </pc:sldMkLst>
      </pc:sldChg>
      <pc:sldChg chg="add del">
        <pc:chgData name="Eli Bonn Marie Loza" userId="f6496dc54671e315" providerId="LiveId" clId="{90544042-3B65-41A6-9D02-362F19CC70FE}" dt="2025-10-17T12:40:55.264" v="71" actId="47"/>
        <pc:sldMkLst>
          <pc:docMk/>
          <pc:sldMk cId="0" sldId="318"/>
        </pc:sldMkLst>
      </pc:sldChg>
      <pc:sldChg chg="add del">
        <pc:chgData name="Eli Bonn Marie Loza" userId="f6496dc54671e315" providerId="LiveId" clId="{90544042-3B65-41A6-9D02-362F19CC70FE}" dt="2025-10-17T12:40:55.319" v="72" actId="47"/>
        <pc:sldMkLst>
          <pc:docMk/>
          <pc:sldMk cId="0" sldId="319"/>
        </pc:sldMkLst>
      </pc:sldChg>
      <pc:sldChg chg="add del">
        <pc:chgData name="Eli Bonn Marie Loza" userId="f6496dc54671e315" providerId="LiveId" clId="{90544042-3B65-41A6-9D02-362F19CC70FE}" dt="2025-10-17T12:40:55.398" v="73" actId="47"/>
        <pc:sldMkLst>
          <pc:docMk/>
          <pc:sldMk cId="0" sldId="320"/>
        </pc:sldMkLst>
      </pc:sldChg>
      <pc:sldChg chg="add del">
        <pc:chgData name="Eli Bonn Marie Loza" userId="f6496dc54671e315" providerId="LiveId" clId="{90544042-3B65-41A6-9D02-362F19CC70FE}" dt="2025-10-17T12:40:55.445" v="74" actId="47"/>
        <pc:sldMkLst>
          <pc:docMk/>
          <pc:sldMk cId="0" sldId="321"/>
        </pc:sldMkLst>
      </pc:sldChg>
      <pc:sldChg chg="add del">
        <pc:chgData name="Eli Bonn Marie Loza" userId="f6496dc54671e315" providerId="LiveId" clId="{90544042-3B65-41A6-9D02-362F19CC70FE}" dt="2025-10-17T12:40:55.524" v="75" actId="47"/>
        <pc:sldMkLst>
          <pc:docMk/>
          <pc:sldMk cId="0" sldId="322"/>
        </pc:sldMkLst>
      </pc:sldChg>
      <pc:sldChg chg="add del">
        <pc:chgData name="Eli Bonn Marie Loza" userId="f6496dc54671e315" providerId="LiveId" clId="{90544042-3B65-41A6-9D02-362F19CC70FE}" dt="2025-10-17T12:41:08.819" v="86" actId="47"/>
        <pc:sldMkLst>
          <pc:docMk/>
          <pc:sldMk cId="0" sldId="32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17.10.2025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more than one person, objects and things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1729108"/>
            <a:ext cx="7776984" cy="8557892"/>
          </a:xfrm>
          <a:custGeom>
            <a:avLst/>
            <a:gdLst/>
            <a:ahLst/>
            <a:cxnLst/>
            <a:rect l="l" t="t" r="r" b="b"/>
            <a:pathLst>
              <a:path w="7776984" h="8557892">
                <a:moveTo>
                  <a:pt x="0" y="0"/>
                </a:moveTo>
                <a:lnTo>
                  <a:pt x="7776984" y="0"/>
                </a:lnTo>
                <a:lnTo>
                  <a:pt x="7776984" y="8557892"/>
                </a:lnTo>
                <a:lnTo>
                  <a:pt x="0" y="85578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10800000">
            <a:off x="10511016" y="0"/>
            <a:ext cx="7776984" cy="8557892"/>
          </a:xfrm>
          <a:custGeom>
            <a:avLst/>
            <a:gdLst/>
            <a:ahLst/>
            <a:cxnLst/>
            <a:rect l="l" t="t" r="r" b="b"/>
            <a:pathLst>
              <a:path w="7776984" h="8557892">
                <a:moveTo>
                  <a:pt x="0" y="0"/>
                </a:moveTo>
                <a:lnTo>
                  <a:pt x="7776984" y="0"/>
                </a:lnTo>
                <a:lnTo>
                  <a:pt x="7776984" y="8557892"/>
                </a:lnTo>
                <a:lnTo>
                  <a:pt x="0" y="85578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1359375" y="2956987"/>
            <a:ext cx="15569251" cy="41811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48"/>
              </a:lnSpc>
            </a:pPr>
            <a:r>
              <a:rPr lang="en-US" sz="24391">
                <a:solidFill>
                  <a:srgbClr val="F7B52F"/>
                </a:solidFill>
                <a:latin typeface="Blueberry"/>
                <a:ea typeface="Blueberry"/>
                <a:cs typeface="Blueberry"/>
                <a:sym typeface="Blueberry"/>
              </a:rPr>
              <a:t>synonyms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372301" y="3054291"/>
            <a:ext cx="15556325" cy="41811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48"/>
              </a:lnSpc>
            </a:pPr>
            <a:r>
              <a:rPr lang="en-US" sz="24391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synonyms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0511016" y="0"/>
            <a:ext cx="7776984" cy="8557892"/>
          </a:xfrm>
          <a:custGeom>
            <a:avLst/>
            <a:gdLst/>
            <a:ahLst/>
            <a:cxnLst/>
            <a:rect l="l" t="t" r="r" b="b"/>
            <a:pathLst>
              <a:path w="7776984" h="8557892">
                <a:moveTo>
                  <a:pt x="0" y="0"/>
                </a:moveTo>
                <a:lnTo>
                  <a:pt x="7776984" y="0"/>
                </a:lnTo>
                <a:lnTo>
                  <a:pt x="7776984" y="8557892"/>
                </a:lnTo>
                <a:lnTo>
                  <a:pt x="0" y="85578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1998209" y="2285076"/>
            <a:ext cx="14291582" cy="5535386"/>
            <a:chOff x="0" y="0"/>
            <a:chExt cx="3764038" cy="145787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764038" cy="1457879"/>
            </a:xfrm>
            <a:custGeom>
              <a:avLst/>
              <a:gdLst/>
              <a:ahLst/>
              <a:cxnLst/>
              <a:rect l="l" t="t" r="r" b="b"/>
              <a:pathLst>
                <a:path w="3764038" h="1457879">
                  <a:moveTo>
                    <a:pt x="27627" y="0"/>
                  </a:moveTo>
                  <a:lnTo>
                    <a:pt x="3736411" y="0"/>
                  </a:lnTo>
                  <a:cubicBezTo>
                    <a:pt x="3743738" y="0"/>
                    <a:pt x="3750765" y="2911"/>
                    <a:pt x="3755946" y="8092"/>
                  </a:cubicBezTo>
                  <a:cubicBezTo>
                    <a:pt x="3761127" y="13273"/>
                    <a:pt x="3764038" y="20300"/>
                    <a:pt x="3764038" y="27627"/>
                  </a:cubicBezTo>
                  <a:lnTo>
                    <a:pt x="3764038" y="1430252"/>
                  </a:lnTo>
                  <a:cubicBezTo>
                    <a:pt x="3764038" y="1437579"/>
                    <a:pt x="3761127" y="1444606"/>
                    <a:pt x="3755946" y="1449787"/>
                  </a:cubicBezTo>
                  <a:cubicBezTo>
                    <a:pt x="3750765" y="1454969"/>
                    <a:pt x="3743738" y="1457879"/>
                    <a:pt x="3736411" y="1457879"/>
                  </a:cubicBezTo>
                  <a:lnTo>
                    <a:pt x="27627" y="1457879"/>
                  </a:lnTo>
                  <a:cubicBezTo>
                    <a:pt x="20300" y="1457879"/>
                    <a:pt x="13273" y="1454969"/>
                    <a:pt x="8092" y="1449787"/>
                  </a:cubicBezTo>
                  <a:cubicBezTo>
                    <a:pt x="2911" y="1444606"/>
                    <a:pt x="0" y="1437579"/>
                    <a:pt x="0" y="1430252"/>
                  </a:cubicBezTo>
                  <a:lnTo>
                    <a:pt x="0" y="27627"/>
                  </a:lnTo>
                  <a:cubicBezTo>
                    <a:pt x="0" y="20300"/>
                    <a:pt x="2911" y="13273"/>
                    <a:pt x="8092" y="8092"/>
                  </a:cubicBezTo>
                  <a:cubicBezTo>
                    <a:pt x="13273" y="2911"/>
                    <a:pt x="20300" y="0"/>
                    <a:pt x="27627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3764038" cy="149597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654403" y="3482729"/>
            <a:ext cx="12979194" cy="21213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47"/>
              </a:lnSpc>
            </a:pPr>
            <a:r>
              <a:rPr lang="en-US" sz="6105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Synonyms are words that mean the </a:t>
            </a:r>
            <a:r>
              <a:rPr lang="en-US" sz="6105" u="sng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same</a:t>
            </a:r>
            <a:r>
              <a:rPr lang="en-US" sz="6105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 thing. For example...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763138" y="5883796"/>
            <a:ext cx="2182095" cy="1236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097"/>
              </a:lnSpc>
            </a:pPr>
            <a:r>
              <a:rPr lang="en-US" sz="7212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Mad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9709530" y="5883796"/>
            <a:ext cx="2815332" cy="1236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097"/>
              </a:lnSpc>
            </a:pPr>
            <a:r>
              <a:rPr lang="en-US" sz="7212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Angry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739743" y="1079658"/>
            <a:ext cx="6808514" cy="1833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33"/>
              </a:lnSpc>
            </a:pPr>
            <a:r>
              <a:rPr lang="en-US" sz="10666">
                <a:solidFill>
                  <a:srgbClr val="F7B52F"/>
                </a:solidFill>
                <a:latin typeface="Blueberry"/>
                <a:ea typeface="Blueberry"/>
                <a:cs typeface="Blueberry"/>
                <a:sym typeface="Blueberry"/>
              </a:rPr>
              <a:t>Synonyms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824835" y="959459"/>
            <a:ext cx="6859664" cy="1833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33"/>
              </a:lnSpc>
            </a:pPr>
            <a:r>
              <a:rPr lang="en-US" sz="10666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Synonyms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1729108"/>
            <a:ext cx="7776984" cy="8557892"/>
          </a:xfrm>
          <a:custGeom>
            <a:avLst/>
            <a:gdLst/>
            <a:ahLst/>
            <a:cxnLst/>
            <a:rect l="l" t="t" r="r" b="b"/>
            <a:pathLst>
              <a:path w="7776984" h="8557892">
                <a:moveTo>
                  <a:pt x="0" y="0"/>
                </a:moveTo>
                <a:lnTo>
                  <a:pt x="7776984" y="0"/>
                </a:lnTo>
                <a:lnTo>
                  <a:pt x="7776984" y="8557892"/>
                </a:lnTo>
                <a:lnTo>
                  <a:pt x="0" y="85578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1998209" y="2285076"/>
            <a:ext cx="14291582" cy="5535386"/>
            <a:chOff x="0" y="0"/>
            <a:chExt cx="3764038" cy="145787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764038" cy="1457879"/>
            </a:xfrm>
            <a:custGeom>
              <a:avLst/>
              <a:gdLst/>
              <a:ahLst/>
              <a:cxnLst/>
              <a:rect l="l" t="t" r="r" b="b"/>
              <a:pathLst>
                <a:path w="3764038" h="1457879">
                  <a:moveTo>
                    <a:pt x="27627" y="0"/>
                  </a:moveTo>
                  <a:lnTo>
                    <a:pt x="3736411" y="0"/>
                  </a:lnTo>
                  <a:cubicBezTo>
                    <a:pt x="3743738" y="0"/>
                    <a:pt x="3750765" y="2911"/>
                    <a:pt x="3755946" y="8092"/>
                  </a:cubicBezTo>
                  <a:cubicBezTo>
                    <a:pt x="3761127" y="13273"/>
                    <a:pt x="3764038" y="20300"/>
                    <a:pt x="3764038" y="27627"/>
                  </a:cubicBezTo>
                  <a:lnTo>
                    <a:pt x="3764038" y="1430252"/>
                  </a:lnTo>
                  <a:cubicBezTo>
                    <a:pt x="3764038" y="1437579"/>
                    <a:pt x="3761127" y="1444606"/>
                    <a:pt x="3755946" y="1449787"/>
                  </a:cubicBezTo>
                  <a:cubicBezTo>
                    <a:pt x="3750765" y="1454969"/>
                    <a:pt x="3743738" y="1457879"/>
                    <a:pt x="3736411" y="1457879"/>
                  </a:cubicBezTo>
                  <a:lnTo>
                    <a:pt x="27627" y="1457879"/>
                  </a:lnTo>
                  <a:cubicBezTo>
                    <a:pt x="20300" y="1457879"/>
                    <a:pt x="13273" y="1454969"/>
                    <a:pt x="8092" y="1449787"/>
                  </a:cubicBezTo>
                  <a:cubicBezTo>
                    <a:pt x="2911" y="1444606"/>
                    <a:pt x="0" y="1437579"/>
                    <a:pt x="0" y="1430252"/>
                  </a:cubicBezTo>
                  <a:lnTo>
                    <a:pt x="0" y="27627"/>
                  </a:lnTo>
                  <a:cubicBezTo>
                    <a:pt x="0" y="20300"/>
                    <a:pt x="2911" y="13273"/>
                    <a:pt x="8092" y="8092"/>
                  </a:cubicBezTo>
                  <a:cubicBezTo>
                    <a:pt x="13273" y="2911"/>
                    <a:pt x="20300" y="0"/>
                    <a:pt x="27627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3764038" cy="149597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654403" y="3482729"/>
            <a:ext cx="12979194" cy="1045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47"/>
              </a:lnSpc>
            </a:pPr>
            <a:r>
              <a:rPr lang="en-US" sz="6105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Another example of synonyms is: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329474" y="5127871"/>
            <a:ext cx="3560230" cy="18340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33"/>
              </a:lnSpc>
            </a:pPr>
            <a:r>
              <a:rPr lang="en-US" sz="10666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Small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289179" y="5127871"/>
            <a:ext cx="3669347" cy="18340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33"/>
              </a:lnSpc>
            </a:pPr>
            <a:r>
              <a:rPr lang="en-US" sz="10666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Tiny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739743" y="1079658"/>
            <a:ext cx="6808514" cy="1833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33"/>
              </a:lnSpc>
            </a:pPr>
            <a:r>
              <a:rPr lang="en-US" sz="10666">
                <a:solidFill>
                  <a:srgbClr val="F7B52F"/>
                </a:solidFill>
                <a:latin typeface="Blueberry"/>
                <a:ea typeface="Blueberry"/>
                <a:cs typeface="Blueberry"/>
                <a:sym typeface="Blueberry"/>
              </a:rPr>
              <a:t>Synonyms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824835" y="959459"/>
            <a:ext cx="6859664" cy="1833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33"/>
              </a:lnSpc>
            </a:pPr>
            <a:r>
              <a:rPr lang="en-US" sz="10666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Synonyms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1729108"/>
            <a:ext cx="7776984" cy="8557892"/>
          </a:xfrm>
          <a:custGeom>
            <a:avLst/>
            <a:gdLst/>
            <a:ahLst/>
            <a:cxnLst/>
            <a:rect l="l" t="t" r="r" b="b"/>
            <a:pathLst>
              <a:path w="7776984" h="8557892">
                <a:moveTo>
                  <a:pt x="0" y="0"/>
                </a:moveTo>
                <a:lnTo>
                  <a:pt x="7776984" y="0"/>
                </a:lnTo>
                <a:lnTo>
                  <a:pt x="7776984" y="8557892"/>
                </a:lnTo>
                <a:lnTo>
                  <a:pt x="0" y="85578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1998209" y="2285076"/>
            <a:ext cx="14291582" cy="5535386"/>
            <a:chOff x="0" y="0"/>
            <a:chExt cx="3764038" cy="145787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764038" cy="1457879"/>
            </a:xfrm>
            <a:custGeom>
              <a:avLst/>
              <a:gdLst/>
              <a:ahLst/>
              <a:cxnLst/>
              <a:rect l="l" t="t" r="r" b="b"/>
              <a:pathLst>
                <a:path w="3764038" h="1457879">
                  <a:moveTo>
                    <a:pt x="27627" y="0"/>
                  </a:moveTo>
                  <a:lnTo>
                    <a:pt x="3736411" y="0"/>
                  </a:lnTo>
                  <a:cubicBezTo>
                    <a:pt x="3743738" y="0"/>
                    <a:pt x="3750765" y="2911"/>
                    <a:pt x="3755946" y="8092"/>
                  </a:cubicBezTo>
                  <a:cubicBezTo>
                    <a:pt x="3761127" y="13273"/>
                    <a:pt x="3764038" y="20300"/>
                    <a:pt x="3764038" y="27627"/>
                  </a:cubicBezTo>
                  <a:lnTo>
                    <a:pt x="3764038" y="1430252"/>
                  </a:lnTo>
                  <a:cubicBezTo>
                    <a:pt x="3764038" y="1437579"/>
                    <a:pt x="3761127" y="1444606"/>
                    <a:pt x="3755946" y="1449787"/>
                  </a:cubicBezTo>
                  <a:cubicBezTo>
                    <a:pt x="3750765" y="1454969"/>
                    <a:pt x="3743738" y="1457879"/>
                    <a:pt x="3736411" y="1457879"/>
                  </a:cubicBezTo>
                  <a:lnTo>
                    <a:pt x="27627" y="1457879"/>
                  </a:lnTo>
                  <a:cubicBezTo>
                    <a:pt x="20300" y="1457879"/>
                    <a:pt x="13273" y="1454969"/>
                    <a:pt x="8092" y="1449787"/>
                  </a:cubicBezTo>
                  <a:cubicBezTo>
                    <a:pt x="2911" y="1444606"/>
                    <a:pt x="0" y="1437579"/>
                    <a:pt x="0" y="1430252"/>
                  </a:cubicBezTo>
                  <a:lnTo>
                    <a:pt x="0" y="27627"/>
                  </a:lnTo>
                  <a:cubicBezTo>
                    <a:pt x="0" y="20300"/>
                    <a:pt x="2911" y="13273"/>
                    <a:pt x="8092" y="8092"/>
                  </a:cubicBezTo>
                  <a:cubicBezTo>
                    <a:pt x="13273" y="2911"/>
                    <a:pt x="20300" y="0"/>
                    <a:pt x="27627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3764038" cy="149597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913328" y="4031047"/>
            <a:ext cx="12461345" cy="1833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33"/>
              </a:lnSpc>
            </a:pPr>
            <a:r>
              <a:rPr lang="en-US" sz="10666">
                <a:solidFill>
                  <a:srgbClr val="000000"/>
                </a:solidFill>
                <a:latin typeface="Blueberry"/>
                <a:ea typeface="Blueberry"/>
                <a:cs typeface="Blueberry"/>
                <a:sym typeface="Blueberry"/>
              </a:rPr>
              <a:t>Time to Practice!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739743" y="1079658"/>
            <a:ext cx="6808514" cy="1833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33"/>
              </a:lnSpc>
            </a:pPr>
            <a:r>
              <a:rPr lang="en-US" sz="10666">
                <a:solidFill>
                  <a:srgbClr val="F7B52F"/>
                </a:solidFill>
                <a:latin typeface="Blueberry"/>
                <a:ea typeface="Blueberry"/>
                <a:cs typeface="Blueberry"/>
                <a:sym typeface="Blueberry"/>
              </a:rPr>
              <a:t>Synonyms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824835" y="959459"/>
            <a:ext cx="6859664" cy="1833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33"/>
              </a:lnSpc>
            </a:pPr>
            <a:r>
              <a:rPr lang="en-US" sz="10666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Synonyms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0511016" y="0"/>
            <a:ext cx="7776984" cy="8557892"/>
          </a:xfrm>
          <a:custGeom>
            <a:avLst/>
            <a:gdLst/>
            <a:ahLst/>
            <a:cxnLst/>
            <a:rect l="l" t="t" r="r" b="b"/>
            <a:pathLst>
              <a:path w="7776984" h="8557892">
                <a:moveTo>
                  <a:pt x="0" y="0"/>
                </a:moveTo>
                <a:lnTo>
                  <a:pt x="7776984" y="0"/>
                </a:lnTo>
                <a:lnTo>
                  <a:pt x="7776984" y="8557892"/>
                </a:lnTo>
                <a:lnTo>
                  <a:pt x="0" y="85578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1998209" y="1867408"/>
            <a:ext cx="14291582" cy="8242499"/>
            <a:chOff x="0" y="0"/>
            <a:chExt cx="3764038" cy="217086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764038" cy="2170864"/>
            </a:xfrm>
            <a:custGeom>
              <a:avLst/>
              <a:gdLst/>
              <a:ahLst/>
              <a:cxnLst/>
              <a:rect l="l" t="t" r="r" b="b"/>
              <a:pathLst>
                <a:path w="3764038" h="2170864">
                  <a:moveTo>
                    <a:pt x="27627" y="0"/>
                  </a:moveTo>
                  <a:lnTo>
                    <a:pt x="3736411" y="0"/>
                  </a:lnTo>
                  <a:cubicBezTo>
                    <a:pt x="3743738" y="0"/>
                    <a:pt x="3750765" y="2911"/>
                    <a:pt x="3755946" y="8092"/>
                  </a:cubicBezTo>
                  <a:cubicBezTo>
                    <a:pt x="3761127" y="13273"/>
                    <a:pt x="3764038" y="20300"/>
                    <a:pt x="3764038" y="27627"/>
                  </a:cubicBezTo>
                  <a:lnTo>
                    <a:pt x="3764038" y="2143237"/>
                  </a:lnTo>
                  <a:cubicBezTo>
                    <a:pt x="3764038" y="2150564"/>
                    <a:pt x="3761127" y="2157591"/>
                    <a:pt x="3755946" y="2162772"/>
                  </a:cubicBezTo>
                  <a:cubicBezTo>
                    <a:pt x="3750765" y="2167953"/>
                    <a:pt x="3743738" y="2170864"/>
                    <a:pt x="3736411" y="2170864"/>
                  </a:cubicBezTo>
                  <a:lnTo>
                    <a:pt x="27627" y="2170864"/>
                  </a:lnTo>
                  <a:cubicBezTo>
                    <a:pt x="20300" y="2170864"/>
                    <a:pt x="13273" y="2167953"/>
                    <a:pt x="8092" y="2162772"/>
                  </a:cubicBezTo>
                  <a:cubicBezTo>
                    <a:pt x="2911" y="2157591"/>
                    <a:pt x="0" y="2150564"/>
                    <a:pt x="0" y="2143237"/>
                  </a:cubicBezTo>
                  <a:lnTo>
                    <a:pt x="0" y="27627"/>
                  </a:lnTo>
                  <a:cubicBezTo>
                    <a:pt x="0" y="20300"/>
                    <a:pt x="2911" y="13273"/>
                    <a:pt x="8092" y="8092"/>
                  </a:cubicBezTo>
                  <a:cubicBezTo>
                    <a:pt x="13273" y="2911"/>
                    <a:pt x="20300" y="0"/>
                    <a:pt x="27627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3764038" cy="22089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538875" y="2127902"/>
            <a:ext cx="12849523" cy="7774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193"/>
              </a:lnSpc>
              <a:spcBef>
                <a:spcPct val="0"/>
              </a:spcBef>
            </a:pPr>
            <a:r>
              <a:rPr lang="en-US" sz="4424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I feel so happy, full of joy,</a:t>
            </a:r>
          </a:p>
          <a:p>
            <a:pPr algn="l">
              <a:lnSpc>
                <a:spcPts val="6193"/>
              </a:lnSpc>
              <a:spcBef>
                <a:spcPct val="0"/>
              </a:spcBef>
            </a:pPr>
            <a:r>
              <a:rPr lang="en-US" sz="4424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 Like a child with a brand-new toy.</a:t>
            </a:r>
          </a:p>
          <a:p>
            <a:pPr algn="l">
              <a:lnSpc>
                <a:spcPts val="6193"/>
              </a:lnSpc>
              <a:spcBef>
                <a:spcPct val="0"/>
              </a:spcBef>
            </a:pPr>
            <a:r>
              <a:rPr lang="en-US" sz="4424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Sometimes I’m scared, a little afraid,</a:t>
            </a:r>
          </a:p>
          <a:p>
            <a:pPr algn="l">
              <a:lnSpc>
                <a:spcPts val="6193"/>
              </a:lnSpc>
              <a:spcBef>
                <a:spcPct val="0"/>
              </a:spcBef>
            </a:pPr>
            <a:r>
              <a:rPr lang="en-US" sz="4424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 Of shadows at night or games not played.</a:t>
            </a:r>
          </a:p>
          <a:p>
            <a:pPr algn="l">
              <a:lnSpc>
                <a:spcPts val="6193"/>
              </a:lnSpc>
              <a:spcBef>
                <a:spcPct val="0"/>
              </a:spcBef>
            </a:pPr>
            <a:r>
              <a:rPr lang="en-US" sz="4424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I can be angry, also mad,</a:t>
            </a:r>
          </a:p>
          <a:p>
            <a:pPr algn="l">
              <a:lnSpc>
                <a:spcPts val="6193"/>
              </a:lnSpc>
              <a:spcBef>
                <a:spcPct val="0"/>
              </a:spcBef>
            </a:pPr>
            <a:r>
              <a:rPr lang="en-US" sz="4424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 When things go wrong, I feel so bad.</a:t>
            </a:r>
          </a:p>
          <a:p>
            <a:pPr algn="l">
              <a:lnSpc>
                <a:spcPts val="6193"/>
              </a:lnSpc>
              <a:spcBef>
                <a:spcPct val="0"/>
              </a:spcBef>
            </a:pPr>
            <a:r>
              <a:rPr lang="en-US" sz="4424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I see things big, I see them large,</a:t>
            </a:r>
          </a:p>
          <a:p>
            <a:pPr algn="l">
              <a:lnSpc>
                <a:spcPts val="6193"/>
              </a:lnSpc>
              <a:spcBef>
                <a:spcPct val="0"/>
              </a:spcBef>
            </a:pPr>
            <a:r>
              <a:rPr lang="en-US" sz="4424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 Tiny ones too, so small in charge.</a:t>
            </a:r>
          </a:p>
          <a:p>
            <a:pPr algn="l">
              <a:lnSpc>
                <a:spcPts val="6193"/>
              </a:lnSpc>
              <a:spcBef>
                <a:spcPct val="0"/>
              </a:spcBef>
            </a:pPr>
            <a:r>
              <a:rPr lang="en-US" sz="4424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Words can be different, but mean the same,</a:t>
            </a:r>
          </a:p>
          <a:p>
            <a:pPr algn="l">
              <a:lnSpc>
                <a:spcPts val="6193"/>
              </a:lnSpc>
              <a:spcBef>
                <a:spcPct val="0"/>
              </a:spcBef>
            </a:pPr>
            <a:r>
              <a:rPr lang="en-US" sz="4424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 That’s what makes synonyms a fun word game!</a:t>
            </a:r>
          </a:p>
        </p:txBody>
      </p:sp>
      <p:sp>
        <p:nvSpPr>
          <p:cNvPr id="7" name="Freeform 7"/>
          <p:cNvSpPr/>
          <p:nvPr/>
        </p:nvSpPr>
        <p:spPr>
          <a:xfrm>
            <a:off x="4372616" y="2797680"/>
            <a:ext cx="2471913" cy="247191"/>
          </a:xfrm>
          <a:custGeom>
            <a:avLst/>
            <a:gdLst/>
            <a:ahLst/>
            <a:cxnLst/>
            <a:rect l="l" t="t" r="r" b="b"/>
            <a:pathLst>
              <a:path w="2471913" h="247191">
                <a:moveTo>
                  <a:pt x="0" y="0"/>
                </a:moveTo>
                <a:lnTo>
                  <a:pt x="2471913" y="0"/>
                </a:lnTo>
                <a:lnTo>
                  <a:pt x="2471913" y="247191"/>
                </a:lnTo>
                <a:lnTo>
                  <a:pt x="0" y="24719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-549724" y="-285750"/>
            <a:ext cx="14293491" cy="24898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264"/>
              </a:lnSpc>
            </a:pPr>
            <a:r>
              <a:rPr lang="en-US" sz="14474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find the synonyms :</a:t>
            </a:r>
          </a:p>
        </p:txBody>
      </p:sp>
      <p:sp>
        <p:nvSpPr>
          <p:cNvPr id="9" name="Freeform 9"/>
          <p:cNvSpPr/>
          <p:nvPr/>
        </p:nvSpPr>
        <p:spPr>
          <a:xfrm>
            <a:off x="8039103" y="2841943"/>
            <a:ext cx="2029279" cy="202928"/>
          </a:xfrm>
          <a:custGeom>
            <a:avLst/>
            <a:gdLst/>
            <a:ahLst/>
            <a:cxnLst/>
            <a:rect l="l" t="t" r="r" b="b"/>
            <a:pathLst>
              <a:path w="2029279" h="202928">
                <a:moveTo>
                  <a:pt x="0" y="0"/>
                </a:moveTo>
                <a:lnTo>
                  <a:pt x="2029279" y="0"/>
                </a:lnTo>
                <a:lnTo>
                  <a:pt x="2029279" y="202928"/>
                </a:lnTo>
                <a:lnTo>
                  <a:pt x="0" y="2029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6489889" y="4417512"/>
            <a:ext cx="2029279" cy="202928"/>
          </a:xfrm>
          <a:custGeom>
            <a:avLst/>
            <a:gdLst/>
            <a:ahLst/>
            <a:cxnLst/>
            <a:rect l="l" t="t" r="r" b="b"/>
            <a:pathLst>
              <a:path w="2029279" h="202928">
                <a:moveTo>
                  <a:pt x="0" y="0"/>
                </a:moveTo>
                <a:lnTo>
                  <a:pt x="2029279" y="0"/>
                </a:lnTo>
                <a:lnTo>
                  <a:pt x="2029279" y="202927"/>
                </a:lnTo>
                <a:lnTo>
                  <a:pt x="0" y="20292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10511016" y="4316048"/>
            <a:ext cx="2029279" cy="202928"/>
          </a:xfrm>
          <a:custGeom>
            <a:avLst/>
            <a:gdLst/>
            <a:ahLst/>
            <a:cxnLst/>
            <a:rect l="l" t="t" r="r" b="b"/>
            <a:pathLst>
              <a:path w="2029279" h="202928">
                <a:moveTo>
                  <a:pt x="0" y="0"/>
                </a:moveTo>
                <a:lnTo>
                  <a:pt x="2029278" y="0"/>
                </a:lnTo>
                <a:lnTo>
                  <a:pt x="2029278" y="202927"/>
                </a:lnTo>
                <a:lnTo>
                  <a:pt x="0" y="20292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4593933" y="5887193"/>
            <a:ext cx="2029279" cy="202928"/>
          </a:xfrm>
          <a:custGeom>
            <a:avLst/>
            <a:gdLst/>
            <a:ahLst/>
            <a:cxnLst/>
            <a:rect l="l" t="t" r="r" b="b"/>
            <a:pathLst>
              <a:path w="2029279" h="202928">
                <a:moveTo>
                  <a:pt x="0" y="0"/>
                </a:moveTo>
                <a:lnTo>
                  <a:pt x="2029279" y="0"/>
                </a:lnTo>
                <a:lnTo>
                  <a:pt x="2029279" y="202928"/>
                </a:lnTo>
                <a:lnTo>
                  <a:pt x="0" y="2029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7552475" y="5869289"/>
            <a:ext cx="2029279" cy="202928"/>
          </a:xfrm>
          <a:custGeom>
            <a:avLst/>
            <a:gdLst/>
            <a:ahLst/>
            <a:cxnLst/>
            <a:rect l="l" t="t" r="r" b="b"/>
            <a:pathLst>
              <a:path w="2029279" h="202928">
                <a:moveTo>
                  <a:pt x="0" y="0"/>
                </a:moveTo>
                <a:lnTo>
                  <a:pt x="2029278" y="0"/>
                </a:lnTo>
                <a:lnTo>
                  <a:pt x="2029278" y="202928"/>
                </a:lnTo>
                <a:lnTo>
                  <a:pt x="0" y="2029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0887613" y="6633525"/>
            <a:ext cx="2029279" cy="202928"/>
          </a:xfrm>
          <a:custGeom>
            <a:avLst/>
            <a:gdLst/>
            <a:ahLst/>
            <a:cxnLst/>
            <a:rect l="l" t="t" r="r" b="b"/>
            <a:pathLst>
              <a:path w="2029279" h="202928">
                <a:moveTo>
                  <a:pt x="0" y="0"/>
                </a:moveTo>
                <a:lnTo>
                  <a:pt x="2029279" y="0"/>
                </a:lnTo>
                <a:lnTo>
                  <a:pt x="2029279" y="202928"/>
                </a:lnTo>
                <a:lnTo>
                  <a:pt x="0" y="2029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7024464" y="6633525"/>
            <a:ext cx="2029279" cy="202928"/>
          </a:xfrm>
          <a:custGeom>
            <a:avLst/>
            <a:gdLst/>
            <a:ahLst/>
            <a:cxnLst/>
            <a:rect l="l" t="t" r="r" b="b"/>
            <a:pathLst>
              <a:path w="2029279" h="202928">
                <a:moveTo>
                  <a:pt x="0" y="0"/>
                </a:moveTo>
                <a:lnTo>
                  <a:pt x="2029279" y="0"/>
                </a:lnTo>
                <a:lnTo>
                  <a:pt x="2029279" y="202928"/>
                </a:lnTo>
                <a:lnTo>
                  <a:pt x="0" y="2029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6" name="Freeform 16"/>
          <p:cNvSpPr/>
          <p:nvPr/>
        </p:nvSpPr>
        <p:spPr>
          <a:xfrm>
            <a:off x="5256818" y="7540107"/>
            <a:ext cx="2029279" cy="202928"/>
          </a:xfrm>
          <a:custGeom>
            <a:avLst/>
            <a:gdLst/>
            <a:ahLst/>
            <a:cxnLst/>
            <a:rect l="l" t="t" r="r" b="b"/>
            <a:pathLst>
              <a:path w="2029279" h="202928">
                <a:moveTo>
                  <a:pt x="0" y="0"/>
                </a:moveTo>
                <a:lnTo>
                  <a:pt x="2029278" y="0"/>
                </a:lnTo>
                <a:lnTo>
                  <a:pt x="2029278" y="202928"/>
                </a:lnTo>
                <a:lnTo>
                  <a:pt x="0" y="2029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7" name="Freeform 17"/>
          <p:cNvSpPr/>
          <p:nvPr/>
        </p:nvSpPr>
        <p:spPr>
          <a:xfrm>
            <a:off x="9581753" y="7540107"/>
            <a:ext cx="2029279" cy="202928"/>
          </a:xfrm>
          <a:custGeom>
            <a:avLst/>
            <a:gdLst/>
            <a:ahLst/>
            <a:cxnLst/>
            <a:rect l="l" t="t" r="r" b="b"/>
            <a:pathLst>
              <a:path w="2029279" h="202928">
                <a:moveTo>
                  <a:pt x="0" y="0"/>
                </a:moveTo>
                <a:lnTo>
                  <a:pt x="2029279" y="0"/>
                </a:lnTo>
                <a:lnTo>
                  <a:pt x="2029279" y="202928"/>
                </a:lnTo>
                <a:lnTo>
                  <a:pt x="0" y="2029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8" name="Freeform 18"/>
          <p:cNvSpPr/>
          <p:nvPr/>
        </p:nvSpPr>
        <p:spPr>
          <a:xfrm>
            <a:off x="2343338" y="8236222"/>
            <a:ext cx="2029279" cy="202928"/>
          </a:xfrm>
          <a:custGeom>
            <a:avLst/>
            <a:gdLst/>
            <a:ahLst/>
            <a:cxnLst/>
            <a:rect l="l" t="t" r="r" b="b"/>
            <a:pathLst>
              <a:path w="2029279" h="202928">
                <a:moveTo>
                  <a:pt x="0" y="0"/>
                </a:moveTo>
                <a:lnTo>
                  <a:pt x="2029278" y="0"/>
                </a:lnTo>
                <a:lnTo>
                  <a:pt x="2029278" y="202928"/>
                </a:lnTo>
                <a:lnTo>
                  <a:pt x="0" y="2029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>
            <a:off x="7286096" y="8236222"/>
            <a:ext cx="2029279" cy="202928"/>
          </a:xfrm>
          <a:custGeom>
            <a:avLst/>
            <a:gdLst/>
            <a:ahLst/>
            <a:cxnLst/>
            <a:rect l="l" t="t" r="r" b="b"/>
            <a:pathLst>
              <a:path w="2029279" h="202928">
                <a:moveTo>
                  <a:pt x="0" y="0"/>
                </a:moveTo>
                <a:lnTo>
                  <a:pt x="2029279" y="0"/>
                </a:lnTo>
                <a:lnTo>
                  <a:pt x="2029279" y="202928"/>
                </a:lnTo>
                <a:lnTo>
                  <a:pt x="0" y="2029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>
            <a:off x="10733440" y="9800769"/>
            <a:ext cx="2029279" cy="202928"/>
          </a:xfrm>
          <a:custGeom>
            <a:avLst/>
            <a:gdLst/>
            <a:ahLst/>
            <a:cxnLst/>
            <a:rect l="l" t="t" r="r" b="b"/>
            <a:pathLst>
              <a:path w="2029279" h="202928">
                <a:moveTo>
                  <a:pt x="0" y="0"/>
                </a:moveTo>
                <a:lnTo>
                  <a:pt x="2029278" y="0"/>
                </a:lnTo>
                <a:lnTo>
                  <a:pt x="2029278" y="202927"/>
                </a:lnTo>
                <a:lnTo>
                  <a:pt x="0" y="20292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35627" y="-18261"/>
            <a:ext cx="1071972" cy="5125239"/>
            <a:chOff x="0" y="0"/>
            <a:chExt cx="1429296" cy="6833652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77022" cy="6833652"/>
              <a:chOff x="0" y="0"/>
              <a:chExt cx="110611" cy="2728571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10611" cy="2728571"/>
              </a:xfrm>
              <a:custGeom>
                <a:avLst/>
                <a:gdLst/>
                <a:ahLst/>
                <a:cxnLst/>
                <a:rect l="l" t="t" r="r" b="b"/>
                <a:pathLst>
                  <a:path w="110611" h="2728571">
                    <a:moveTo>
                      <a:pt x="0" y="0"/>
                    </a:moveTo>
                    <a:lnTo>
                      <a:pt x="110611" y="0"/>
                    </a:lnTo>
                    <a:lnTo>
                      <a:pt x="110611" y="2728571"/>
                    </a:lnTo>
                    <a:lnTo>
                      <a:pt x="0" y="2728571"/>
                    </a:lnTo>
                    <a:close/>
                  </a:path>
                </a:pathLst>
              </a:custGeom>
              <a:solidFill>
                <a:srgbClr val="058789"/>
              </a:solidFill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110611" cy="276667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384091" y="0"/>
              <a:ext cx="277022" cy="6833652"/>
              <a:chOff x="0" y="0"/>
              <a:chExt cx="110611" cy="2728571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110611" cy="2728571"/>
              </a:xfrm>
              <a:custGeom>
                <a:avLst/>
                <a:gdLst/>
                <a:ahLst/>
                <a:cxnLst/>
                <a:rect l="l" t="t" r="r" b="b"/>
                <a:pathLst>
                  <a:path w="110611" h="2728571">
                    <a:moveTo>
                      <a:pt x="0" y="0"/>
                    </a:moveTo>
                    <a:lnTo>
                      <a:pt x="110611" y="0"/>
                    </a:lnTo>
                    <a:lnTo>
                      <a:pt x="110611" y="2728571"/>
                    </a:lnTo>
                    <a:lnTo>
                      <a:pt x="0" y="2728571"/>
                    </a:lnTo>
                    <a:close/>
                  </a:path>
                </a:pathLst>
              </a:custGeom>
              <a:solidFill>
                <a:srgbClr val="CD5E30"/>
              </a:solidFill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-38100"/>
                <a:ext cx="110611" cy="276667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768182" y="0"/>
              <a:ext cx="277022" cy="6833652"/>
              <a:chOff x="0" y="0"/>
              <a:chExt cx="110611" cy="2728571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10611" cy="2728571"/>
              </a:xfrm>
              <a:custGeom>
                <a:avLst/>
                <a:gdLst/>
                <a:ahLst/>
                <a:cxnLst/>
                <a:rect l="l" t="t" r="r" b="b"/>
                <a:pathLst>
                  <a:path w="110611" h="2728571">
                    <a:moveTo>
                      <a:pt x="0" y="0"/>
                    </a:moveTo>
                    <a:lnTo>
                      <a:pt x="110611" y="0"/>
                    </a:lnTo>
                    <a:lnTo>
                      <a:pt x="110611" y="2728571"/>
                    </a:lnTo>
                    <a:lnTo>
                      <a:pt x="0" y="2728571"/>
                    </a:lnTo>
                    <a:close/>
                  </a:path>
                </a:pathLst>
              </a:custGeom>
              <a:solidFill>
                <a:srgbClr val="992800"/>
              </a:solidFill>
            </p:spPr>
          </p:sp>
          <p:sp>
            <p:nvSpPr>
              <p:cNvPr id="11" name="TextBox 11"/>
              <p:cNvSpPr txBox="1"/>
              <p:nvPr/>
            </p:nvSpPr>
            <p:spPr>
              <a:xfrm>
                <a:off x="0" y="-38100"/>
                <a:ext cx="110611" cy="276667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1152274" y="0"/>
              <a:ext cx="277022" cy="6833652"/>
              <a:chOff x="0" y="0"/>
              <a:chExt cx="110611" cy="2728571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10611" cy="2728571"/>
              </a:xfrm>
              <a:custGeom>
                <a:avLst/>
                <a:gdLst/>
                <a:ahLst/>
                <a:cxnLst/>
                <a:rect l="l" t="t" r="r" b="b"/>
                <a:pathLst>
                  <a:path w="110611" h="2728571">
                    <a:moveTo>
                      <a:pt x="0" y="0"/>
                    </a:moveTo>
                    <a:lnTo>
                      <a:pt x="110611" y="0"/>
                    </a:lnTo>
                    <a:lnTo>
                      <a:pt x="110611" y="2728571"/>
                    </a:lnTo>
                    <a:lnTo>
                      <a:pt x="0" y="2728571"/>
                    </a:lnTo>
                    <a:close/>
                  </a:path>
                </a:pathLst>
              </a:custGeom>
              <a:solidFill>
                <a:srgbClr val="E3A72F"/>
              </a:solidFill>
            </p:spPr>
          </p:sp>
          <p:sp>
            <p:nvSpPr>
              <p:cNvPr id="14" name="TextBox 14"/>
              <p:cNvSpPr txBox="1"/>
              <p:nvPr/>
            </p:nvSpPr>
            <p:spPr>
              <a:xfrm>
                <a:off x="0" y="-38100"/>
                <a:ext cx="110611" cy="276667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5" name="TextBox 15"/>
          <p:cNvSpPr txBox="1"/>
          <p:nvPr/>
        </p:nvSpPr>
        <p:spPr>
          <a:xfrm>
            <a:off x="1755782" y="271424"/>
            <a:ext cx="15928163" cy="95663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63"/>
              </a:lnSpc>
              <a:spcBef>
                <a:spcPct val="0"/>
              </a:spcBef>
            </a:pPr>
            <a:r>
              <a:rPr lang="en-US" sz="5402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I’m happy, I’m glad, I’m smiling all day,</a:t>
            </a:r>
          </a:p>
          <a:p>
            <a:pPr algn="l">
              <a:lnSpc>
                <a:spcPts val="7563"/>
              </a:lnSpc>
              <a:spcBef>
                <a:spcPct val="0"/>
              </a:spcBef>
            </a:pPr>
            <a:r>
              <a:rPr lang="en-US" sz="5402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 The sunshine is bright, and I just want to play!</a:t>
            </a:r>
          </a:p>
          <a:p>
            <a:pPr algn="l">
              <a:lnSpc>
                <a:spcPts val="7563"/>
              </a:lnSpc>
              <a:spcBef>
                <a:spcPct val="0"/>
              </a:spcBef>
            </a:pPr>
            <a:r>
              <a:rPr lang="en-US" sz="5402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I’m scared, I’m afraid, when it’s dark at night,</a:t>
            </a:r>
          </a:p>
          <a:p>
            <a:pPr algn="l">
              <a:lnSpc>
                <a:spcPts val="7563"/>
              </a:lnSpc>
              <a:spcBef>
                <a:spcPct val="0"/>
              </a:spcBef>
            </a:pPr>
            <a:r>
              <a:rPr lang="en-US" sz="5402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 I hide under blankets and hold my pillow tight.</a:t>
            </a:r>
          </a:p>
          <a:p>
            <a:pPr algn="l">
              <a:lnSpc>
                <a:spcPts val="7563"/>
              </a:lnSpc>
              <a:spcBef>
                <a:spcPct val="0"/>
              </a:spcBef>
            </a:pPr>
            <a:r>
              <a:rPr lang="en-US" sz="5402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I’m angry, I’m mad, when things go all wrong,</a:t>
            </a:r>
          </a:p>
          <a:p>
            <a:pPr algn="l">
              <a:lnSpc>
                <a:spcPts val="7563"/>
              </a:lnSpc>
              <a:spcBef>
                <a:spcPct val="0"/>
              </a:spcBef>
            </a:pPr>
            <a:r>
              <a:rPr lang="en-US" sz="5402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 But I calm myself down, and sing a nice song.</a:t>
            </a:r>
          </a:p>
          <a:p>
            <a:pPr algn="l">
              <a:lnSpc>
                <a:spcPts val="7563"/>
              </a:lnSpc>
              <a:spcBef>
                <a:spcPct val="0"/>
              </a:spcBef>
            </a:pPr>
            <a:r>
              <a:rPr lang="en-US" sz="5402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I see things so big, so large and so tall,</a:t>
            </a:r>
          </a:p>
          <a:p>
            <a:pPr algn="l">
              <a:lnSpc>
                <a:spcPts val="7563"/>
              </a:lnSpc>
              <a:spcBef>
                <a:spcPct val="0"/>
              </a:spcBef>
            </a:pPr>
            <a:r>
              <a:rPr lang="en-US" sz="5402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 And others are small, so little, so small!</a:t>
            </a:r>
          </a:p>
          <a:p>
            <a:pPr algn="l">
              <a:lnSpc>
                <a:spcPts val="7563"/>
              </a:lnSpc>
              <a:spcBef>
                <a:spcPct val="0"/>
              </a:spcBef>
            </a:pPr>
            <a:r>
              <a:rPr lang="en-US" sz="5402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Synonyms are buddies, they mean the same,</a:t>
            </a:r>
          </a:p>
          <a:p>
            <a:pPr algn="l">
              <a:lnSpc>
                <a:spcPts val="7563"/>
              </a:lnSpc>
              <a:spcBef>
                <a:spcPct val="0"/>
              </a:spcBef>
            </a:pPr>
            <a:r>
              <a:rPr lang="en-US" sz="5402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 Learning them is fun—it’s a wordplay game!</a:t>
            </a:r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460184" y="-18261"/>
            <a:ext cx="2740731" cy="1493698"/>
          </a:xfrm>
          <a:prstGeom prst="rect">
            <a:avLst/>
          </a:prstGeom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737367" y="-18261"/>
            <a:ext cx="2740731" cy="1493698"/>
          </a:xfrm>
          <a:prstGeom prst="rect">
            <a:avLst/>
          </a:prstGeom>
        </p:spPr>
      </p:pic>
      <p:pic>
        <p:nvPicPr>
          <p:cNvPr id="18" name="Picture 1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8751572" y="-98894"/>
            <a:ext cx="3036632" cy="1654965"/>
          </a:xfrm>
          <a:prstGeom prst="rect">
            <a:avLst/>
          </a:prstGeom>
        </p:spPr>
      </p:pic>
      <p:pic>
        <p:nvPicPr>
          <p:cNvPr id="19" name="Picture 1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460184" y="1847935"/>
            <a:ext cx="3036632" cy="1654965"/>
          </a:xfrm>
          <a:prstGeom prst="rect">
            <a:avLst/>
          </a:prstGeom>
        </p:spPr>
      </p:pic>
      <p:pic>
        <p:nvPicPr>
          <p:cNvPr id="20" name="Picture 2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107368" y="1847935"/>
            <a:ext cx="3036632" cy="1654965"/>
          </a:xfrm>
          <a:prstGeom prst="rect">
            <a:avLst/>
          </a:prstGeom>
        </p:spPr>
      </p:pic>
      <p:pic>
        <p:nvPicPr>
          <p:cNvPr id="21" name="Picture 2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312234" y="3748357"/>
            <a:ext cx="3036632" cy="1654965"/>
          </a:xfrm>
          <a:prstGeom prst="rect">
            <a:avLst/>
          </a:prstGeom>
        </p:spPr>
      </p:pic>
      <p:pic>
        <p:nvPicPr>
          <p:cNvPr id="22" name="Picture 2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737367" y="3878267"/>
            <a:ext cx="2559896" cy="1395143"/>
          </a:xfrm>
          <a:prstGeom prst="rect">
            <a:avLst/>
          </a:prstGeom>
        </p:spPr>
      </p:pic>
      <p:pic>
        <p:nvPicPr>
          <p:cNvPr id="23" name="Picture 2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922367" y="5902443"/>
            <a:ext cx="2189895" cy="1193493"/>
          </a:xfrm>
          <a:prstGeom prst="rect">
            <a:avLst/>
          </a:prstGeom>
        </p:spPr>
      </p:pic>
      <p:pic>
        <p:nvPicPr>
          <p:cNvPr id="24" name="Picture 2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8297262" y="5793128"/>
            <a:ext cx="2591049" cy="1412122"/>
          </a:xfrm>
          <a:prstGeom prst="rect">
            <a:avLst/>
          </a:prstGeom>
        </p:spPr>
      </p:pic>
      <p:pic>
        <p:nvPicPr>
          <p:cNvPr id="25" name="Picture 2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2487128" y="5793128"/>
            <a:ext cx="2591049" cy="1412122"/>
          </a:xfrm>
          <a:prstGeom prst="rect">
            <a:avLst/>
          </a:prstGeom>
        </p:spPr>
      </p:pic>
      <p:pic>
        <p:nvPicPr>
          <p:cNvPr id="26" name="Picture 2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699349" y="6811805"/>
            <a:ext cx="2591049" cy="1412122"/>
          </a:xfrm>
          <a:prstGeom prst="rect">
            <a:avLst/>
          </a:prstGeom>
        </p:spPr>
      </p:pic>
      <p:pic>
        <p:nvPicPr>
          <p:cNvPr id="27" name="Picture 2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593238" y="6811805"/>
            <a:ext cx="2591049" cy="1412122"/>
          </a:xfrm>
          <a:prstGeom prst="rect">
            <a:avLst/>
          </a:prstGeom>
        </p:spPr>
      </p:pic>
      <p:pic>
        <p:nvPicPr>
          <p:cNvPr id="28" name="Picture 2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2653852" y="6811805"/>
            <a:ext cx="2591049" cy="141212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70161" y="1316600"/>
            <a:ext cx="18288000" cy="67754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700"/>
              </a:lnSpc>
              <a:spcBef>
                <a:spcPct val="0"/>
              </a:spcBef>
            </a:pPr>
            <a:r>
              <a:rPr lang="en-US" sz="5500" dirty="0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A. Fill in the blanks with the right synonym:</a:t>
            </a:r>
          </a:p>
          <a:p>
            <a:pPr algn="l">
              <a:lnSpc>
                <a:spcPts val="7700"/>
              </a:lnSpc>
              <a:spcBef>
                <a:spcPct val="0"/>
              </a:spcBef>
            </a:pPr>
            <a:endParaRPr lang="en-US" sz="5500" dirty="0">
              <a:solidFill>
                <a:srgbClr val="000000"/>
              </a:solidFill>
              <a:latin typeface="Fredoka"/>
              <a:ea typeface="Fredoka"/>
              <a:cs typeface="Fredoka"/>
              <a:sym typeface="Fredoka"/>
            </a:endParaRPr>
          </a:p>
          <a:p>
            <a:pPr algn="l">
              <a:lnSpc>
                <a:spcPts val="7700"/>
              </a:lnSpc>
              <a:spcBef>
                <a:spcPct val="0"/>
              </a:spcBef>
            </a:pPr>
            <a:r>
              <a:rPr lang="en-US" sz="5500" dirty="0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I feel ____ when I am happy. (glad / scared)</a:t>
            </a:r>
          </a:p>
          <a:p>
            <a:pPr algn="l">
              <a:lnSpc>
                <a:spcPts val="7700"/>
              </a:lnSpc>
              <a:spcBef>
                <a:spcPct val="0"/>
              </a:spcBef>
            </a:pPr>
            <a:r>
              <a:rPr lang="en-US" sz="5500" dirty="0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At night, I feel ____ when it is dark. (afraid / large)</a:t>
            </a:r>
          </a:p>
          <a:p>
            <a:pPr algn="l">
              <a:lnSpc>
                <a:spcPts val="7700"/>
              </a:lnSpc>
              <a:spcBef>
                <a:spcPct val="0"/>
              </a:spcBef>
            </a:pPr>
            <a:r>
              <a:rPr lang="en-US" sz="5500" dirty="0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I get ____ when I am angry. (mad / small)</a:t>
            </a:r>
          </a:p>
          <a:p>
            <a:pPr algn="l">
              <a:lnSpc>
                <a:spcPts val="7700"/>
              </a:lnSpc>
              <a:spcBef>
                <a:spcPct val="0"/>
              </a:spcBef>
            </a:pPr>
            <a:r>
              <a:rPr lang="en-US" sz="5500" dirty="0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The elephant is so ____. (tiny / big)</a:t>
            </a:r>
          </a:p>
          <a:p>
            <a:pPr algn="l">
              <a:lnSpc>
                <a:spcPts val="7700"/>
              </a:lnSpc>
              <a:spcBef>
                <a:spcPct val="0"/>
              </a:spcBef>
            </a:pPr>
            <a:r>
              <a:rPr lang="en-US" sz="5500" dirty="0"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rPr>
              <a:t>The mouse is very ____. (small / glad)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094027" y="2919878"/>
            <a:ext cx="2703994" cy="13667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294"/>
              </a:lnSpc>
              <a:spcBef>
                <a:spcPct val="0"/>
              </a:spcBef>
            </a:pPr>
            <a:r>
              <a:rPr lang="en-US" sz="8067" dirty="0">
                <a:solidFill>
                  <a:srgbClr val="1800AD"/>
                </a:solidFill>
                <a:latin typeface="Fredoka"/>
                <a:ea typeface="Fredoka"/>
                <a:cs typeface="Fredoka"/>
                <a:sym typeface="Fredoka"/>
              </a:rPr>
              <a:t>glad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4916005" y="3981893"/>
            <a:ext cx="2703995" cy="11168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474"/>
              </a:lnSpc>
              <a:spcBef>
                <a:spcPct val="0"/>
              </a:spcBef>
            </a:pPr>
            <a:r>
              <a:rPr lang="en-US" sz="6767" dirty="0">
                <a:solidFill>
                  <a:srgbClr val="1800AD"/>
                </a:solidFill>
                <a:latin typeface="Fredoka"/>
                <a:ea typeface="Fredoka"/>
                <a:cs typeface="Fredoka"/>
                <a:sym typeface="Fredoka"/>
              </a:rPr>
              <a:t>afraid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980132" y="5010150"/>
            <a:ext cx="2439468" cy="11168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474"/>
              </a:lnSpc>
              <a:spcBef>
                <a:spcPct val="0"/>
              </a:spcBef>
            </a:pPr>
            <a:r>
              <a:rPr lang="en-US" sz="6767" dirty="0">
                <a:solidFill>
                  <a:srgbClr val="1800AD"/>
                </a:solidFill>
                <a:latin typeface="Fredoka"/>
                <a:ea typeface="Fredoka"/>
                <a:cs typeface="Fredoka"/>
                <a:sym typeface="Fredoka"/>
              </a:rPr>
              <a:t>mad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858920" y="5843251"/>
            <a:ext cx="1827880" cy="13289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294"/>
              </a:lnSpc>
              <a:spcBef>
                <a:spcPct val="0"/>
              </a:spcBef>
            </a:pPr>
            <a:r>
              <a:rPr lang="en-US" sz="8067" dirty="0">
                <a:solidFill>
                  <a:srgbClr val="1800AD"/>
                </a:solidFill>
                <a:latin typeface="Fredoka"/>
                <a:ea typeface="Fredoka"/>
                <a:cs typeface="Fredoka"/>
                <a:sym typeface="Fredoka"/>
              </a:rPr>
              <a:t>big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431174" y="6979737"/>
            <a:ext cx="2636626" cy="11294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614"/>
              </a:lnSpc>
              <a:spcBef>
                <a:spcPct val="0"/>
              </a:spcBef>
            </a:pPr>
            <a:r>
              <a:rPr lang="en-US" sz="6867" dirty="0">
                <a:solidFill>
                  <a:srgbClr val="1800AD"/>
                </a:solidFill>
                <a:latin typeface="Fredoka"/>
                <a:ea typeface="Fredoka"/>
                <a:cs typeface="Fredoka"/>
                <a:sym typeface="Fredoka"/>
              </a:rPr>
              <a:t>small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C3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507948" y="-3143959"/>
            <a:ext cx="19303897" cy="6750150"/>
            <a:chOff x="0" y="0"/>
            <a:chExt cx="25738529" cy="9000200"/>
          </a:xfrm>
        </p:grpSpPr>
        <p:sp>
          <p:nvSpPr>
            <p:cNvPr id="3" name="Freeform 3"/>
            <p:cNvSpPr/>
            <p:nvPr/>
          </p:nvSpPr>
          <p:spPr>
            <a:xfrm rot="-5400000">
              <a:off x="2436470" y="-2436470"/>
              <a:ext cx="9000200" cy="13873141"/>
            </a:xfrm>
            <a:custGeom>
              <a:avLst/>
              <a:gdLst/>
              <a:ahLst/>
              <a:cxnLst/>
              <a:rect l="l" t="t" r="r" b="b"/>
              <a:pathLst>
                <a:path w="9000200" h="13873141">
                  <a:moveTo>
                    <a:pt x="0" y="0"/>
                  </a:moveTo>
                  <a:lnTo>
                    <a:pt x="9000200" y="0"/>
                  </a:lnTo>
                  <a:lnTo>
                    <a:pt x="9000200" y="13873140"/>
                  </a:lnTo>
                  <a:lnTo>
                    <a:pt x="0" y="138731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 rot="-5400000">
              <a:off x="14301859" y="-2436470"/>
              <a:ext cx="9000200" cy="13873141"/>
            </a:xfrm>
            <a:custGeom>
              <a:avLst/>
              <a:gdLst/>
              <a:ahLst/>
              <a:cxnLst/>
              <a:rect l="l" t="t" r="r" b="b"/>
              <a:pathLst>
                <a:path w="9000200" h="13873141">
                  <a:moveTo>
                    <a:pt x="0" y="0"/>
                  </a:moveTo>
                  <a:lnTo>
                    <a:pt x="9000200" y="0"/>
                  </a:lnTo>
                  <a:lnTo>
                    <a:pt x="9000200" y="13873140"/>
                  </a:lnTo>
                  <a:lnTo>
                    <a:pt x="0" y="138731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5" name="TextBox 5"/>
          <p:cNvSpPr txBox="1"/>
          <p:nvPr/>
        </p:nvSpPr>
        <p:spPr>
          <a:xfrm>
            <a:off x="1724217" y="1383641"/>
            <a:ext cx="14839566" cy="2141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873"/>
              </a:lnSpc>
            </a:pPr>
            <a:r>
              <a:rPr lang="en-US" sz="21677">
                <a:solidFill>
                  <a:srgbClr val="1A4895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Be verb “is”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-144211" y="9714098"/>
            <a:ext cx="18576421" cy="3086100"/>
            <a:chOff x="0" y="0"/>
            <a:chExt cx="4892555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892555" cy="812800"/>
            </a:xfrm>
            <a:custGeom>
              <a:avLst/>
              <a:gdLst/>
              <a:ahLst/>
              <a:cxnLst/>
              <a:rect l="l" t="t" r="r" b="b"/>
              <a:pathLst>
                <a:path w="4892555" h="812800">
                  <a:moveTo>
                    <a:pt x="0" y="0"/>
                  </a:moveTo>
                  <a:lnTo>
                    <a:pt x="4892555" y="0"/>
                  </a:lnTo>
                  <a:lnTo>
                    <a:pt x="4892555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-38100"/>
              <a:ext cx="4892555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6001446" y="5822541"/>
            <a:ext cx="6285108" cy="868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83"/>
              </a:lnSpc>
            </a:pPr>
            <a:r>
              <a:rPr lang="en-US" sz="8723">
                <a:solidFill>
                  <a:srgbClr val="1A4895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How to form: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4716082" y="4110162"/>
            <a:ext cx="8855836" cy="921804"/>
            <a:chOff x="0" y="0"/>
            <a:chExt cx="11807781" cy="1229072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0"/>
              <a:ext cx="11807781" cy="1229072"/>
              <a:chOff x="0" y="0"/>
              <a:chExt cx="3542380" cy="368726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3542380" cy="368726"/>
              </a:xfrm>
              <a:custGeom>
                <a:avLst/>
                <a:gdLst/>
                <a:ahLst/>
                <a:cxnLst/>
                <a:rect l="l" t="t" r="r" b="b"/>
                <a:pathLst>
                  <a:path w="3542380" h="368726">
                    <a:moveTo>
                      <a:pt x="20107" y="0"/>
                    </a:moveTo>
                    <a:lnTo>
                      <a:pt x="3522273" y="0"/>
                    </a:lnTo>
                    <a:cubicBezTo>
                      <a:pt x="3527606" y="0"/>
                      <a:pt x="3532720" y="2118"/>
                      <a:pt x="3536491" y="5889"/>
                    </a:cubicBezTo>
                    <a:cubicBezTo>
                      <a:pt x="3540261" y="9660"/>
                      <a:pt x="3542380" y="14774"/>
                      <a:pt x="3542380" y="20107"/>
                    </a:cubicBezTo>
                    <a:lnTo>
                      <a:pt x="3542380" y="348619"/>
                    </a:lnTo>
                    <a:cubicBezTo>
                      <a:pt x="3542380" y="353952"/>
                      <a:pt x="3540261" y="359066"/>
                      <a:pt x="3536491" y="362837"/>
                    </a:cubicBezTo>
                    <a:cubicBezTo>
                      <a:pt x="3532720" y="366608"/>
                      <a:pt x="3527606" y="368726"/>
                      <a:pt x="3522273" y="368726"/>
                    </a:cubicBezTo>
                    <a:lnTo>
                      <a:pt x="20107" y="368726"/>
                    </a:lnTo>
                    <a:cubicBezTo>
                      <a:pt x="14774" y="368726"/>
                      <a:pt x="9660" y="366608"/>
                      <a:pt x="5889" y="362837"/>
                    </a:cubicBezTo>
                    <a:cubicBezTo>
                      <a:pt x="2118" y="359066"/>
                      <a:pt x="0" y="353952"/>
                      <a:pt x="0" y="348619"/>
                    </a:cubicBezTo>
                    <a:lnTo>
                      <a:pt x="0" y="20107"/>
                    </a:lnTo>
                    <a:cubicBezTo>
                      <a:pt x="0" y="14774"/>
                      <a:pt x="2118" y="9660"/>
                      <a:pt x="5889" y="5889"/>
                    </a:cubicBezTo>
                    <a:cubicBezTo>
                      <a:pt x="9660" y="2118"/>
                      <a:pt x="14774" y="0"/>
                      <a:pt x="20107" y="0"/>
                    </a:cubicBezTo>
                    <a:close/>
                  </a:path>
                </a:pathLst>
              </a:custGeom>
              <a:solidFill>
                <a:srgbClr val="CDE5CB"/>
              </a:solidFill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0" y="-38100"/>
                <a:ext cx="3542380" cy="406826"/>
              </a:xfrm>
              <a:prstGeom prst="rect">
                <a:avLst/>
              </a:prstGeom>
            </p:spPr>
            <p:txBody>
              <a:bodyPr lIns="33448" tIns="33448" rIns="33448" bIns="33448" rtlCol="0" anchor="ctr"/>
              <a:lstStyle/>
              <a:p>
                <a:pPr algn="ctr">
                  <a:lnSpc>
                    <a:spcPts val="2660"/>
                  </a:lnSpc>
                </a:pPr>
                <a:endParaRPr/>
              </a:p>
            </p:txBody>
          </p:sp>
        </p:grpSp>
        <p:sp>
          <p:nvSpPr>
            <p:cNvPr id="14" name="TextBox 14"/>
            <p:cNvSpPr txBox="1"/>
            <p:nvPr/>
          </p:nvSpPr>
          <p:spPr>
            <a:xfrm>
              <a:off x="737605" y="267274"/>
              <a:ext cx="10332571" cy="77072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132"/>
                </a:lnSpc>
              </a:pPr>
              <a:r>
                <a:rPr lang="en-US" sz="4173">
                  <a:solidFill>
                    <a:srgbClr val="1A4895"/>
                  </a:solidFill>
                  <a:latin typeface="KG Primary Penmanship"/>
                  <a:ea typeface="KG Primary Penmanship"/>
                  <a:cs typeface="KG Primary Penmanship"/>
                  <a:sym typeface="KG Primary Penmanship"/>
                </a:rPr>
                <a:t>“Is" is used with one person, thing, or idea.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1028700" y="7041264"/>
            <a:ext cx="7425748" cy="917744"/>
            <a:chOff x="0" y="0"/>
            <a:chExt cx="9900997" cy="1223659"/>
          </a:xfrm>
        </p:grpSpPr>
        <p:grpSp>
          <p:nvGrpSpPr>
            <p:cNvPr id="16" name="Group 16"/>
            <p:cNvGrpSpPr/>
            <p:nvPr/>
          </p:nvGrpSpPr>
          <p:grpSpPr>
            <a:xfrm>
              <a:off x="0" y="0"/>
              <a:ext cx="9900997" cy="1223659"/>
              <a:chOff x="0" y="0"/>
              <a:chExt cx="2970337" cy="367102"/>
            </a:xfrm>
          </p:grpSpPr>
          <p:sp>
            <p:nvSpPr>
              <p:cNvPr id="17" name="Freeform 17"/>
              <p:cNvSpPr/>
              <p:nvPr/>
            </p:nvSpPr>
            <p:spPr>
              <a:xfrm>
                <a:off x="0" y="0"/>
                <a:ext cx="2970337" cy="367102"/>
              </a:xfrm>
              <a:custGeom>
                <a:avLst/>
                <a:gdLst/>
                <a:ahLst/>
                <a:cxnLst/>
                <a:rect l="l" t="t" r="r" b="b"/>
                <a:pathLst>
                  <a:path w="2970337" h="367102">
                    <a:moveTo>
                      <a:pt x="23979" y="0"/>
                    </a:moveTo>
                    <a:lnTo>
                      <a:pt x="2946358" y="0"/>
                    </a:lnTo>
                    <a:cubicBezTo>
                      <a:pt x="2952718" y="0"/>
                      <a:pt x="2958817" y="2526"/>
                      <a:pt x="2963314" y="7023"/>
                    </a:cubicBezTo>
                    <a:cubicBezTo>
                      <a:pt x="2967811" y="11520"/>
                      <a:pt x="2970337" y="17620"/>
                      <a:pt x="2970337" y="23979"/>
                    </a:cubicBezTo>
                    <a:lnTo>
                      <a:pt x="2970337" y="343123"/>
                    </a:lnTo>
                    <a:cubicBezTo>
                      <a:pt x="2970337" y="356366"/>
                      <a:pt x="2959602" y="367102"/>
                      <a:pt x="2946358" y="367102"/>
                    </a:cubicBezTo>
                    <a:lnTo>
                      <a:pt x="23979" y="367102"/>
                    </a:lnTo>
                    <a:cubicBezTo>
                      <a:pt x="17620" y="367102"/>
                      <a:pt x="11520" y="364576"/>
                      <a:pt x="7023" y="360079"/>
                    </a:cubicBezTo>
                    <a:cubicBezTo>
                      <a:pt x="2526" y="355582"/>
                      <a:pt x="0" y="349483"/>
                      <a:pt x="0" y="343123"/>
                    </a:cubicBezTo>
                    <a:lnTo>
                      <a:pt x="0" y="23979"/>
                    </a:lnTo>
                    <a:cubicBezTo>
                      <a:pt x="0" y="17620"/>
                      <a:pt x="2526" y="11520"/>
                      <a:pt x="7023" y="7023"/>
                    </a:cubicBezTo>
                    <a:cubicBezTo>
                      <a:pt x="11520" y="2526"/>
                      <a:pt x="17620" y="0"/>
                      <a:pt x="23979" y="0"/>
                    </a:cubicBezTo>
                    <a:close/>
                  </a:path>
                </a:pathLst>
              </a:custGeom>
              <a:solidFill>
                <a:srgbClr val="CDE5CB"/>
              </a:solidFill>
            </p:spPr>
          </p:sp>
          <p:sp>
            <p:nvSpPr>
              <p:cNvPr id="18" name="TextBox 18"/>
              <p:cNvSpPr txBox="1"/>
              <p:nvPr/>
            </p:nvSpPr>
            <p:spPr>
              <a:xfrm>
                <a:off x="0" y="-38100"/>
                <a:ext cx="2970337" cy="405202"/>
              </a:xfrm>
              <a:prstGeom prst="rect">
                <a:avLst/>
              </a:prstGeom>
            </p:spPr>
            <p:txBody>
              <a:bodyPr lIns="33448" tIns="33448" rIns="33448" bIns="33448" rtlCol="0" anchor="ctr"/>
              <a:lstStyle/>
              <a:p>
                <a:pPr algn="ctr">
                  <a:lnSpc>
                    <a:spcPts val="2660"/>
                  </a:lnSpc>
                </a:pPr>
                <a:endParaRPr/>
              </a:p>
            </p:txBody>
          </p:sp>
        </p:grpSp>
        <p:sp>
          <p:nvSpPr>
            <p:cNvPr id="19" name="TextBox 19"/>
            <p:cNvSpPr txBox="1"/>
            <p:nvPr/>
          </p:nvSpPr>
          <p:spPr>
            <a:xfrm>
              <a:off x="584504" y="264568"/>
              <a:ext cx="8664012" cy="77072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132"/>
                </a:lnSpc>
              </a:pPr>
              <a:r>
                <a:rPr lang="en-US" sz="4173">
                  <a:solidFill>
                    <a:srgbClr val="1A4895"/>
                  </a:solidFill>
                  <a:latin typeface="KG Primary Penmanship"/>
                  <a:ea typeface="KG Primary Penmanship"/>
                  <a:cs typeface="KG Primary Penmanship"/>
                  <a:sym typeface="KG Primary Penmanship"/>
                </a:rPr>
                <a:t>Positive: He/She/It + is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9833552" y="7041264"/>
            <a:ext cx="7425748" cy="917744"/>
            <a:chOff x="0" y="0"/>
            <a:chExt cx="9900997" cy="1223659"/>
          </a:xfrm>
        </p:grpSpPr>
        <p:grpSp>
          <p:nvGrpSpPr>
            <p:cNvPr id="21" name="Group 21"/>
            <p:cNvGrpSpPr/>
            <p:nvPr/>
          </p:nvGrpSpPr>
          <p:grpSpPr>
            <a:xfrm>
              <a:off x="0" y="0"/>
              <a:ext cx="9900997" cy="1223659"/>
              <a:chOff x="0" y="0"/>
              <a:chExt cx="2970337" cy="367102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2970337" cy="367102"/>
              </a:xfrm>
              <a:custGeom>
                <a:avLst/>
                <a:gdLst/>
                <a:ahLst/>
                <a:cxnLst/>
                <a:rect l="l" t="t" r="r" b="b"/>
                <a:pathLst>
                  <a:path w="2970337" h="367102">
                    <a:moveTo>
                      <a:pt x="23979" y="0"/>
                    </a:moveTo>
                    <a:lnTo>
                      <a:pt x="2946358" y="0"/>
                    </a:lnTo>
                    <a:cubicBezTo>
                      <a:pt x="2952718" y="0"/>
                      <a:pt x="2958817" y="2526"/>
                      <a:pt x="2963314" y="7023"/>
                    </a:cubicBezTo>
                    <a:cubicBezTo>
                      <a:pt x="2967811" y="11520"/>
                      <a:pt x="2970337" y="17620"/>
                      <a:pt x="2970337" y="23979"/>
                    </a:cubicBezTo>
                    <a:lnTo>
                      <a:pt x="2970337" y="343123"/>
                    </a:lnTo>
                    <a:cubicBezTo>
                      <a:pt x="2970337" y="356366"/>
                      <a:pt x="2959602" y="367102"/>
                      <a:pt x="2946358" y="367102"/>
                    </a:cubicBezTo>
                    <a:lnTo>
                      <a:pt x="23979" y="367102"/>
                    </a:lnTo>
                    <a:cubicBezTo>
                      <a:pt x="17620" y="367102"/>
                      <a:pt x="11520" y="364576"/>
                      <a:pt x="7023" y="360079"/>
                    </a:cubicBezTo>
                    <a:cubicBezTo>
                      <a:pt x="2526" y="355582"/>
                      <a:pt x="0" y="349483"/>
                      <a:pt x="0" y="343123"/>
                    </a:cubicBezTo>
                    <a:lnTo>
                      <a:pt x="0" y="23979"/>
                    </a:lnTo>
                    <a:cubicBezTo>
                      <a:pt x="0" y="17620"/>
                      <a:pt x="2526" y="11520"/>
                      <a:pt x="7023" y="7023"/>
                    </a:cubicBezTo>
                    <a:cubicBezTo>
                      <a:pt x="11520" y="2526"/>
                      <a:pt x="17620" y="0"/>
                      <a:pt x="23979" y="0"/>
                    </a:cubicBezTo>
                    <a:close/>
                  </a:path>
                </a:pathLst>
              </a:custGeom>
              <a:solidFill>
                <a:srgbClr val="CDE5CB"/>
              </a:solidFill>
            </p:spPr>
          </p:sp>
          <p:sp>
            <p:nvSpPr>
              <p:cNvPr id="23" name="TextBox 23"/>
              <p:cNvSpPr txBox="1"/>
              <p:nvPr/>
            </p:nvSpPr>
            <p:spPr>
              <a:xfrm>
                <a:off x="0" y="-38100"/>
                <a:ext cx="2970337" cy="405202"/>
              </a:xfrm>
              <a:prstGeom prst="rect">
                <a:avLst/>
              </a:prstGeom>
            </p:spPr>
            <p:txBody>
              <a:bodyPr lIns="33448" tIns="33448" rIns="33448" bIns="33448" rtlCol="0" anchor="ctr"/>
              <a:lstStyle/>
              <a:p>
                <a:pPr algn="ctr">
                  <a:lnSpc>
                    <a:spcPts val="2660"/>
                  </a:lnSpc>
                </a:pPr>
                <a:endParaRPr/>
              </a:p>
            </p:txBody>
          </p:sp>
        </p:grpSp>
        <p:sp>
          <p:nvSpPr>
            <p:cNvPr id="24" name="TextBox 24"/>
            <p:cNvSpPr txBox="1"/>
            <p:nvPr/>
          </p:nvSpPr>
          <p:spPr>
            <a:xfrm>
              <a:off x="618493" y="264568"/>
              <a:ext cx="8664012" cy="77072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132"/>
                </a:lnSpc>
              </a:pPr>
              <a:r>
                <a:rPr lang="en-US" sz="4173">
                  <a:solidFill>
                    <a:srgbClr val="1A4895"/>
                  </a:solidFill>
                  <a:latin typeface="KG Primary Penmanship"/>
                  <a:ea typeface="KG Primary Penmanship"/>
                  <a:cs typeface="KG Primary Penmanship"/>
                  <a:sym typeface="KG Primary Penmanship"/>
                </a:rPr>
                <a:t>Negative: He/She/It + is + not</a:t>
              </a: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003208" y="8292383"/>
            <a:ext cx="7425748" cy="917744"/>
            <a:chOff x="0" y="0"/>
            <a:chExt cx="9900997" cy="1223659"/>
          </a:xfrm>
        </p:grpSpPr>
        <p:grpSp>
          <p:nvGrpSpPr>
            <p:cNvPr id="26" name="Group 26"/>
            <p:cNvGrpSpPr/>
            <p:nvPr/>
          </p:nvGrpSpPr>
          <p:grpSpPr>
            <a:xfrm>
              <a:off x="0" y="0"/>
              <a:ext cx="9900997" cy="1223659"/>
              <a:chOff x="0" y="0"/>
              <a:chExt cx="2970337" cy="367102"/>
            </a:xfrm>
          </p:grpSpPr>
          <p:sp>
            <p:nvSpPr>
              <p:cNvPr id="27" name="Freeform 27"/>
              <p:cNvSpPr/>
              <p:nvPr/>
            </p:nvSpPr>
            <p:spPr>
              <a:xfrm>
                <a:off x="0" y="0"/>
                <a:ext cx="2970337" cy="367102"/>
              </a:xfrm>
              <a:custGeom>
                <a:avLst/>
                <a:gdLst/>
                <a:ahLst/>
                <a:cxnLst/>
                <a:rect l="l" t="t" r="r" b="b"/>
                <a:pathLst>
                  <a:path w="2970337" h="367102">
                    <a:moveTo>
                      <a:pt x="23979" y="0"/>
                    </a:moveTo>
                    <a:lnTo>
                      <a:pt x="2946358" y="0"/>
                    </a:lnTo>
                    <a:cubicBezTo>
                      <a:pt x="2952718" y="0"/>
                      <a:pt x="2958817" y="2526"/>
                      <a:pt x="2963314" y="7023"/>
                    </a:cubicBezTo>
                    <a:cubicBezTo>
                      <a:pt x="2967811" y="11520"/>
                      <a:pt x="2970337" y="17620"/>
                      <a:pt x="2970337" y="23979"/>
                    </a:cubicBezTo>
                    <a:lnTo>
                      <a:pt x="2970337" y="343123"/>
                    </a:lnTo>
                    <a:cubicBezTo>
                      <a:pt x="2970337" y="356366"/>
                      <a:pt x="2959602" y="367102"/>
                      <a:pt x="2946358" y="367102"/>
                    </a:cubicBezTo>
                    <a:lnTo>
                      <a:pt x="23979" y="367102"/>
                    </a:lnTo>
                    <a:cubicBezTo>
                      <a:pt x="17620" y="367102"/>
                      <a:pt x="11520" y="364576"/>
                      <a:pt x="7023" y="360079"/>
                    </a:cubicBezTo>
                    <a:cubicBezTo>
                      <a:pt x="2526" y="355582"/>
                      <a:pt x="0" y="349483"/>
                      <a:pt x="0" y="343123"/>
                    </a:cubicBezTo>
                    <a:lnTo>
                      <a:pt x="0" y="23979"/>
                    </a:lnTo>
                    <a:cubicBezTo>
                      <a:pt x="0" y="17620"/>
                      <a:pt x="2526" y="11520"/>
                      <a:pt x="7023" y="7023"/>
                    </a:cubicBezTo>
                    <a:cubicBezTo>
                      <a:pt x="11520" y="2526"/>
                      <a:pt x="17620" y="0"/>
                      <a:pt x="23979" y="0"/>
                    </a:cubicBezTo>
                    <a:close/>
                  </a:path>
                </a:pathLst>
              </a:custGeom>
              <a:solidFill>
                <a:srgbClr val="CDE5CB"/>
              </a:solidFill>
            </p:spPr>
          </p:sp>
          <p:sp>
            <p:nvSpPr>
              <p:cNvPr id="28" name="TextBox 28"/>
              <p:cNvSpPr txBox="1"/>
              <p:nvPr/>
            </p:nvSpPr>
            <p:spPr>
              <a:xfrm>
                <a:off x="0" y="-38100"/>
                <a:ext cx="2970337" cy="405202"/>
              </a:xfrm>
              <a:prstGeom prst="rect">
                <a:avLst/>
              </a:prstGeom>
            </p:spPr>
            <p:txBody>
              <a:bodyPr lIns="33448" tIns="33448" rIns="33448" bIns="33448" rtlCol="0" anchor="ctr"/>
              <a:lstStyle/>
              <a:p>
                <a:pPr algn="ctr">
                  <a:lnSpc>
                    <a:spcPts val="2660"/>
                  </a:lnSpc>
                </a:pPr>
                <a:endParaRPr/>
              </a:p>
            </p:txBody>
          </p:sp>
        </p:grpSp>
        <p:sp>
          <p:nvSpPr>
            <p:cNvPr id="29" name="TextBox 29"/>
            <p:cNvSpPr txBox="1"/>
            <p:nvPr/>
          </p:nvSpPr>
          <p:spPr>
            <a:xfrm>
              <a:off x="584504" y="264568"/>
              <a:ext cx="8664012" cy="77072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132"/>
                </a:lnSpc>
              </a:pPr>
              <a:r>
                <a:rPr lang="en-US" sz="4173">
                  <a:solidFill>
                    <a:srgbClr val="1A4895"/>
                  </a:solidFill>
                  <a:latin typeface="KG Primary Penmanship"/>
                  <a:ea typeface="KG Primary Penmanship"/>
                  <a:cs typeface="KG Primary Penmanship"/>
                  <a:sym typeface="KG Primary Penmanship"/>
                </a:rPr>
                <a:t>Example: She is a teacher.</a:t>
              </a:r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9833552" y="8292383"/>
            <a:ext cx="7425748" cy="917744"/>
            <a:chOff x="0" y="0"/>
            <a:chExt cx="9900997" cy="1223659"/>
          </a:xfrm>
        </p:grpSpPr>
        <p:grpSp>
          <p:nvGrpSpPr>
            <p:cNvPr id="31" name="Group 31"/>
            <p:cNvGrpSpPr/>
            <p:nvPr/>
          </p:nvGrpSpPr>
          <p:grpSpPr>
            <a:xfrm>
              <a:off x="0" y="0"/>
              <a:ext cx="9900997" cy="1223659"/>
              <a:chOff x="0" y="0"/>
              <a:chExt cx="2970337" cy="367102"/>
            </a:xfrm>
          </p:grpSpPr>
          <p:sp>
            <p:nvSpPr>
              <p:cNvPr id="32" name="Freeform 32"/>
              <p:cNvSpPr/>
              <p:nvPr/>
            </p:nvSpPr>
            <p:spPr>
              <a:xfrm>
                <a:off x="0" y="0"/>
                <a:ext cx="2970337" cy="367102"/>
              </a:xfrm>
              <a:custGeom>
                <a:avLst/>
                <a:gdLst/>
                <a:ahLst/>
                <a:cxnLst/>
                <a:rect l="l" t="t" r="r" b="b"/>
                <a:pathLst>
                  <a:path w="2970337" h="367102">
                    <a:moveTo>
                      <a:pt x="23979" y="0"/>
                    </a:moveTo>
                    <a:lnTo>
                      <a:pt x="2946358" y="0"/>
                    </a:lnTo>
                    <a:cubicBezTo>
                      <a:pt x="2952718" y="0"/>
                      <a:pt x="2958817" y="2526"/>
                      <a:pt x="2963314" y="7023"/>
                    </a:cubicBezTo>
                    <a:cubicBezTo>
                      <a:pt x="2967811" y="11520"/>
                      <a:pt x="2970337" y="17620"/>
                      <a:pt x="2970337" y="23979"/>
                    </a:cubicBezTo>
                    <a:lnTo>
                      <a:pt x="2970337" y="343123"/>
                    </a:lnTo>
                    <a:cubicBezTo>
                      <a:pt x="2970337" y="356366"/>
                      <a:pt x="2959602" y="367102"/>
                      <a:pt x="2946358" y="367102"/>
                    </a:cubicBezTo>
                    <a:lnTo>
                      <a:pt x="23979" y="367102"/>
                    </a:lnTo>
                    <a:cubicBezTo>
                      <a:pt x="17620" y="367102"/>
                      <a:pt x="11520" y="364576"/>
                      <a:pt x="7023" y="360079"/>
                    </a:cubicBezTo>
                    <a:cubicBezTo>
                      <a:pt x="2526" y="355582"/>
                      <a:pt x="0" y="349483"/>
                      <a:pt x="0" y="343123"/>
                    </a:cubicBezTo>
                    <a:lnTo>
                      <a:pt x="0" y="23979"/>
                    </a:lnTo>
                    <a:cubicBezTo>
                      <a:pt x="0" y="17620"/>
                      <a:pt x="2526" y="11520"/>
                      <a:pt x="7023" y="7023"/>
                    </a:cubicBezTo>
                    <a:cubicBezTo>
                      <a:pt x="11520" y="2526"/>
                      <a:pt x="17620" y="0"/>
                      <a:pt x="23979" y="0"/>
                    </a:cubicBezTo>
                    <a:close/>
                  </a:path>
                </a:pathLst>
              </a:custGeom>
              <a:solidFill>
                <a:srgbClr val="CDE5CB"/>
              </a:solidFill>
            </p:spPr>
          </p:sp>
          <p:sp>
            <p:nvSpPr>
              <p:cNvPr id="33" name="TextBox 33"/>
              <p:cNvSpPr txBox="1"/>
              <p:nvPr/>
            </p:nvSpPr>
            <p:spPr>
              <a:xfrm>
                <a:off x="0" y="-38100"/>
                <a:ext cx="2970337" cy="405202"/>
              </a:xfrm>
              <a:prstGeom prst="rect">
                <a:avLst/>
              </a:prstGeom>
            </p:spPr>
            <p:txBody>
              <a:bodyPr lIns="33448" tIns="33448" rIns="33448" bIns="33448" rtlCol="0" anchor="ctr"/>
              <a:lstStyle/>
              <a:p>
                <a:pPr algn="ctr">
                  <a:lnSpc>
                    <a:spcPts val="2660"/>
                  </a:lnSpc>
                </a:pPr>
                <a:endParaRPr/>
              </a:p>
            </p:txBody>
          </p:sp>
        </p:grpSp>
        <p:sp>
          <p:nvSpPr>
            <p:cNvPr id="34" name="TextBox 34"/>
            <p:cNvSpPr txBox="1"/>
            <p:nvPr/>
          </p:nvSpPr>
          <p:spPr>
            <a:xfrm>
              <a:off x="584504" y="264568"/>
              <a:ext cx="8664012" cy="77072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132"/>
                </a:lnSpc>
              </a:pPr>
              <a:r>
                <a:rPr lang="en-US" sz="4173">
                  <a:solidFill>
                    <a:srgbClr val="1A4895"/>
                  </a:solidFill>
                  <a:latin typeface="KG Primary Penmanship"/>
                  <a:ea typeface="KG Primary Penmanship"/>
                  <a:cs typeface="KG Primary Penmanship"/>
                  <a:sym typeface="KG Primary Penmanship"/>
                </a:rPr>
                <a:t>Example: He is not asleep.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507948" y="-3143959"/>
            <a:ext cx="19303897" cy="6750150"/>
            <a:chOff x="0" y="0"/>
            <a:chExt cx="25738529" cy="9000200"/>
          </a:xfrm>
        </p:grpSpPr>
        <p:sp>
          <p:nvSpPr>
            <p:cNvPr id="3" name="Freeform 3"/>
            <p:cNvSpPr/>
            <p:nvPr/>
          </p:nvSpPr>
          <p:spPr>
            <a:xfrm rot="-5400000">
              <a:off x="2436470" y="-2436470"/>
              <a:ext cx="9000200" cy="13873141"/>
            </a:xfrm>
            <a:custGeom>
              <a:avLst/>
              <a:gdLst/>
              <a:ahLst/>
              <a:cxnLst/>
              <a:rect l="l" t="t" r="r" b="b"/>
              <a:pathLst>
                <a:path w="9000200" h="13873141">
                  <a:moveTo>
                    <a:pt x="0" y="0"/>
                  </a:moveTo>
                  <a:lnTo>
                    <a:pt x="9000200" y="0"/>
                  </a:lnTo>
                  <a:lnTo>
                    <a:pt x="9000200" y="13873140"/>
                  </a:lnTo>
                  <a:lnTo>
                    <a:pt x="0" y="138731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 rot="-5400000">
              <a:off x="14301859" y="-2436470"/>
              <a:ext cx="9000200" cy="13873141"/>
            </a:xfrm>
            <a:custGeom>
              <a:avLst/>
              <a:gdLst/>
              <a:ahLst/>
              <a:cxnLst/>
              <a:rect l="l" t="t" r="r" b="b"/>
              <a:pathLst>
                <a:path w="9000200" h="13873141">
                  <a:moveTo>
                    <a:pt x="0" y="0"/>
                  </a:moveTo>
                  <a:lnTo>
                    <a:pt x="9000200" y="0"/>
                  </a:lnTo>
                  <a:lnTo>
                    <a:pt x="9000200" y="13873140"/>
                  </a:lnTo>
                  <a:lnTo>
                    <a:pt x="0" y="138731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5" name="TextBox 5"/>
          <p:cNvSpPr txBox="1"/>
          <p:nvPr/>
        </p:nvSpPr>
        <p:spPr>
          <a:xfrm>
            <a:off x="1724217" y="1383641"/>
            <a:ext cx="14839566" cy="2141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873"/>
              </a:lnSpc>
            </a:pPr>
            <a:r>
              <a:rPr lang="en-US" sz="21677">
                <a:solidFill>
                  <a:srgbClr val="1A4895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Be verb “are”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001446" y="5822541"/>
            <a:ext cx="6285108" cy="868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83"/>
              </a:lnSpc>
            </a:pPr>
            <a:r>
              <a:rPr lang="en-US" sz="8723">
                <a:solidFill>
                  <a:srgbClr val="1A4895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How to form: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1028700" y="4110162"/>
            <a:ext cx="16230600" cy="921804"/>
            <a:chOff x="0" y="0"/>
            <a:chExt cx="21640800" cy="1229072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21640800" cy="1229072"/>
              <a:chOff x="0" y="0"/>
              <a:chExt cx="6492324" cy="368726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6492324" cy="368726"/>
              </a:xfrm>
              <a:custGeom>
                <a:avLst/>
                <a:gdLst/>
                <a:ahLst/>
                <a:cxnLst/>
                <a:rect l="l" t="t" r="r" b="b"/>
                <a:pathLst>
                  <a:path w="6492324" h="368726">
                    <a:moveTo>
                      <a:pt x="10971" y="0"/>
                    </a:moveTo>
                    <a:lnTo>
                      <a:pt x="6481353" y="0"/>
                    </a:lnTo>
                    <a:cubicBezTo>
                      <a:pt x="6487412" y="0"/>
                      <a:pt x="6492324" y="4912"/>
                      <a:pt x="6492324" y="10971"/>
                    </a:cubicBezTo>
                    <a:lnTo>
                      <a:pt x="6492324" y="357755"/>
                    </a:lnTo>
                    <a:cubicBezTo>
                      <a:pt x="6492324" y="363814"/>
                      <a:pt x="6487412" y="368726"/>
                      <a:pt x="6481353" y="368726"/>
                    </a:cubicBezTo>
                    <a:lnTo>
                      <a:pt x="10971" y="368726"/>
                    </a:lnTo>
                    <a:cubicBezTo>
                      <a:pt x="4912" y="368726"/>
                      <a:pt x="0" y="363814"/>
                      <a:pt x="0" y="357755"/>
                    </a:cubicBezTo>
                    <a:lnTo>
                      <a:pt x="0" y="10971"/>
                    </a:lnTo>
                    <a:cubicBezTo>
                      <a:pt x="0" y="4912"/>
                      <a:pt x="4912" y="0"/>
                      <a:pt x="10971" y="0"/>
                    </a:cubicBezTo>
                    <a:close/>
                  </a:path>
                </a:pathLst>
              </a:custGeom>
              <a:solidFill>
                <a:srgbClr val="CDE5CB"/>
              </a:solidFill>
            </p:spPr>
          </p:sp>
          <p:sp>
            <p:nvSpPr>
              <p:cNvPr id="10" name="TextBox 10"/>
              <p:cNvSpPr txBox="1"/>
              <p:nvPr/>
            </p:nvSpPr>
            <p:spPr>
              <a:xfrm>
                <a:off x="0" y="-38100"/>
                <a:ext cx="6492324" cy="406826"/>
              </a:xfrm>
              <a:prstGeom prst="rect">
                <a:avLst/>
              </a:prstGeom>
            </p:spPr>
            <p:txBody>
              <a:bodyPr lIns="33448" tIns="33448" rIns="33448" bIns="33448" rtlCol="0" anchor="ctr"/>
              <a:lstStyle/>
              <a:p>
                <a:pPr algn="ctr">
                  <a:lnSpc>
                    <a:spcPts val="2660"/>
                  </a:lnSpc>
                </a:pPr>
                <a:endParaRPr/>
              </a:p>
            </p:txBody>
          </p:sp>
        </p:grpSp>
        <p:sp>
          <p:nvSpPr>
            <p:cNvPr id="11" name="TextBox 11"/>
            <p:cNvSpPr txBox="1"/>
            <p:nvPr/>
          </p:nvSpPr>
          <p:spPr>
            <a:xfrm>
              <a:off x="482525" y="267274"/>
              <a:ext cx="20675750" cy="77072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132"/>
                </a:lnSpc>
              </a:pPr>
              <a:r>
                <a:rPr lang="en-US" sz="4173">
                  <a:solidFill>
                    <a:srgbClr val="1A4895"/>
                  </a:solidFill>
                  <a:latin typeface="KG Primary Penmanship"/>
                  <a:ea typeface="KG Primary Penmanship"/>
                  <a:cs typeface="KG Primary Penmanship"/>
                  <a:sym typeface="KG Primary Penmanship"/>
                </a:rPr>
                <a:t>“Are" is used with plural. It is also used with the pronouns “you," “they," and “we." </a:t>
              </a: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028700" y="7041264"/>
            <a:ext cx="7425748" cy="917744"/>
            <a:chOff x="0" y="0"/>
            <a:chExt cx="9900997" cy="1223659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9900997" cy="1223659"/>
              <a:chOff x="0" y="0"/>
              <a:chExt cx="2970337" cy="367102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2970337" cy="367102"/>
              </a:xfrm>
              <a:custGeom>
                <a:avLst/>
                <a:gdLst/>
                <a:ahLst/>
                <a:cxnLst/>
                <a:rect l="l" t="t" r="r" b="b"/>
                <a:pathLst>
                  <a:path w="2970337" h="367102">
                    <a:moveTo>
                      <a:pt x="23979" y="0"/>
                    </a:moveTo>
                    <a:lnTo>
                      <a:pt x="2946358" y="0"/>
                    </a:lnTo>
                    <a:cubicBezTo>
                      <a:pt x="2952718" y="0"/>
                      <a:pt x="2958817" y="2526"/>
                      <a:pt x="2963314" y="7023"/>
                    </a:cubicBezTo>
                    <a:cubicBezTo>
                      <a:pt x="2967811" y="11520"/>
                      <a:pt x="2970337" y="17620"/>
                      <a:pt x="2970337" y="23979"/>
                    </a:cubicBezTo>
                    <a:lnTo>
                      <a:pt x="2970337" y="343123"/>
                    </a:lnTo>
                    <a:cubicBezTo>
                      <a:pt x="2970337" y="356366"/>
                      <a:pt x="2959602" y="367102"/>
                      <a:pt x="2946358" y="367102"/>
                    </a:cubicBezTo>
                    <a:lnTo>
                      <a:pt x="23979" y="367102"/>
                    </a:lnTo>
                    <a:cubicBezTo>
                      <a:pt x="17620" y="367102"/>
                      <a:pt x="11520" y="364576"/>
                      <a:pt x="7023" y="360079"/>
                    </a:cubicBezTo>
                    <a:cubicBezTo>
                      <a:pt x="2526" y="355582"/>
                      <a:pt x="0" y="349483"/>
                      <a:pt x="0" y="343123"/>
                    </a:cubicBezTo>
                    <a:lnTo>
                      <a:pt x="0" y="23979"/>
                    </a:lnTo>
                    <a:cubicBezTo>
                      <a:pt x="0" y="17620"/>
                      <a:pt x="2526" y="11520"/>
                      <a:pt x="7023" y="7023"/>
                    </a:cubicBezTo>
                    <a:cubicBezTo>
                      <a:pt x="11520" y="2526"/>
                      <a:pt x="17620" y="0"/>
                      <a:pt x="23979" y="0"/>
                    </a:cubicBezTo>
                    <a:close/>
                  </a:path>
                </a:pathLst>
              </a:custGeom>
              <a:solidFill>
                <a:srgbClr val="CDE5CB"/>
              </a:solidFill>
            </p:spPr>
          </p:sp>
          <p:sp>
            <p:nvSpPr>
              <p:cNvPr id="15" name="TextBox 15"/>
              <p:cNvSpPr txBox="1"/>
              <p:nvPr/>
            </p:nvSpPr>
            <p:spPr>
              <a:xfrm>
                <a:off x="0" y="-38100"/>
                <a:ext cx="2970337" cy="405202"/>
              </a:xfrm>
              <a:prstGeom prst="rect">
                <a:avLst/>
              </a:prstGeom>
            </p:spPr>
            <p:txBody>
              <a:bodyPr lIns="33448" tIns="33448" rIns="33448" bIns="33448" rtlCol="0" anchor="ctr"/>
              <a:lstStyle/>
              <a:p>
                <a:pPr algn="ctr">
                  <a:lnSpc>
                    <a:spcPts val="2660"/>
                  </a:lnSpc>
                </a:pPr>
                <a:endParaRPr/>
              </a:p>
            </p:txBody>
          </p:sp>
        </p:grpSp>
        <p:sp>
          <p:nvSpPr>
            <p:cNvPr id="16" name="TextBox 16"/>
            <p:cNvSpPr txBox="1"/>
            <p:nvPr/>
          </p:nvSpPr>
          <p:spPr>
            <a:xfrm>
              <a:off x="584504" y="264568"/>
              <a:ext cx="8664012" cy="77072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132"/>
                </a:lnSpc>
              </a:pPr>
              <a:r>
                <a:rPr lang="en-US" sz="4173">
                  <a:solidFill>
                    <a:srgbClr val="1A4895"/>
                  </a:solidFill>
                  <a:latin typeface="KG Primary Penmanship"/>
                  <a:ea typeface="KG Primary Penmanship"/>
                  <a:cs typeface="KG Primary Penmanship"/>
                  <a:sym typeface="KG Primary Penmanship"/>
                </a:rPr>
                <a:t>Positive: We/You/They + are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9833552" y="7041264"/>
            <a:ext cx="7425748" cy="917744"/>
            <a:chOff x="0" y="0"/>
            <a:chExt cx="9900997" cy="1223659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9900997" cy="1223659"/>
              <a:chOff x="0" y="0"/>
              <a:chExt cx="2970337" cy="367102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2970337" cy="367102"/>
              </a:xfrm>
              <a:custGeom>
                <a:avLst/>
                <a:gdLst/>
                <a:ahLst/>
                <a:cxnLst/>
                <a:rect l="l" t="t" r="r" b="b"/>
                <a:pathLst>
                  <a:path w="2970337" h="367102">
                    <a:moveTo>
                      <a:pt x="23979" y="0"/>
                    </a:moveTo>
                    <a:lnTo>
                      <a:pt x="2946358" y="0"/>
                    </a:lnTo>
                    <a:cubicBezTo>
                      <a:pt x="2952718" y="0"/>
                      <a:pt x="2958817" y="2526"/>
                      <a:pt x="2963314" y="7023"/>
                    </a:cubicBezTo>
                    <a:cubicBezTo>
                      <a:pt x="2967811" y="11520"/>
                      <a:pt x="2970337" y="17620"/>
                      <a:pt x="2970337" y="23979"/>
                    </a:cubicBezTo>
                    <a:lnTo>
                      <a:pt x="2970337" y="343123"/>
                    </a:lnTo>
                    <a:cubicBezTo>
                      <a:pt x="2970337" y="356366"/>
                      <a:pt x="2959602" y="367102"/>
                      <a:pt x="2946358" y="367102"/>
                    </a:cubicBezTo>
                    <a:lnTo>
                      <a:pt x="23979" y="367102"/>
                    </a:lnTo>
                    <a:cubicBezTo>
                      <a:pt x="17620" y="367102"/>
                      <a:pt x="11520" y="364576"/>
                      <a:pt x="7023" y="360079"/>
                    </a:cubicBezTo>
                    <a:cubicBezTo>
                      <a:pt x="2526" y="355582"/>
                      <a:pt x="0" y="349483"/>
                      <a:pt x="0" y="343123"/>
                    </a:cubicBezTo>
                    <a:lnTo>
                      <a:pt x="0" y="23979"/>
                    </a:lnTo>
                    <a:cubicBezTo>
                      <a:pt x="0" y="17620"/>
                      <a:pt x="2526" y="11520"/>
                      <a:pt x="7023" y="7023"/>
                    </a:cubicBezTo>
                    <a:cubicBezTo>
                      <a:pt x="11520" y="2526"/>
                      <a:pt x="17620" y="0"/>
                      <a:pt x="23979" y="0"/>
                    </a:cubicBezTo>
                    <a:close/>
                  </a:path>
                </a:pathLst>
              </a:custGeom>
              <a:solidFill>
                <a:srgbClr val="CDE5CB"/>
              </a:solidFill>
            </p:spPr>
          </p:sp>
          <p:sp>
            <p:nvSpPr>
              <p:cNvPr id="20" name="TextBox 20"/>
              <p:cNvSpPr txBox="1"/>
              <p:nvPr/>
            </p:nvSpPr>
            <p:spPr>
              <a:xfrm>
                <a:off x="0" y="-38100"/>
                <a:ext cx="2970337" cy="405202"/>
              </a:xfrm>
              <a:prstGeom prst="rect">
                <a:avLst/>
              </a:prstGeom>
            </p:spPr>
            <p:txBody>
              <a:bodyPr lIns="33448" tIns="33448" rIns="33448" bIns="33448" rtlCol="0" anchor="ctr"/>
              <a:lstStyle/>
              <a:p>
                <a:pPr algn="ctr">
                  <a:lnSpc>
                    <a:spcPts val="2660"/>
                  </a:lnSpc>
                </a:pPr>
                <a:endParaRPr/>
              </a:p>
            </p:txBody>
          </p:sp>
        </p:grpSp>
        <p:sp>
          <p:nvSpPr>
            <p:cNvPr id="21" name="TextBox 21"/>
            <p:cNvSpPr txBox="1"/>
            <p:nvPr/>
          </p:nvSpPr>
          <p:spPr>
            <a:xfrm>
              <a:off x="618493" y="264568"/>
              <a:ext cx="8664012" cy="77072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132"/>
                </a:lnSpc>
              </a:pPr>
              <a:r>
                <a:rPr lang="en-US" sz="4173">
                  <a:solidFill>
                    <a:srgbClr val="1A4895"/>
                  </a:solidFill>
                  <a:latin typeface="KG Primary Penmanship"/>
                  <a:ea typeface="KG Primary Penmanship"/>
                  <a:cs typeface="KG Primary Penmanship"/>
                  <a:sym typeface="KG Primary Penmanship"/>
                </a:rPr>
                <a:t>Negative: We/You/They + are + not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003208" y="8292383"/>
            <a:ext cx="7425748" cy="917744"/>
            <a:chOff x="0" y="0"/>
            <a:chExt cx="9900997" cy="1223659"/>
          </a:xfrm>
        </p:grpSpPr>
        <p:grpSp>
          <p:nvGrpSpPr>
            <p:cNvPr id="23" name="Group 23"/>
            <p:cNvGrpSpPr/>
            <p:nvPr/>
          </p:nvGrpSpPr>
          <p:grpSpPr>
            <a:xfrm>
              <a:off x="0" y="0"/>
              <a:ext cx="9900997" cy="1223659"/>
              <a:chOff x="0" y="0"/>
              <a:chExt cx="2970337" cy="367102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2970337" cy="367102"/>
              </a:xfrm>
              <a:custGeom>
                <a:avLst/>
                <a:gdLst/>
                <a:ahLst/>
                <a:cxnLst/>
                <a:rect l="l" t="t" r="r" b="b"/>
                <a:pathLst>
                  <a:path w="2970337" h="367102">
                    <a:moveTo>
                      <a:pt x="23979" y="0"/>
                    </a:moveTo>
                    <a:lnTo>
                      <a:pt x="2946358" y="0"/>
                    </a:lnTo>
                    <a:cubicBezTo>
                      <a:pt x="2952718" y="0"/>
                      <a:pt x="2958817" y="2526"/>
                      <a:pt x="2963314" y="7023"/>
                    </a:cubicBezTo>
                    <a:cubicBezTo>
                      <a:pt x="2967811" y="11520"/>
                      <a:pt x="2970337" y="17620"/>
                      <a:pt x="2970337" y="23979"/>
                    </a:cubicBezTo>
                    <a:lnTo>
                      <a:pt x="2970337" y="343123"/>
                    </a:lnTo>
                    <a:cubicBezTo>
                      <a:pt x="2970337" y="356366"/>
                      <a:pt x="2959602" y="367102"/>
                      <a:pt x="2946358" y="367102"/>
                    </a:cubicBezTo>
                    <a:lnTo>
                      <a:pt x="23979" y="367102"/>
                    </a:lnTo>
                    <a:cubicBezTo>
                      <a:pt x="17620" y="367102"/>
                      <a:pt x="11520" y="364576"/>
                      <a:pt x="7023" y="360079"/>
                    </a:cubicBezTo>
                    <a:cubicBezTo>
                      <a:pt x="2526" y="355582"/>
                      <a:pt x="0" y="349483"/>
                      <a:pt x="0" y="343123"/>
                    </a:cubicBezTo>
                    <a:lnTo>
                      <a:pt x="0" y="23979"/>
                    </a:lnTo>
                    <a:cubicBezTo>
                      <a:pt x="0" y="17620"/>
                      <a:pt x="2526" y="11520"/>
                      <a:pt x="7023" y="7023"/>
                    </a:cubicBezTo>
                    <a:cubicBezTo>
                      <a:pt x="11520" y="2526"/>
                      <a:pt x="17620" y="0"/>
                      <a:pt x="23979" y="0"/>
                    </a:cubicBezTo>
                    <a:close/>
                  </a:path>
                </a:pathLst>
              </a:custGeom>
              <a:solidFill>
                <a:srgbClr val="CDE5CB"/>
              </a:solidFill>
            </p:spPr>
          </p:sp>
          <p:sp>
            <p:nvSpPr>
              <p:cNvPr id="25" name="TextBox 25"/>
              <p:cNvSpPr txBox="1"/>
              <p:nvPr/>
            </p:nvSpPr>
            <p:spPr>
              <a:xfrm>
                <a:off x="0" y="-38100"/>
                <a:ext cx="2970337" cy="405202"/>
              </a:xfrm>
              <a:prstGeom prst="rect">
                <a:avLst/>
              </a:prstGeom>
            </p:spPr>
            <p:txBody>
              <a:bodyPr lIns="33448" tIns="33448" rIns="33448" bIns="33448" rtlCol="0" anchor="ctr"/>
              <a:lstStyle/>
              <a:p>
                <a:pPr algn="ctr">
                  <a:lnSpc>
                    <a:spcPts val="2660"/>
                  </a:lnSpc>
                </a:pPr>
                <a:endParaRPr/>
              </a:p>
            </p:txBody>
          </p:sp>
        </p:grpSp>
        <p:sp>
          <p:nvSpPr>
            <p:cNvPr id="26" name="TextBox 26"/>
            <p:cNvSpPr txBox="1"/>
            <p:nvPr/>
          </p:nvSpPr>
          <p:spPr>
            <a:xfrm>
              <a:off x="584504" y="264568"/>
              <a:ext cx="8664012" cy="77072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132"/>
                </a:lnSpc>
              </a:pPr>
              <a:r>
                <a:rPr lang="en-US" sz="4173">
                  <a:solidFill>
                    <a:srgbClr val="1A4895"/>
                  </a:solidFill>
                  <a:latin typeface="KG Primary Penmanship"/>
                  <a:ea typeface="KG Primary Penmanship"/>
                  <a:cs typeface="KG Primary Penmanship"/>
                  <a:sym typeface="KG Primary Penmanship"/>
                </a:rPr>
                <a:t>Example: They are friends.</a:t>
              </a:r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9833552" y="8292383"/>
            <a:ext cx="7425748" cy="917744"/>
            <a:chOff x="0" y="0"/>
            <a:chExt cx="9900997" cy="1223659"/>
          </a:xfrm>
        </p:grpSpPr>
        <p:grpSp>
          <p:nvGrpSpPr>
            <p:cNvPr id="28" name="Group 28"/>
            <p:cNvGrpSpPr/>
            <p:nvPr/>
          </p:nvGrpSpPr>
          <p:grpSpPr>
            <a:xfrm>
              <a:off x="0" y="0"/>
              <a:ext cx="9900997" cy="1223659"/>
              <a:chOff x="0" y="0"/>
              <a:chExt cx="2970337" cy="367102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2970337" cy="367102"/>
              </a:xfrm>
              <a:custGeom>
                <a:avLst/>
                <a:gdLst/>
                <a:ahLst/>
                <a:cxnLst/>
                <a:rect l="l" t="t" r="r" b="b"/>
                <a:pathLst>
                  <a:path w="2970337" h="367102">
                    <a:moveTo>
                      <a:pt x="23979" y="0"/>
                    </a:moveTo>
                    <a:lnTo>
                      <a:pt x="2946358" y="0"/>
                    </a:lnTo>
                    <a:cubicBezTo>
                      <a:pt x="2952718" y="0"/>
                      <a:pt x="2958817" y="2526"/>
                      <a:pt x="2963314" y="7023"/>
                    </a:cubicBezTo>
                    <a:cubicBezTo>
                      <a:pt x="2967811" y="11520"/>
                      <a:pt x="2970337" y="17620"/>
                      <a:pt x="2970337" y="23979"/>
                    </a:cubicBezTo>
                    <a:lnTo>
                      <a:pt x="2970337" y="343123"/>
                    </a:lnTo>
                    <a:cubicBezTo>
                      <a:pt x="2970337" y="356366"/>
                      <a:pt x="2959602" y="367102"/>
                      <a:pt x="2946358" y="367102"/>
                    </a:cubicBezTo>
                    <a:lnTo>
                      <a:pt x="23979" y="367102"/>
                    </a:lnTo>
                    <a:cubicBezTo>
                      <a:pt x="17620" y="367102"/>
                      <a:pt x="11520" y="364576"/>
                      <a:pt x="7023" y="360079"/>
                    </a:cubicBezTo>
                    <a:cubicBezTo>
                      <a:pt x="2526" y="355582"/>
                      <a:pt x="0" y="349483"/>
                      <a:pt x="0" y="343123"/>
                    </a:cubicBezTo>
                    <a:lnTo>
                      <a:pt x="0" y="23979"/>
                    </a:lnTo>
                    <a:cubicBezTo>
                      <a:pt x="0" y="17620"/>
                      <a:pt x="2526" y="11520"/>
                      <a:pt x="7023" y="7023"/>
                    </a:cubicBezTo>
                    <a:cubicBezTo>
                      <a:pt x="11520" y="2526"/>
                      <a:pt x="17620" y="0"/>
                      <a:pt x="23979" y="0"/>
                    </a:cubicBezTo>
                    <a:close/>
                  </a:path>
                </a:pathLst>
              </a:custGeom>
              <a:solidFill>
                <a:srgbClr val="CDE5CB"/>
              </a:solidFill>
            </p:spPr>
          </p:sp>
          <p:sp>
            <p:nvSpPr>
              <p:cNvPr id="30" name="TextBox 30"/>
              <p:cNvSpPr txBox="1"/>
              <p:nvPr/>
            </p:nvSpPr>
            <p:spPr>
              <a:xfrm>
                <a:off x="0" y="-38100"/>
                <a:ext cx="2970337" cy="405202"/>
              </a:xfrm>
              <a:prstGeom prst="rect">
                <a:avLst/>
              </a:prstGeom>
            </p:spPr>
            <p:txBody>
              <a:bodyPr lIns="33448" tIns="33448" rIns="33448" bIns="33448" rtlCol="0" anchor="ctr"/>
              <a:lstStyle/>
              <a:p>
                <a:pPr algn="ctr">
                  <a:lnSpc>
                    <a:spcPts val="2660"/>
                  </a:lnSpc>
                </a:pPr>
                <a:endParaRPr/>
              </a:p>
            </p:txBody>
          </p:sp>
        </p:grpSp>
        <p:sp>
          <p:nvSpPr>
            <p:cNvPr id="31" name="TextBox 31"/>
            <p:cNvSpPr txBox="1"/>
            <p:nvPr/>
          </p:nvSpPr>
          <p:spPr>
            <a:xfrm>
              <a:off x="584504" y="264568"/>
              <a:ext cx="8664012" cy="77072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132"/>
                </a:lnSpc>
              </a:pPr>
              <a:r>
                <a:rPr lang="en-US" sz="4173">
                  <a:solidFill>
                    <a:srgbClr val="1A4895"/>
                  </a:solidFill>
                  <a:latin typeface="KG Primary Penmanship"/>
                  <a:ea typeface="KG Primary Penmanship"/>
                  <a:cs typeface="KG Primary Penmanship"/>
                  <a:sym typeface="KG Primary Penmanship"/>
                </a:rPr>
                <a:t>Example: We are not ready.</a:t>
              </a:r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-144211" y="9714098"/>
            <a:ext cx="18576421" cy="3086100"/>
            <a:chOff x="0" y="0"/>
            <a:chExt cx="4892555" cy="81280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4892555" cy="812800"/>
            </a:xfrm>
            <a:custGeom>
              <a:avLst/>
              <a:gdLst/>
              <a:ahLst/>
              <a:cxnLst/>
              <a:rect l="l" t="t" r="r" b="b"/>
              <a:pathLst>
                <a:path w="4892555" h="812800">
                  <a:moveTo>
                    <a:pt x="0" y="0"/>
                  </a:moveTo>
                  <a:lnTo>
                    <a:pt x="4892555" y="0"/>
                  </a:lnTo>
                  <a:lnTo>
                    <a:pt x="4892555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1C34D"/>
            </a:solidFill>
          </p:spPr>
        </p:sp>
        <p:sp>
          <p:nvSpPr>
            <p:cNvPr id="34" name="TextBox 34"/>
            <p:cNvSpPr txBox="1"/>
            <p:nvPr/>
          </p:nvSpPr>
          <p:spPr>
            <a:xfrm>
              <a:off x="0" y="-38100"/>
              <a:ext cx="4892555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  <p:transition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461</Words>
  <Application>Microsoft Office PowerPoint</Application>
  <PresentationFormat>Custom</PresentationFormat>
  <Paragraphs>65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Fredoka</vt:lpstr>
      <vt:lpstr>Arial</vt:lpstr>
      <vt:lpstr>Blueberry</vt:lpstr>
      <vt:lpstr>KG Primary Penmanship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Aseel September 14 to 18</dc:title>
  <cp:lastModifiedBy>Eli Bonn Marie Loza</cp:lastModifiedBy>
  <cp:revision>1</cp:revision>
  <dcterms:created xsi:type="dcterms:W3CDTF">2006-08-16T00:00:00Z</dcterms:created>
  <dcterms:modified xsi:type="dcterms:W3CDTF">2025-10-17T12:42:59Z</dcterms:modified>
  <dc:identifier>DAGy7uRlov8</dc:identifier>
</cp:coreProperties>
</file>