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m4a" ContentType="audio/mp4"/>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sldIdLst>
    <p:sldId id="282" r:id="rId3"/>
    <p:sldId id="287" r:id="rId4"/>
    <p:sldId id="281" r:id="rId5"/>
    <p:sldId id="283" r:id="rId6"/>
    <p:sldId id="284" r:id="rId7"/>
    <p:sldId id="285" r:id="rId8"/>
    <p:sldId id="286"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92636-0EFB-4D23-9E34-160AD263F4E2}" v="48" dt="2021-04-10T08:53:23.942"/>
    <p1510:client id="{3E58004F-B528-46A0-8572-DB191001E7E2}" v="5" dt="2021-04-10T09:48:09.143"/>
    <p1510:client id="{C26E492D-A255-4D36-BA09-857A1D954996}" v="17" dt="2021-04-09T16:22:00.998"/>
    <p1510:client id="{CD0B1791-9024-4AB3-9BA4-DB8D8331424B}" v="473" dt="2021-03-30T12:41:04.672"/>
    <p1510:client id="{D515E785-4495-49C5-8FBC-EFBC965C8550}" v="1" dt="2021-04-10T07:02:12.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898" y="-91"/>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Pelkey" userId="121f010f9ce3b603" providerId="Windows Live" clId="Web-{CD0B1791-9024-4AB3-9BA4-DB8D8331424B}"/>
    <pc:docChg chg="addSld modSld">
      <pc:chgData name="Anne Pelkey" userId="121f010f9ce3b603" providerId="Windows Live" clId="Web-{CD0B1791-9024-4AB3-9BA4-DB8D8331424B}" dt="2021-03-30T12:41:04.672" v="306" actId="14100"/>
      <pc:docMkLst>
        <pc:docMk/>
      </pc:docMkLst>
      <pc:sldChg chg="delSp delAnim">
        <pc:chgData name="Anne Pelkey" userId="121f010f9ce3b603" providerId="Windows Live" clId="Web-{CD0B1791-9024-4AB3-9BA4-DB8D8331424B}" dt="2021-03-30T12:22:17.125" v="0"/>
        <pc:sldMkLst>
          <pc:docMk/>
          <pc:sldMk cId="1806498904" sldId="256"/>
        </pc:sldMkLst>
        <pc:picChg chg="del">
          <ac:chgData name="Anne Pelkey" userId="121f010f9ce3b603" providerId="Windows Live" clId="Web-{CD0B1791-9024-4AB3-9BA4-DB8D8331424B}" dt="2021-03-30T12:22:17.125" v="0"/>
          <ac:picMkLst>
            <pc:docMk/>
            <pc:sldMk cId="1806498904" sldId="256"/>
            <ac:picMk id="2" creationId="{00000000-0000-0000-0000-000000000000}"/>
          </ac:picMkLst>
        </pc:picChg>
      </pc:sldChg>
      <pc:sldChg chg="delSp modSp delAnim">
        <pc:chgData name="Anne Pelkey" userId="121f010f9ce3b603" providerId="Windows Live" clId="Web-{CD0B1791-9024-4AB3-9BA4-DB8D8331424B}" dt="2021-03-30T12:29:29.774" v="90" actId="14100"/>
        <pc:sldMkLst>
          <pc:docMk/>
          <pc:sldMk cId="596971069" sldId="257"/>
        </pc:sldMkLst>
        <pc:picChg chg="del">
          <ac:chgData name="Anne Pelkey" userId="121f010f9ce3b603" providerId="Windows Live" clId="Web-{CD0B1791-9024-4AB3-9BA4-DB8D8331424B}" dt="2021-03-30T12:22:25.594" v="2"/>
          <ac:picMkLst>
            <pc:docMk/>
            <pc:sldMk cId="596971069" sldId="257"/>
            <ac:picMk id="3" creationId="{00000000-0000-0000-0000-000000000000}"/>
          </ac:picMkLst>
        </pc:picChg>
        <pc:picChg chg="mod">
          <ac:chgData name="Anne Pelkey" userId="121f010f9ce3b603" providerId="Windows Live" clId="Web-{CD0B1791-9024-4AB3-9BA4-DB8D8331424B}" dt="2021-03-30T12:29:29.774" v="90" actId="14100"/>
          <ac:picMkLst>
            <pc:docMk/>
            <pc:sldMk cId="596971069" sldId="257"/>
            <ac:picMk id="4" creationId="{00000000-0000-0000-0000-000000000000}"/>
          </ac:picMkLst>
        </pc:picChg>
        <pc:picChg chg="del">
          <ac:chgData name="Anne Pelkey" userId="121f010f9ce3b603" providerId="Windows Live" clId="Web-{CD0B1791-9024-4AB3-9BA4-DB8D8331424B}" dt="2021-03-30T12:22:22.937" v="1"/>
          <ac:picMkLst>
            <pc:docMk/>
            <pc:sldMk cId="596971069" sldId="257"/>
            <ac:picMk id="5" creationId="{00000000-0000-0000-0000-000000000000}"/>
          </ac:picMkLst>
        </pc:picChg>
      </pc:sldChg>
      <pc:sldChg chg="delSp modSp delAnim">
        <pc:chgData name="Anne Pelkey" userId="121f010f9ce3b603" providerId="Windows Live" clId="Web-{CD0B1791-9024-4AB3-9BA4-DB8D8331424B}" dt="2021-03-30T12:29:03.350" v="84" actId="14100"/>
        <pc:sldMkLst>
          <pc:docMk/>
          <pc:sldMk cId="2898937851" sldId="258"/>
        </pc:sldMkLst>
        <pc:picChg chg="del">
          <ac:chgData name="Anne Pelkey" userId="121f010f9ce3b603" providerId="Windows Live" clId="Web-{CD0B1791-9024-4AB3-9BA4-DB8D8331424B}" dt="2021-03-30T12:22:31.938" v="3"/>
          <ac:picMkLst>
            <pc:docMk/>
            <pc:sldMk cId="2898937851" sldId="258"/>
            <ac:picMk id="4" creationId="{00000000-0000-0000-0000-000000000000}"/>
          </ac:picMkLst>
        </pc:picChg>
        <pc:picChg chg="mod">
          <ac:chgData name="Anne Pelkey" userId="121f010f9ce3b603" providerId="Windows Live" clId="Web-{CD0B1791-9024-4AB3-9BA4-DB8D8331424B}" dt="2021-03-30T12:29:03.350" v="84" actId="14100"/>
          <ac:picMkLst>
            <pc:docMk/>
            <pc:sldMk cId="2898937851" sldId="258"/>
            <ac:picMk id="6" creationId="{00000000-0000-0000-0000-000000000000}"/>
          </ac:picMkLst>
        </pc:picChg>
      </pc:sldChg>
      <pc:sldChg chg="modSp">
        <pc:chgData name="Anne Pelkey" userId="121f010f9ce3b603" providerId="Windows Live" clId="Web-{CD0B1791-9024-4AB3-9BA4-DB8D8331424B}" dt="2021-03-30T12:28:48.053" v="81" actId="14100"/>
        <pc:sldMkLst>
          <pc:docMk/>
          <pc:sldMk cId="1797439635" sldId="259"/>
        </pc:sldMkLst>
        <pc:picChg chg="mod">
          <ac:chgData name="Anne Pelkey" userId="121f010f9ce3b603" providerId="Windows Live" clId="Web-{CD0B1791-9024-4AB3-9BA4-DB8D8331424B}" dt="2021-03-30T12:28:48.053" v="81" actId="14100"/>
          <ac:picMkLst>
            <pc:docMk/>
            <pc:sldMk cId="1797439635" sldId="259"/>
            <ac:picMk id="4" creationId="{00000000-0000-0000-0000-000000000000}"/>
          </ac:picMkLst>
        </pc:picChg>
      </pc:sldChg>
      <pc:sldChg chg="delSp modSp delAnim">
        <pc:chgData name="Anne Pelkey" userId="121f010f9ce3b603" providerId="Windows Live" clId="Web-{CD0B1791-9024-4AB3-9BA4-DB8D8331424B}" dt="2021-03-30T12:28:27.989" v="77" actId="14100"/>
        <pc:sldMkLst>
          <pc:docMk/>
          <pc:sldMk cId="3212859974" sldId="260"/>
        </pc:sldMkLst>
        <pc:picChg chg="del">
          <ac:chgData name="Anne Pelkey" userId="121f010f9ce3b603" providerId="Windows Live" clId="Web-{CD0B1791-9024-4AB3-9BA4-DB8D8331424B}" dt="2021-03-30T12:22:36.173" v="4"/>
          <ac:picMkLst>
            <pc:docMk/>
            <pc:sldMk cId="3212859974" sldId="260"/>
            <ac:picMk id="3" creationId="{00000000-0000-0000-0000-000000000000}"/>
          </ac:picMkLst>
        </pc:picChg>
        <pc:picChg chg="mod">
          <ac:chgData name="Anne Pelkey" userId="121f010f9ce3b603" providerId="Windows Live" clId="Web-{CD0B1791-9024-4AB3-9BA4-DB8D8331424B}" dt="2021-03-30T12:28:27.989" v="77" actId="14100"/>
          <ac:picMkLst>
            <pc:docMk/>
            <pc:sldMk cId="3212859974" sldId="260"/>
            <ac:picMk id="4" creationId="{00000000-0000-0000-0000-000000000000}"/>
          </ac:picMkLst>
        </pc:picChg>
      </pc:sldChg>
      <pc:sldChg chg="modSp">
        <pc:chgData name="Anne Pelkey" userId="121f010f9ce3b603" providerId="Windows Live" clId="Web-{CD0B1791-9024-4AB3-9BA4-DB8D8331424B}" dt="2021-03-30T12:28:02.644" v="73" actId="14100"/>
        <pc:sldMkLst>
          <pc:docMk/>
          <pc:sldMk cId="2006277274" sldId="261"/>
        </pc:sldMkLst>
        <pc:picChg chg="mod">
          <ac:chgData name="Anne Pelkey" userId="121f010f9ce3b603" providerId="Windows Live" clId="Web-{CD0B1791-9024-4AB3-9BA4-DB8D8331424B}" dt="2021-03-30T12:28:02.644" v="73" actId="14100"/>
          <ac:picMkLst>
            <pc:docMk/>
            <pc:sldMk cId="2006277274" sldId="261"/>
            <ac:picMk id="2050" creationId="{00000000-0000-0000-0000-000000000000}"/>
          </ac:picMkLst>
        </pc:picChg>
      </pc:sldChg>
      <pc:sldChg chg="modSp">
        <pc:chgData name="Anne Pelkey" userId="121f010f9ce3b603" providerId="Windows Live" clId="Web-{CD0B1791-9024-4AB3-9BA4-DB8D8331424B}" dt="2021-03-30T12:27:41.658" v="69" actId="14100"/>
        <pc:sldMkLst>
          <pc:docMk/>
          <pc:sldMk cId="3381712392" sldId="262"/>
        </pc:sldMkLst>
        <pc:picChg chg="mod">
          <ac:chgData name="Anne Pelkey" userId="121f010f9ce3b603" providerId="Windows Live" clId="Web-{CD0B1791-9024-4AB3-9BA4-DB8D8331424B}" dt="2021-03-30T12:27:41.658" v="69" actId="14100"/>
          <ac:picMkLst>
            <pc:docMk/>
            <pc:sldMk cId="3381712392" sldId="262"/>
            <ac:picMk id="3074" creationId="{00000000-0000-0000-0000-000000000000}"/>
          </ac:picMkLst>
        </pc:picChg>
      </pc:sldChg>
      <pc:sldChg chg="delSp modSp delAnim">
        <pc:chgData name="Anne Pelkey" userId="121f010f9ce3b603" providerId="Windows Live" clId="Web-{CD0B1791-9024-4AB3-9BA4-DB8D8331424B}" dt="2021-03-30T12:27:22.360" v="65" actId="14100"/>
        <pc:sldMkLst>
          <pc:docMk/>
          <pc:sldMk cId="3797108365" sldId="263"/>
        </pc:sldMkLst>
        <pc:picChg chg="del">
          <ac:chgData name="Anne Pelkey" userId="121f010f9ce3b603" providerId="Windows Live" clId="Web-{CD0B1791-9024-4AB3-9BA4-DB8D8331424B}" dt="2021-03-30T12:22:41.126" v="5"/>
          <ac:picMkLst>
            <pc:docMk/>
            <pc:sldMk cId="3797108365" sldId="263"/>
            <ac:picMk id="3" creationId="{00000000-0000-0000-0000-000000000000}"/>
          </ac:picMkLst>
        </pc:picChg>
        <pc:picChg chg="mod">
          <ac:chgData name="Anne Pelkey" userId="121f010f9ce3b603" providerId="Windows Live" clId="Web-{CD0B1791-9024-4AB3-9BA4-DB8D8331424B}" dt="2021-03-30T12:27:22.360" v="65" actId="14100"/>
          <ac:picMkLst>
            <pc:docMk/>
            <pc:sldMk cId="3797108365" sldId="263"/>
            <ac:picMk id="4098" creationId="{00000000-0000-0000-0000-000000000000}"/>
          </ac:picMkLst>
        </pc:picChg>
      </pc:sldChg>
      <pc:sldChg chg="delSp modSp delAnim">
        <pc:chgData name="Anne Pelkey" userId="121f010f9ce3b603" providerId="Windows Live" clId="Web-{CD0B1791-9024-4AB3-9BA4-DB8D8331424B}" dt="2021-03-30T12:27:03.953" v="61" actId="1076"/>
        <pc:sldMkLst>
          <pc:docMk/>
          <pc:sldMk cId="1616910459" sldId="264"/>
        </pc:sldMkLst>
        <pc:picChg chg="del">
          <ac:chgData name="Anne Pelkey" userId="121f010f9ce3b603" providerId="Windows Live" clId="Web-{CD0B1791-9024-4AB3-9BA4-DB8D8331424B}" dt="2021-03-30T12:22:50.548" v="7"/>
          <ac:picMkLst>
            <pc:docMk/>
            <pc:sldMk cId="1616910459" sldId="264"/>
            <ac:picMk id="3" creationId="{00000000-0000-0000-0000-000000000000}"/>
          </ac:picMkLst>
        </pc:picChg>
        <pc:picChg chg="mod">
          <ac:chgData name="Anne Pelkey" userId="121f010f9ce3b603" providerId="Windows Live" clId="Web-{CD0B1791-9024-4AB3-9BA4-DB8D8331424B}" dt="2021-03-30T12:27:03.953" v="61" actId="1076"/>
          <ac:picMkLst>
            <pc:docMk/>
            <pc:sldMk cId="1616910459" sldId="264"/>
            <ac:picMk id="5" creationId="{00000000-0000-0000-0000-000000000000}"/>
          </ac:picMkLst>
        </pc:picChg>
        <pc:picChg chg="del">
          <ac:chgData name="Anne Pelkey" userId="121f010f9ce3b603" providerId="Windows Live" clId="Web-{CD0B1791-9024-4AB3-9BA4-DB8D8331424B}" dt="2021-03-30T12:22:48.126" v="6"/>
          <ac:picMkLst>
            <pc:docMk/>
            <pc:sldMk cId="1616910459" sldId="264"/>
            <ac:picMk id="6" creationId="{00000000-0000-0000-0000-000000000000}"/>
          </ac:picMkLst>
        </pc:picChg>
      </pc:sldChg>
      <pc:sldChg chg="modSp">
        <pc:chgData name="Anne Pelkey" userId="121f010f9ce3b603" providerId="Windows Live" clId="Web-{CD0B1791-9024-4AB3-9BA4-DB8D8331424B}" dt="2021-03-30T12:26:38.311" v="55" actId="14100"/>
        <pc:sldMkLst>
          <pc:docMk/>
          <pc:sldMk cId="2536364477" sldId="265"/>
        </pc:sldMkLst>
        <pc:picChg chg="mod">
          <ac:chgData name="Anne Pelkey" userId="121f010f9ce3b603" providerId="Windows Live" clId="Web-{CD0B1791-9024-4AB3-9BA4-DB8D8331424B}" dt="2021-03-30T12:26:38.311" v="55" actId="14100"/>
          <ac:picMkLst>
            <pc:docMk/>
            <pc:sldMk cId="2536364477" sldId="265"/>
            <ac:picMk id="6146" creationId="{00000000-0000-0000-0000-000000000000}"/>
          </ac:picMkLst>
        </pc:picChg>
      </pc:sldChg>
      <pc:sldChg chg="delSp modSp delAnim">
        <pc:chgData name="Anne Pelkey" userId="121f010f9ce3b603" providerId="Windows Live" clId="Web-{CD0B1791-9024-4AB3-9BA4-DB8D8331424B}" dt="2021-03-30T12:26:17.154" v="51" actId="14100"/>
        <pc:sldMkLst>
          <pc:docMk/>
          <pc:sldMk cId="2371242724" sldId="266"/>
        </pc:sldMkLst>
        <pc:picChg chg="del">
          <ac:chgData name="Anne Pelkey" userId="121f010f9ce3b603" providerId="Windows Live" clId="Web-{CD0B1791-9024-4AB3-9BA4-DB8D8331424B}" dt="2021-03-30T12:22:56.736" v="9"/>
          <ac:picMkLst>
            <pc:docMk/>
            <pc:sldMk cId="2371242724" sldId="266"/>
            <ac:picMk id="3" creationId="{00000000-0000-0000-0000-000000000000}"/>
          </ac:picMkLst>
        </pc:picChg>
        <pc:picChg chg="mod">
          <ac:chgData name="Anne Pelkey" userId="121f010f9ce3b603" providerId="Windows Live" clId="Web-{CD0B1791-9024-4AB3-9BA4-DB8D8331424B}" dt="2021-03-30T12:26:17.154" v="51" actId="14100"/>
          <ac:picMkLst>
            <pc:docMk/>
            <pc:sldMk cId="2371242724" sldId="266"/>
            <ac:picMk id="4" creationId="{00000000-0000-0000-0000-000000000000}"/>
          </ac:picMkLst>
        </pc:picChg>
        <pc:picChg chg="del">
          <ac:chgData name="Anne Pelkey" userId="121f010f9ce3b603" providerId="Windows Live" clId="Web-{CD0B1791-9024-4AB3-9BA4-DB8D8331424B}" dt="2021-03-30T12:22:54.174" v="8"/>
          <ac:picMkLst>
            <pc:docMk/>
            <pc:sldMk cId="2371242724" sldId="266"/>
            <ac:picMk id="5" creationId="{00000000-0000-0000-0000-000000000000}"/>
          </ac:picMkLst>
        </pc:picChg>
      </pc:sldChg>
      <pc:sldChg chg="modSp">
        <pc:chgData name="Anne Pelkey" userId="121f010f9ce3b603" providerId="Windows Live" clId="Web-{CD0B1791-9024-4AB3-9BA4-DB8D8331424B}" dt="2021-03-30T12:25:56.777" v="47" actId="14100"/>
        <pc:sldMkLst>
          <pc:docMk/>
          <pc:sldMk cId="169385866" sldId="267"/>
        </pc:sldMkLst>
        <pc:picChg chg="mod">
          <ac:chgData name="Anne Pelkey" userId="121f010f9ce3b603" providerId="Windows Live" clId="Web-{CD0B1791-9024-4AB3-9BA4-DB8D8331424B}" dt="2021-03-30T12:25:56.777" v="47" actId="14100"/>
          <ac:picMkLst>
            <pc:docMk/>
            <pc:sldMk cId="169385866" sldId="267"/>
            <ac:picMk id="7170" creationId="{00000000-0000-0000-0000-000000000000}"/>
          </ac:picMkLst>
        </pc:picChg>
      </pc:sldChg>
      <pc:sldChg chg="delSp modSp delAnim">
        <pc:chgData name="Anne Pelkey" userId="121f010f9ce3b603" providerId="Windows Live" clId="Web-{CD0B1791-9024-4AB3-9BA4-DB8D8331424B}" dt="2021-03-30T12:25:40.042" v="43" actId="14100"/>
        <pc:sldMkLst>
          <pc:docMk/>
          <pc:sldMk cId="1196436685" sldId="268"/>
        </pc:sldMkLst>
        <pc:picChg chg="del">
          <ac:chgData name="Anne Pelkey" userId="121f010f9ce3b603" providerId="Windows Live" clId="Web-{CD0B1791-9024-4AB3-9BA4-DB8D8331424B}" dt="2021-03-30T12:23:02.205" v="10"/>
          <ac:picMkLst>
            <pc:docMk/>
            <pc:sldMk cId="1196436685" sldId="268"/>
            <ac:picMk id="3" creationId="{00000000-0000-0000-0000-000000000000}"/>
          </ac:picMkLst>
        </pc:picChg>
        <pc:picChg chg="mod">
          <ac:chgData name="Anne Pelkey" userId="121f010f9ce3b603" providerId="Windows Live" clId="Web-{CD0B1791-9024-4AB3-9BA4-DB8D8331424B}" dt="2021-03-30T12:25:40.042" v="43" actId="14100"/>
          <ac:picMkLst>
            <pc:docMk/>
            <pc:sldMk cId="1196436685" sldId="268"/>
            <ac:picMk id="8194" creationId="{00000000-0000-0000-0000-000000000000}"/>
          </ac:picMkLst>
        </pc:picChg>
      </pc:sldChg>
      <pc:sldChg chg="modSp">
        <pc:chgData name="Anne Pelkey" userId="121f010f9ce3b603" providerId="Windows Live" clId="Web-{CD0B1791-9024-4AB3-9BA4-DB8D8331424B}" dt="2021-03-30T12:25:22.635" v="39" actId="14100"/>
        <pc:sldMkLst>
          <pc:docMk/>
          <pc:sldMk cId="285213173" sldId="269"/>
        </pc:sldMkLst>
        <pc:picChg chg="mod">
          <ac:chgData name="Anne Pelkey" userId="121f010f9ce3b603" providerId="Windows Live" clId="Web-{CD0B1791-9024-4AB3-9BA4-DB8D8331424B}" dt="2021-03-30T12:25:22.635" v="39" actId="14100"/>
          <ac:picMkLst>
            <pc:docMk/>
            <pc:sldMk cId="285213173" sldId="269"/>
            <ac:picMk id="9218" creationId="{00000000-0000-0000-0000-000000000000}"/>
          </ac:picMkLst>
        </pc:picChg>
      </pc:sldChg>
      <pc:sldChg chg="modSp">
        <pc:chgData name="Anne Pelkey" userId="121f010f9ce3b603" providerId="Windows Live" clId="Web-{CD0B1791-9024-4AB3-9BA4-DB8D8331424B}" dt="2021-03-30T12:25:22.479" v="35" actId="14100"/>
        <pc:sldMkLst>
          <pc:docMk/>
          <pc:sldMk cId="3930198523" sldId="270"/>
        </pc:sldMkLst>
        <pc:picChg chg="mod">
          <ac:chgData name="Anne Pelkey" userId="121f010f9ce3b603" providerId="Windows Live" clId="Web-{CD0B1791-9024-4AB3-9BA4-DB8D8331424B}" dt="2021-03-30T12:25:22.479" v="35" actId="14100"/>
          <ac:picMkLst>
            <pc:docMk/>
            <pc:sldMk cId="3930198523" sldId="270"/>
            <ac:picMk id="4" creationId="{00000000-0000-0000-0000-000000000000}"/>
          </ac:picMkLst>
        </pc:picChg>
      </pc:sldChg>
      <pc:sldChg chg="delSp modSp delAnim">
        <pc:chgData name="Anne Pelkey" userId="121f010f9ce3b603" providerId="Windows Live" clId="Web-{CD0B1791-9024-4AB3-9BA4-DB8D8331424B}" dt="2021-03-30T12:25:22.369" v="31" actId="14100"/>
        <pc:sldMkLst>
          <pc:docMk/>
          <pc:sldMk cId="3719805956" sldId="271"/>
        </pc:sldMkLst>
        <pc:picChg chg="del">
          <ac:chgData name="Anne Pelkey" userId="121f010f9ce3b603" providerId="Windows Live" clId="Web-{CD0B1791-9024-4AB3-9BA4-DB8D8331424B}" dt="2021-03-30T12:23:05.721" v="11"/>
          <ac:picMkLst>
            <pc:docMk/>
            <pc:sldMk cId="3719805956" sldId="271"/>
            <ac:picMk id="3" creationId="{00000000-0000-0000-0000-000000000000}"/>
          </ac:picMkLst>
        </pc:picChg>
        <pc:picChg chg="mod">
          <ac:chgData name="Anne Pelkey" userId="121f010f9ce3b603" providerId="Windows Live" clId="Web-{CD0B1791-9024-4AB3-9BA4-DB8D8331424B}" dt="2021-03-30T12:25:22.369" v="31" actId="14100"/>
          <ac:picMkLst>
            <pc:docMk/>
            <pc:sldMk cId="3719805956" sldId="271"/>
            <ac:picMk id="10242" creationId="{00000000-0000-0000-0000-000000000000}"/>
          </ac:picMkLst>
        </pc:picChg>
      </pc:sldChg>
      <pc:sldChg chg="delSp modSp delAnim">
        <pc:chgData name="Anne Pelkey" userId="121f010f9ce3b603" providerId="Windows Live" clId="Web-{CD0B1791-9024-4AB3-9BA4-DB8D8331424B}" dt="2021-03-30T12:25:22.260" v="27" actId="14100"/>
        <pc:sldMkLst>
          <pc:docMk/>
          <pc:sldMk cId="2586219757" sldId="272"/>
        </pc:sldMkLst>
        <pc:picChg chg="del">
          <ac:chgData name="Anne Pelkey" userId="121f010f9ce3b603" providerId="Windows Live" clId="Web-{CD0B1791-9024-4AB3-9BA4-DB8D8331424B}" dt="2021-03-30T12:23:11.971" v="13"/>
          <ac:picMkLst>
            <pc:docMk/>
            <pc:sldMk cId="2586219757" sldId="272"/>
            <ac:picMk id="3" creationId="{00000000-0000-0000-0000-000000000000}"/>
          </ac:picMkLst>
        </pc:picChg>
        <pc:picChg chg="del">
          <ac:chgData name="Anne Pelkey" userId="121f010f9ce3b603" providerId="Windows Live" clId="Web-{CD0B1791-9024-4AB3-9BA4-DB8D8331424B}" dt="2021-03-30T12:23:09.956" v="12"/>
          <ac:picMkLst>
            <pc:docMk/>
            <pc:sldMk cId="2586219757" sldId="272"/>
            <ac:picMk id="4" creationId="{00000000-0000-0000-0000-000000000000}"/>
          </ac:picMkLst>
        </pc:picChg>
        <pc:picChg chg="mod">
          <ac:chgData name="Anne Pelkey" userId="121f010f9ce3b603" providerId="Windows Live" clId="Web-{CD0B1791-9024-4AB3-9BA4-DB8D8331424B}" dt="2021-03-30T12:25:22.260" v="27" actId="14100"/>
          <ac:picMkLst>
            <pc:docMk/>
            <pc:sldMk cId="2586219757" sldId="272"/>
            <ac:picMk id="11266" creationId="{00000000-0000-0000-0000-000000000000}"/>
          </ac:picMkLst>
        </pc:picChg>
      </pc:sldChg>
      <pc:sldChg chg="delSp modSp delAnim">
        <pc:chgData name="Anne Pelkey" userId="121f010f9ce3b603" providerId="Windows Live" clId="Web-{CD0B1791-9024-4AB3-9BA4-DB8D8331424B}" dt="2021-03-30T12:23:47.051" v="21" actId="14100"/>
        <pc:sldMkLst>
          <pc:docMk/>
          <pc:sldMk cId="3946364887" sldId="273"/>
        </pc:sldMkLst>
        <pc:picChg chg="mod">
          <ac:chgData name="Anne Pelkey" userId="121f010f9ce3b603" providerId="Windows Live" clId="Web-{CD0B1791-9024-4AB3-9BA4-DB8D8331424B}" dt="2021-03-30T12:23:47.051" v="21" actId="14100"/>
          <ac:picMkLst>
            <pc:docMk/>
            <pc:sldMk cId="3946364887" sldId="273"/>
            <ac:picMk id="4" creationId="{00000000-0000-0000-0000-000000000000}"/>
          </ac:picMkLst>
        </pc:picChg>
        <pc:picChg chg="del">
          <ac:chgData name="Anne Pelkey" userId="121f010f9ce3b603" providerId="Windows Live" clId="Web-{CD0B1791-9024-4AB3-9BA4-DB8D8331424B}" dt="2021-03-30T12:23:16.769" v="14"/>
          <ac:picMkLst>
            <pc:docMk/>
            <pc:sldMk cId="3946364887" sldId="273"/>
            <ac:picMk id="5" creationId="{00000000-0000-0000-0000-000000000000}"/>
          </ac:picMkLst>
        </pc:picChg>
      </pc:sldChg>
      <pc:sldChg chg="addSp modSp new">
        <pc:chgData name="Anne Pelkey" userId="121f010f9ce3b603" providerId="Windows Live" clId="Web-{CD0B1791-9024-4AB3-9BA4-DB8D8331424B}" dt="2021-03-30T12:32:35.471" v="127" actId="20577"/>
        <pc:sldMkLst>
          <pc:docMk/>
          <pc:sldMk cId="2765611321" sldId="274"/>
        </pc:sldMkLst>
        <pc:spChg chg="mod">
          <ac:chgData name="Anne Pelkey" userId="121f010f9ce3b603" providerId="Windows Live" clId="Web-{CD0B1791-9024-4AB3-9BA4-DB8D8331424B}" dt="2021-03-30T12:32:35.471" v="127" actId="20577"/>
          <ac:spMkLst>
            <pc:docMk/>
            <pc:sldMk cId="2765611321" sldId="274"/>
            <ac:spMk id="2" creationId="{371C83C4-4BAC-4B13-8B75-19F40F6158A4}"/>
          </ac:spMkLst>
        </pc:spChg>
        <pc:picChg chg="add mod">
          <ac:chgData name="Anne Pelkey" userId="121f010f9ce3b603" providerId="Windows Live" clId="Web-{CD0B1791-9024-4AB3-9BA4-DB8D8331424B}" dt="2021-03-30T12:31:20.967" v="117" actId="1076"/>
          <ac:picMkLst>
            <pc:docMk/>
            <pc:sldMk cId="2765611321" sldId="274"/>
            <ac:picMk id="5" creationId="{2B591CA1-CCD9-4A8C-9D3F-703F0948FB95}"/>
          </ac:picMkLst>
        </pc:picChg>
        <pc:picChg chg="add mod">
          <ac:chgData name="Anne Pelkey" userId="121f010f9ce3b603" providerId="Windows Live" clId="Web-{CD0B1791-9024-4AB3-9BA4-DB8D8331424B}" dt="2021-03-30T12:31:52.391" v="119" actId="14100"/>
          <ac:picMkLst>
            <pc:docMk/>
            <pc:sldMk cId="2765611321" sldId="274"/>
            <ac:picMk id="7" creationId="{0F5CC877-F9E4-4E5D-9F2A-69C8AC29E19D}"/>
          </ac:picMkLst>
        </pc:picChg>
      </pc:sldChg>
      <pc:sldChg chg="addSp modSp new">
        <pc:chgData name="Anne Pelkey" userId="121f010f9ce3b603" providerId="Windows Live" clId="Web-{CD0B1791-9024-4AB3-9BA4-DB8D8331424B}" dt="2021-03-30T12:34:32.978" v="178" actId="14100"/>
        <pc:sldMkLst>
          <pc:docMk/>
          <pc:sldMk cId="3300031376" sldId="275"/>
        </pc:sldMkLst>
        <pc:spChg chg="mod">
          <ac:chgData name="Anne Pelkey" userId="121f010f9ce3b603" providerId="Windows Live" clId="Web-{CD0B1791-9024-4AB3-9BA4-DB8D8331424B}" dt="2021-03-30T12:33:13.083" v="165" actId="20577"/>
          <ac:spMkLst>
            <pc:docMk/>
            <pc:sldMk cId="3300031376" sldId="275"/>
            <ac:spMk id="2" creationId="{4BE01853-0399-4078-9911-DBC042140F30}"/>
          </ac:spMkLst>
        </pc:spChg>
        <pc:picChg chg="add mod">
          <ac:chgData name="Anne Pelkey" userId="121f010f9ce3b603" providerId="Windows Live" clId="Web-{CD0B1791-9024-4AB3-9BA4-DB8D8331424B}" dt="2021-03-30T12:33:38.694" v="169" actId="1076"/>
          <ac:picMkLst>
            <pc:docMk/>
            <pc:sldMk cId="3300031376" sldId="275"/>
            <ac:picMk id="5" creationId="{57C563B0-BA7D-438D-B55D-890E9BC90E98}"/>
          </ac:picMkLst>
        </pc:picChg>
        <pc:picChg chg="add mod">
          <ac:chgData name="Anne Pelkey" userId="121f010f9ce3b603" providerId="Windows Live" clId="Web-{CD0B1791-9024-4AB3-9BA4-DB8D8331424B}" dt="2021-03-30T12:34:32.978" v="178" actId="14100"/>
          <ac:picMkLst>
            <pc:docMk/>
            <pc:sldMk cId="3300031376" sldId="275"/>
            <ac:picMk id="7" creationId="{FC581FC4-FBC2-43D5-8EC0-328B07F53D5D}"/>
          </ac:picMkLst>
        </pc:picChg>
      </pc:sldChg>
      <pc:sldChg chg="addSp modSp new">
        <pc:chgData name="Anne Pelkey" userId="121f010f9ce3b603" providerId="Windows Live" clId="Web-{CD0B1791-9024-4AB3-9BA4-DB8D8331424B}" dt="2021-03-30T12:36:06.639" v="206" actId="14100"/>
        <pc:sldMkLst>
          <pc:docMk/>
          <pc:sldMk cId="629819506" sldId="276"/>
        </pc:sldMkLst>
        <pc:spChg chg="mod">
          <ac:chgData name="Anne Pelkey" userId="121f010f9ce3b603" providerId="Windows Live" clId="Web-{CD0B1791-9024-4AB3-9BA4-DB8D8331424B}" dt="2021-03-30T12:34:58.557" v="195" actId="20577"/>
          <ac:spMkLst>
            <pc:docMk/>
            <pc:sldMk cId="629819506" sldId="276"/>
            <ac:spMk id="2" creationId="{73C85293-A993-4AE8-89BA-DE4B105EA6FC}"/>
          </ac:spMkLst>
        </pc:spChg>
        <pc:picChg chg="add mod">
          <ac:chgData name="Anne Pelkey" userId="121f010f9ce3b603" providerId="Windows Live" clId="Web-{CD0B1791-9024-4AB3-9BA4-DB8D8331424B}" dt="2021-03-30T12:35:26.075" v="199" actId="1076"/>
          <ac:picMkLst>
            <pc:docMk/>
            <pc:sldMk cId="629819506" sldId="276"/>
            <ac:picMk id="5" creationId="{ED16D4DE-A13E-420A-8D3B-53CE04CF07E4}"/>
          </ac:picMkLst>
        </pc:picChg>
        <pc:picChg chg="add mod">
          <ac:chgData name="Anne Pelkey" userId="121f010f9ce3b603" providerId="Windows Live" clId="Web-{CD0B1791-9024-4AB3-9BA4-DB8D8331424B}" dt="2021-03-30T12:36:06.639" v="206" actId="14100"/>
          <ac:picMkLst>
            <pc:docMk/>
            <pc:sldMk cId="629819506" sldId="276"/>
            <ac:picMk id="7" creationId="{843F5275-1491-4F59-B73D-B535BE91B5D7}"/>
          </ac:picMkLst>
        </pc:picChg>
      </pc:sldChg>
      <pc:sldChg chg="addSp modSp new">
        <pc:chgData name="Anne Pelkey" userId="121f010f9ce3b603" providerId="Windows Live" clId="Web-{CD0B1791-9024-4AB3-9BA4-DB8D8331424B}" dt="2021-03-30T12:37:50.880" v="244" actId="14100"/>
        <pc:sldMkLst>
          <pc:docMk/>
          <pc:sldMk cId="535499715" sldId="277"/>
        </pc:sldMkLst>
        <pc:spChg chg="mod">
          <ac:chgData name="Anne Pelkey" userId="121f010f9ce3b603" providerId="Windows Live" clId="Web-{CD0B1791-9024-4AB3-9BA4-DB8D8331424B}" dt="2021-03-30T12:36:40.923" v="232" actId="20577"/>
          <ac:spMkLst>
            <pc:docMk/>
            <pc:sldMk cId="535499715" sldId="277"/>
            <ac:spMk id="2" creationId="{EE68C4F7-5252-4BA3-ACDE-96512E55B372}"/>
          </ac:spMkLst>
        </pc:spChg>
        <pc:picChg chg="add mod">
          <ac:chgData name="Anne Pelkey" userId="121f010f9ce3b603" providerId="Windows Live" clId="Web-{CD0B1791-9024-4AB3-9BA4-DB8D8331424B}" dt="2021-03-30T12:37:00.892" v="236" actId="1076"/>
          <ac:picMkLst>
            <pc:docMk/>
            <pc:sldMk cId="535499715" sldId="277"/>
            <ac:picMk id="5" creationId="{E4A2B1A0-15F3-436D-8FBB-4745990FCFF4}"/>
          </ac:picMkLst>
        </pc:picChg>
        <pc:picChg chg="add mod">
          <ac:chgData name="Anne Pelkey" userId="121f010f9ce3b603" providerId="Windows Live" clId="Web-{CD0B1791-9024-4AB3-9BA4-DB8D8331424B}" dt="2021-03-30T12:37:50.880" v="244" actId="14100"/>
          <ac:picMkLst>
            <pc:docMk/>
            <pc:sldMk cId="535499715" sldId="277"/>
            <ac:picMk id="7" creationId="{F46005F2-04F0-4192-972F-C6204F608A97}"/>
          </ac:picMkLst>
        </pc:picChg>
      </pc:sldChg>
      <pc:sldChg chg="addSp modSp new">
        <pc:chgData name="Anne Pelkey" userId="121f010f9ce3b603" providerId="Windows Live" clId="Web-{CD0B1791-9024-4AB3-9BA4-DB8D8331424B}" dt="2021-03-30T12:39:37.557" v="276" actId="1076"/>
        <pc:sldMkLst>
          <pc:docMk/>
          <pc:sldMk cId="3035861367" sldId="278"/>
        </pc:sldMkLst>
        <pc:spChg chg="mod">
          <ac:chgData name="Anne Pelkey" userId="121f010f9ce3b603" providerId="Windows Live" clId="Web-{CD0B1791-9024-4AB3-9BA4-DB8D8331424B}" dt="2021-03-30T12:38:39.351" v="267" actId="20577"/>
          <ac:spMkLst>
            <pc:docMk/>
            <pc:sldMk cId="3035861367" sldId="278"/>
            <ac:spMk id="2" creationId="{8A33FE83-42ED-4716-A5DE-1230D41DD868}"/>
          </ac:spMkLst>
        </pc:spChg>
        <pc:picChg chg="add mod">
          <ac:chgData name="Anne Pelkey" userId="121f010f9ce3b603" providerId="Windows Live" clId="Web-{CD0B1791-9024-4AB3-9BA4-DB8D8331424B}" dt="2021-03-30T12:38:59.352" v="270" actId="1076"/>
          <ac:picMkLst>
            <pc:docMk/>
            <pc:sldMk cId="3035861367" sldId="278"/>
            <ac:picMk id="5" creationId="{0980B05C-F250-4F71-8C88-6FF08D07CE77}"/>
          </ac:picMkLst>
        </pc:picChg>
        <pc:picChg chg="add mod">
          <ac:chgData name="Anne Pelkey" userId="121f010f9ce3b603" providerId="Windows Live" clId="Web-{CD0B1791-9024-4AB3-9BA4-DB8D8331424B}" dt="2021-03-30T12:39:37.557" v="276" actId="1076"/>
          <ac:picMkLst>
            <pc:docMk/>
            <pc:sldMk cId="3035861367" sldId="278"/>
            <ac:picMk id="7" creationId="{FEBC7E4E-BC9E-4C47-9EDC-8A892960321D}"/>
          </ac:picMkLst>
        </pc:picChg>
      </pc:sldChg>
      <pc:sldChg chg="addSp modSp new">
        <pc:chgData name="Anne Pelkey" userId="121f010f9ce3b603" providerId="Windows Live" clId="Web-{CD0B1791-9024-4AB3-9BA4-DB8D8331424B}" dt="2021-03-30T12:41:04.672" v="306" actId="14100"/>
        <pc:sldMkLst>
          <pc:docMk/>
          <pc:sldMk cId="2310852897" sldId="279"/>
        </pc:sldMkLst>
        <pc:spChg chg="mod">
          <ac:chgData name="Anne Pelkey" userId="121f010f9ce3b603" providerId="Windows Live" clId="Web-{CD0B1791-9024-4AB3-9BA4-DB8D8331424B}" dt="2021-03-30T12:40:15.216" v="301" actId="20577"/>
          <ac:spMkLst>
            <pc:docMk/>
            <pc:sldMk cId="2310852897" sldId="279"/>
            <ac:spMk id="2" creationId="{BC8D474B-D87C-47F9-98DF-5466D1336814}"/>
          </ac:spMkLst>
        </pc:spChg>
        <pc:picChg chg="add mod">
          <ac:chgData name="Anne Pelkey" userId="121f010f9ce3b603" providerId="Windows Live" clId="Web-{CD0B1791-9024-4AB3-9BA4-DB8D8331424B}" dt="2021-03-30T12:41:04.672" v="306" actId="14100"/>
          <ac:picMkLst>
            <pc:docMk/>
            <pc:sldMk cId="2310852897" sldId="279"/>
            <ac:picMk id="5" creationId="{181730C5-CC50-45E8-AA68-2D676B7AF3EB}"/>
          </ac:picMkLst>
        </pc:picChg>
        <pc:picChg chg="add mod">
          <ac:chgData name="Anne Pelkey" userId="121f010f9ce3b603" providerId="Windows Live" clId="Web-{CD0B1791-9024-4AB3-9BA4-DB8D8331424B}" dt="2021-03-30T12:40:53.921" v="305" actId="1076"/>
          <ac:picMkLst>
            <pc:docMk/>
            <pc:sldMk cId="2310852897" sldId="279"/>
            <ac:picMk id="7" creationId="{80D3321D-C2EA-4A85-AC26-AAE534B886AB}"/>
          </ac:picMkLst>
        </pc:picChg>
      </pc:sldChg>
    </pc:docChg>
  </pc:docChgLst>
  <pc:docChgLst>
    <pc:chgData name="Anne Pelkey" userId="121f010f9ce3b603" providerId="Windows Live" clId="Web-{C26E492D-A255-4D36-BA09-857A1D954996}"/>
    <pc:docChg chg="addSld delSld modSld sldOrd addMainMaster">
      <pc:chgData name="Anne Pelkey" userId="121f010f9ce3b603" providerId="Windows Live" clId="Web-{C26E492D-A255-4D36-BA09-857A1D954996}" dt="2021-04-09T16:22:00.998" v="16"/>
      <pc:docMkLst>
        <pc:docMk/>
      </pc:docMkLst>
      <pc:sldChg chg="delSp delAnim">
        <pc:chgData name="Anne Pelkey" userId="121f010f9ce3b603" providerId="Windows Live" clId="Web-{C26E492D-A255-4D36-BA09-857A1D954996}" dt="2021-04-09T16:22:00.998" v="16"/>
        <pc:sldMkLst>
          <pc:docMk/>
          <pc:sldMk cId="1797439635" sldId="259"/>
        </pc:sldMkLst>
        <pc:picChg chg="del">
          <ac:chgData name="Anne Pelkey" userId="121f010f9ce3b603" providerId="Windows Live" clId="Web-{C26E492D-A255-4D36-BA09-857A1D954996}" dt="2021-04-09T16:22:00.998" v="16"/>
          <ac:picMkLst>
            <pc:docMk/>
            <pc:sldMk cId="1797439635" sldId="259"/>
            <ac:picMk id="3" creationId="{00000000-0000-0000-0000-000000000000}"/>
          </ac:picMkLst>
        </pc:picChg>
        <pc:picChg chg="del">
          <ac:chgData name="Anne Pelkey" userId="121f010f9ce3b603" providerId="Windows Live" clId="Web-{C26E492D-A255-4D36-BA09-857A1D954996}" dt="2021-04-09T16:21:56.717" v="15"/>
          <ac:picMkLst>
            <pc:docMk/>
            <pc:sldMk cId="1797439635" sldId="259"/>
            <ac:picMk id="5" creationId="{00000000-0000-0000-0000-000000000000}"/>
          </ac:picMkLst>
        </pc:picChg>
      </pc:sldChg>
      <pc:sldChg chg="new del ord">
        <pc:chgData name="Anne Pelkey" userId="121f010f9ce3b603" providerId="Windows Live" clId="Web-{C26E492D-A255-4D36-BA09-857A1D954996}" dt="2021-04-09T16:17:08.261" v="10"/>
        <pc:sldMkLst>
          <pc:docMk/>
          <pc:sldMk cId="3601469351" sldId="280"/>
        </pc:sldMkLst>
      </pc:sldChg>
      <pc:sldChg chg="add ord">
        <pc:chgData name="Anne Pelkey" userId="121f010f9ce3b603" providerId="Windows Live" clId="Web-{C26E492D-A255-4D36-BA09-857A1D954996}" dt="2021-04-09T16:19:11.637" v="12"/>
        <pc:sldMkLst>
          <pc:docMk/>
          <pc:sldMk cId="4194334078" sldId="281"/>
        </pc:sldMkLst>
      </pc:sldChg>
      <pc:sldChg chg="add">
        <pc:chgData name="Anne Pelkey" userId="121f010f9ce3b603" providerId="Windows Live" clId="Web-{C26E492D-A255-4D36-BA09-857A1D954996}" dt="2021-04-09T16:14:42.025" v="3"/>
        <pc:sldMkLst>
          <pc:docMk/>
          <pc:sldMk cId="2914533014" sldId="282"/>
        </pc:sldMkLst>
      </pc:sldChg>
      <pc:sldChg chg="add ord">
        <pc:chgData name="Anne Pelkey" userId="121f010f9ce3b603" providerId="Windows Live" clId="Web-{C26E492D-A255-4D36-BA09-857A1D954996}" dt="2021-04-09T16:19:22.606" v="13"/>
        <pc:sldMkLst>
          <pc:docMk/>
          <pc:sldMk cId="2669613067" sldId="283"/>
        </pc:sldMkLst>
      </pc:sldChg>
      <pc:sldChg chg="add ord">
        <pc:chgData name="Anne Pelkey" userId="121f010f9ce3b603" providerId="Windows Live" clId="Web-{C26E492D-A255-4D36-BA09-857A1D954996}" dt="2021-04-09T16:19:29.871" v="14"/>
        <pc:sldMkLst>
          <pc:docMk/>
          <pc:sldMk cId="3530835938" sldId="284"/>
        </pc:sldMkLst>
      </pc:sldChg>
      <pc:sldChg chg="add">
        <pc:chgData name="Anne Pelkey" userId="121f010f9ce3b603" providerId="Windows Live" clId="Web-{C26E492D-A255-4D36-BA09-857A1D954996}" dt="2021-04-09T16:15:52.854" v="7"/>
        <pc:sldMkLst>
          <pc:docMk/>
          <pc:sldMk cId="729264641" sldId="285"/>
        </pc:sldMkLst>
      </pc:sldChg>
      <pc:sldChg chg="add ord">
        <pc:chgData name="Anne Pelkey" userId="121f010f9ce3b603" providerId="Windows Live" clId="Web-{C26E492D-A255-4D36-BA09-857A1D954996}" dt="2021-04-09T16:17:45.339" v="11"/>
        <pc:sldMkLst>
          <pc:docMk/>
          <pc:sldMk cId="2763469408" sldId="286"/>
        </pc:sldMkLst>
      </pc:sldChg>
      <pc:sldChg chg="add">
        <pc:chgData name="Anne Pelkey" userId="121f010f9ce3b603" providerId="Windows Live" clId="Web-{C26E492D-A255-4D36-BA09-857A1D954996}" dt="2021-04-09T16:16:47.917" v="9"/>
        <pc:sldMkLst>
          <pc:docMk/>
          <pc:sldMk cId="2844969765" sldId="287"/>
        </pc:sldMkLst>
      </pc:sldChg>
      <pc:sldMasterChg chg="add addSldLayout">
        <pc:chgData name="Anne Pelkey" userId="121f010f9ce3b603" providerId="Windows Live" clId="Web-{C26E492D-A255-4D36-BA09-857A1D954996}" dt="2021-04-09T16:13:48.446" v="2"/>
        <pc:sldMasterMkLst>
          <pc:docMk/>
          <pc:sldMasterMk cId="2225482406" sldId="2147483720"/>
        </pc:sldMasterMkLst>
        <pc:sldLayoutChg chg="add">
          <pc:chgData name="Anne Pelkey" userId="121f010f9ce3b603" providerId="Windows Live" clId="Web-{C26E492D-A255-4D36-BA09-857A1D954996}" dt="2021-04-09T16:13:48.446" v="2"/>
          <pc:sldLayoutMkLst>
            <pc:docMk/>
            <pc:sldMasterMk cId="2225482406" sldId="2147483720"/>
            <pc:sldLayoutMk cId="3214844408" sldId="2147483721"/>
          </pc:sldLayoutMkLst>
        </pc:sldLayoutChg>
        <pc:sldLayoutChg chg="add">
          <pc:chgData name="Anne Pelkey" userId="121f010f9ce3b603" providerId="Windows Live" clId="Web-{C26E492D-A255-4D36-BA09-857A1D954996}" dt="2021-04-09T16:13:48.446" v="2"/>
          <pc:sldLayoutMkLst>
            <pc:docMk/>
            <pc:sldMasterMk cId="2225482406" sldId="2147483720"/>
            <pc:sldLayoutMk cId="1457223738" sldId="2147483722"/>
          </pc:sldLayoutMkLst>
        </pc:sldLayoutChg>
        <pc:sldLayoutChg chg="add">
          <pc:chgData name="Anne Pelkey" userId="121f010f9ce3b603" providerId="Windows Live" clId="Web-{C26E492D-A255-4D36-BA09-857A1D954996}" dt="2021-04-09T16:13:48.446" v="2"/>
          <pc:sldLayoutMkLst>
            <pc:docMk/>
            <pc:sldMasterMk cId="2225482406" sldId="2147483720"/>
            <pc:sldLayoutMk cId="775198989" sldId="2147483723"/>
          </pc:sldLayoutMkLst>
        </pc:sldLayoutChg>
        <pc:sldLayoutChg chg="add">
          <pc:chgData name="Anne Pelkey" userId="121f010f9ce3b603" providerId="Windows Live" clId="Web-{C26E492D-A255-4D36-BA09-857A1D954996}" dt="2021-04-09T16:13:48.446" v="2"/>
          <pc:sldLayoutMkLst>
            <pc:docMk/>
            <pc:sldMasterMk cId="2225482406" sldId="2147483720"/>
            <pc:sldLayoutMk cId="1300625927" sldId="2147483724"/>
          </pc:sldLayoutMkLst>
        </pc:sldLayoutChg>
        <pc:sldLayoutChg chg="add">
          <pc:chgData name="Anne Pelkey" userId="121f010f9ce3b603" providerId="Windows Live" clId="Web-{C26E492D-A255-4D36-BA09-857A1D954996}" dt="2021-04-09T16:13:48.446" v="2"/>
          <pc:sldLayoutMkLst>
            <pc:docMk/>
            <pc:sldMasterMk cId="2225482406" sldId="2147483720"/>
            <pc:sldLayoutMk cId="2902647898" sldId="2147483725"/>
          </pc:sldLayoutMkLst>
        </pc:sldLayoutChg>
        <pc:sldLayoutChg chg="add">
          <pc:chgData name="Anne Pelkey" userId="121f010f9ce3b603" providerId="Windows Live" clId="Web-{C26E492D-A255-4D36-BA09-857A1D954996}" dt="2021-04-09T16:13:48.446" v="2"/>
          <pc:sldLayoutMkLst>
            <pc:docMk/>
            <pc:sldMasterMk cId="2225482406" sldId="2147483720"/>
            <pc:sldLayoutMk cId="2653712187" sldId="2147483726"/>
          </pc:sldLayoutMkLst>
        </pc:sldLayoutChg>
        <pc:sldLayoutChg chg="add">
          <pc:chgData name="Anne Pelkey" userId="121f010f9ce3b603" providerId="Windows Live" clId="Web-{C26E492D-A255-4D36-BA09-857A1D954996}" dt="2021-04-09T16:13:48.446" v="2"/>
          <pc:sldLayoutMkLst>
            <pc:docMk/>
            <pc:sldMasterMk cId="2225482406" sldId="2147483720"/>
            <pc:sldLayoutMk cId="3446119644" sldId="2147483727"/>
          </pc:sldLayoutMkLst>
        </pc:sldLayoutChg>
        <pc:sldLayoutChg chg="add">
          <pc:chgData name="Anne Pelkey" userId="121f010f9ce3b603" providerId="Windows Live" clId="Web-{C26E492D-A255-4D36-BA09-857A1D954996}" dt="2021-04-09T16:13:48.446" v="2"/>
          <pc:sldLayoutMkLst>
            <pc:docMk/>
            <pc:sldMasterMk cId="2225482406" sldId="2147483720"/>
            <pc:sldLayoutMk cId="2734696953" sldId="2147483728"/>
          </pc:sldLayoutMkLst>
        </pc:sldLayoutChg>
        <pc:sldLayoutChg chg="add">
          <pc:chgData name="Anne Pelkey" userId="121f010f9ce3b603" providerId="Windows Live" clId="Web-{C26E492D-A255-4D36-BA09-857A1D954996}" dt="2021-04-09T16:13:48.446" v="2"/>
          <pc:sldLayoutMkLst>
            <pc:docMk/>
            <pc:sldMasterMk cId="2225482406" sldId="2147483720"/>
            <pc:sldLayoutMk cId="3216350494" sldId="2147483729"/>
          </pc:sldLayoutMkLst>
        </pc:sldLayoutChg>
        <pc:sldLayoutChg chg="add">
          <pc:chgData name="Anne Pelkey" userId="121f010f9ce3b603" providerId="Windows Live" clId="Web-{C26E492D-A255-4D36-BA09-857A1D954996}" dt="2021-04-09T16:13:48.446" v="2"/>
          <pc:sldLayoutMkLst>
            <pc:docMk/>
            <pc:sldMasterMk cId="2225482406" sldId="2147483720"/>
            <pc:sldLayoutMk cId="1026997985" sldId="2147483730"/>
          </pc:sldLayoutMkLst>
        </pc:sldLayoutChg>
        <pc:sldLayoutChg chg="add">
          <pc:chgData name="Anne Pelkey" userId="121f010f9ce3b603" providerId="Windows Live" clId="Web-{C26E492D-A255-4D36-BA09-857A1D954996}" dt="2021-04-09T16:13:48.446" v="2"/>
          <pc:sldLayoutMkLst>
            <pc:docMk/>
            <pc:sldMasterMk cId="2225482406" sldId="2147483720"/>
            <pc:sldLayoutMk cId="1694370049" sldId="2147483731"/>
          </pc:sldLayoutMkLst>
        </pc:sldLayoutChg>
      </pc:sldMasterChg>
    </pc:docChg>
  </pc:docChgLst>
  <pc:docChgLst>
    <pc:chgData name="Anne Pelkey" userId="121f010f9ce3b603" providerId="Windows Live" clId="Web-{3E58004F-B528-46A0-8572-DB191001E7E2}"/>
    <pc:docChg chg="sldOrd">
      <pc:chgData name="Anne Pelkey" userId="121f010f9ce3b603" providerId="Windows Live" clId="Web-{3E58004F-B528-46A0-8572-DB191001E7E2}" dt="2021-04-10T09:48:09.143" v="4"/>
      <pc:docMkLst>
        <pc:docMk/>
      </pc:docMkLst>
      <pc:sldChg chg="ord">
        <pc:chgData name="Anne Pelkey" userId="121f010f9ce3b603" providerId="Windows Live" clId="Web-{3E58004F-B528-46A0-8572-DB191001E7E2}" dt="2021-04-10T09:48:09.143" v="4"/>
        <pc:sldMkLst>
          <pc:docMk/>
          <pc:sldMk cId="2765611321" sldId="274"/>
        </pc:sldMkLst>
      </pc:sldChg>
    </pc:docChg>
  </pc:docChgLst>
  <pc:docChgLst>
    <pc:chgData name="Anne Pelkey" userId="121f010f9ce3b603" providerId="Windows Live" clId="Web-{D515E785-4495-49C5-8FBC-EFBC965C8550}"/>
    <pc:docChg chg="modSld">
      <pc:chgData name="Anne Pelkey" userId="121f010f9ce3b603" providerId="Windows Live" clId="Web-{D515E785-4495-49C5-8FBC-EFBC965C8550}" dt="2021-04-10T07:02:12.066" v="0" actId="1076"/>
      <pc:docMkLst>
        <pc:docMk/>
      </pc:docMkLst>
      <pc:sldChg chg="modSp">
        <pc:chgData name="Anne Pelkey" userId="121f010f9ce3b603" providerId="Windows Live" clId="Web-{D515E785-4495-49C5-8FBC-EFBC965C8550}" dt="2021-04-10T07:02:12.066" v="0" actId="1076"/>
        <pc:sldMkLst>
          <pc:docMk/>
          <pc:sldMk cId="2669613067" sldId="283"/>
        </pc:sldMkLst>
        <pc:picChg chg="mod">
          <ac:chgData name="Anne Pelkey" userId="121f010f9ce3b603" providerId="Windows Live" clId="Web-{D515E785-4495-49C5-8FBC-EFBC965C8550}" dt="2021-04-10T07:02:12.066" v="0" actId="1076"/>
          <ac:picMkLst>
            <pc:docMk/>
            <pc:sldMk cId="2669613067" sldId="283"/>
            <ac:picMk id="2" creationId="{96B0EBF5-ED86-464C-BE53-E938A472105E}"/>
          </ac:picMkLst>
        </pc:picChg>
      </pc:sldChg>
    </pc:docChg>
  </pc:docChgLst>
  <pc:docChgLst>
    <pc:chgData name="Anne Pelkey" userId="121f010f9ce3b603" providerId="Windows Live" clId="Web-{21292636-0EFB-4D23-9E34-160AD263F4E2}"/>
    <pc:docChg chg="modSld">
      <pc:chgData name="Anne Pelkey" userId="121f010f9ce3b603" providerId="Windows Live" clId="Web-{21292636-0EFB-4D23-9E34-160AD263F4E2}" dt="2021-04-10T08:53:21.348" v="20" actId="20577"/>
      <pc:docMkLst>
        <pc:docMk/>
      </pc:docMkLst>
      <pc:sldChg chg="delSp delAnim">
        <pc:chgData name="Anne Pelkey" userId="121f010f9ce3b603" providerId="Windows Live" clId="Web-{21292636-0EFB-4D23-9E34-160AD263F4E2}" dt="2021-04-10T08:50:32.661" v="0"/>
        <pc:sldMkLst>
          <pc:docMk/>
          <pc:sldMk cId="2006277274" sldId="261"/>
        </pc:sldMkLst>
        <pc:picChg chg="del">
          <ac:chgData name="Anne Pelkey" userId="121f010f9ce3b603" providerId="Windows Live" clId="Web-{21292636-0EFB-4D23-9E34-160AD263F4E2}" dt="2021-04-10T08:50:32.661" v="0"/>
          <ac:picMkLst>
            <pc:docMk/>
            <pc:sldMk cId="2006277274" sldId="261"/>
            <ac:picMk id="3" creationId="{00000000-0000-0000-0000-000000000000}"/>
          </ac:picMkLst>
        </pc:picChg>
      </pc:sldChg>
      <pc:sldChg chg="delSp delAnim">
        <pc:chgData name="Anne Pelkey" userId="121f010f9ce3b603" providerId="Windows Live" clId="Web-{21292636-0EFB-4D23-9E34-160AD263F4E2}" dt="2021-04-10T08:50:47.208" v="1"/>
        <pc:sldMkLst>
          <pc:docMk/>
          <pc:sldMk cId="2536364477" sldId="265"/>
        </pc:sldMkLst>
        <pc:picChg chg="del">
          <ac:chgData name="Anne Pelkey" userId="121f010f9ce3b603" providerId="Windows Live" clId="Web-{21292636-0EFB-4D23-9E34-160AD263F4E2}" dt="2021-04-10T08:50:47.208" v="1"/>
          <ac:picMkLst>
            <pc:docMk/>
            <pc:sldMk cId="2536364477" sldId="265"/>
            <ac:picMk id="3" creationId="{00000000-0000-0000-0000-000000000000}"/>
          </ac:picMkLst>
        </pc:picChg>
      </pc:sldChg>
      <pc:sldChg chg="delSp delAnim">
        <pc:chgData name="Anne Pelkey" userId="121f010f9ce3b603" providerId="Windows Live" clId="Web-{21292636-0EFB-4D23-9E34-160AD263F4E2}" dt="2021-04-10T08:50:55.942" v="2"/>
        <pc:sldMkLst>
          <pc:docMk/>
          <pc:sldMk cId="169385866" sldId="267"/>
        </pc:sldMkLst>
        <pc:picChg chg="del">
          <ac:chgData name="Anne Pelkey" userId="121f010f9ce3b603" providerId="Windows Live" clId="Web-{21292636-0EFB-4D23-9E34-160AD263F4E2}" dt="2021-04-10T08:50:55.942" v="2"/>
          <ac:picMkLst>
            <pc:docMk/>
            <pc:sldMk cId="169385866" sldId="267"/>
            <ac:picMk id="3" creationId="{00000000-0000-0000-0000-000000000000}"/>
          </ac:picMkLst>
        </pc:picChg>
      </pc:sldChg>
      <pc:sldChg chg="delSp delAnim">
        <pc:chgData name="Anne Pelkey" userId="121f010f9ce3b603" providerId="Windows Live" clId="Web-{21292636-0EFB-4D23-9E34-160AD263F4E2}" dt="2021-04-10T08:51:08.036" v="4"/>
        <pc:sldMkLst>
          <pc:docMk/>
          <pc:sldMk cId="285213173" sldId="269"/>
        </pc:sldMkLst>
        <pc:picChg chg="del">
          <ac:chgData name="Anne Pelkey" userId="121f010f9ce3b603" providerId="Windows Live" clId="Web-{21292636-0EFB-4D23-9E34-160AD263F4E2}" dt="2021-04-10T08:51:05.598" v="3"/>
          <ac:picMkLst>
            <pc:docMk/>
            <pc:sldMk cId="285213173" sldId="269"/>
            <ac:picMk id="3" creationId="{00000000-0000-0000-0000-000000000000}"/>
          </ac:picMkLst>
        </pc:picChg>
        <pc:picChg chg="del">
          <ac:chgData name="Anne Pelkey" userId="121f010f9ce3b603" providerId="Windows Live" clId="Web-{21292636-0EFB-4D23-9E34-160AD263F4E2}" dt="2021-04-10T08:51:08.036" v="4"/>
          <ac:picMkLst>
            <pc:docMk/>
            <pc:sldMk cId="285213173" sldId="269"/>
            <ac:picMk id="4" creationId="{00000000-0000-0000-0000-000000000000}"/>
          </ac:picMkLst>
        </pc:picChg>
      </pc:sldChg>
      <pc:sldChg chg="modSp">
        <pc:chgData name="Anne Pelkey" userId="121f010f9ce3b603" providerId="Windows Live" clId="Web-{21292636-0EFB-4D23-9E34-160AD263F4E2}" dt="2021-04-10T08:53:04.926" v="18" actId="20577"/>
        <pc:sldMkLst>
          <pc:docMk/>
          <pc:sldMk cId="2669613067" sldId="283"/>
        </pc:sldMkLst>
        <pc:spChg chg="mod">
          <ac:chgData name="Anne Pelkey" userId="121f010f9ce3b603" providerId="Windows Live" clId="Web-{21292636-0EFB-4D23-9E34-160AD263F4E2}" dt="2021-04-10T08:52:45.692" v="10" actId="20577"/>
          <ac:spMkLst>
            <pc:docMk/>
            <pc:sldMk cId="2669613067" sldId="283"/>
            <ac:spMk id="4" creationId="{24063044-71DE-4B94-A125-E78C249BF508}"/>
          </ac:spMkLst>
        </pc:spChg>
        <pc:spChg chg="mod">
          <ac:chgData name="Anne Pelkey" userId="121f010f9ce3b603" providerId="Windows Live" clId="Web-{21292636-0EFB-4D23-9E34-160AD263F4E2}" dt="2021-04-10T08:52:56.989" v="16" actId="20577"/>
          <ac:spMkLst>
            <pc:docMk/>
            <pc:sldMk cId="2669613067" sldId="283"/>
            <ac:spMk id="6" creationId="{04CCE9C9-2921-4D05-AC83-0A26CB0D4B0F}"/>
          </ac:spMkLst>
        </pc:spChg>
        <pc:spChg chg="mod">
          <ac:chgData name="Anne Pelkey" userId="121f010f9ce3b603" providerId="Windows Live" clId="Web-{21292636-0EFB-4D23-9E34-160AD263F4E2}" dt="2021-04-10T08:53:04.926" v="18" actId="20577"/>
          <ac:spMkLst>
            <pc:docMk/>
            <pc:sldMk cId="2669613067" sldId="283"/>
            <ac:spMk id="7" creationId="{7DB32D7B-522A-4942-A6F0-B06E72772AC4}"/>
          </ac:spMkLst>
        </pc:spChg>
      </pc:sldChg>
      <pc:sldChg chg="modSp">
        <pc:chgData name="Anne Pelkey" userId="121f010f9ce3b603" providerId="Windows Live" clId="Web-{21292636-0EFB-4D23-9E34-160AD263F4E2}" dt="2021-04-10T08:53:21.348" v="20" actId="20577"/>
        <pc:sldMkLst>
          <pc:docMk/>
          <pc:sldMk cId="3530835938" sldId="284"/>
        </pc:sldMkLst>
        <pc:spChg chg="mod">
          <ac:chgData name="Anne Pelkey" userId="121f010f9ce3b603" providerId="Windows Live" clId="Web-{21292636-0EFB-4D23-9E34-160AD263F4E2}" dt="2021-04-10T08:53:18.598" v="19" actId="20577"/>
          <ac:spMkLst>
            <pc:docMk/>
            <pc:sldMk cId="3530835938" sldId="284"/>
            <ac:spMk id="4" creationId="{8ABEF4EB-6B0C-48C7-913D-8E65EB3796FA}"/>
          </ac:spMkLst>
        </pc:spChg>
        <pc:spChg chg="mod">
          <ac:chgData name="Anne Pelkey" userId="121f010f9ce3b603" providerId="Windows Live" clId="Web-{21292636-0EFB-4D23-9E34-160AD263F4E2}" dt="2021-04-10T08:53:21.348" v="20" actId="20577"/>
          <ac:spMkLst>
            <pc:docMk/>
            <pc:sldMk cId="3530835938" sldId="284"/>
            <ac:spMk id="7" creationId="{E0862263-B63D-46B8-8DAE-0581A765FC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118771135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3809226106"/>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2655319298"/>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21484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457223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77519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30062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90264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65371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44611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73469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5182699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216350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02699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69437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42995625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132145431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338924237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198569791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202379508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357804768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ECD37D-1E92-455E-96A9-12863537A2AD}" type="datetimeFigureOut">
              <a:rPr lang="en-US" smtClean="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213631186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CD37D-1E92-455E-96A9-12863537A2AD}" type="datetimeFigureOut">
              <a:rPr lang="en-US" smtClean="0"/>
              <a:pPr/>
              <a:t>11/25/2023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F000-849A-4A8A-A40B-F8187FB92958}" type="slidenum">
              <a:rPr lang="en-US" smtClean="0"/>
              <a:pPr/>
              <a:t>‹#›</a:t>
            </a:fld>
            <a:endParaRPr lang="en-US"/>
          </a:p>
        </p:txBody>
      </p:sp>
    </p:spTree>
    <p:extLst>
      <p:ext uri="{BB962C8B-B14F-4D97-AF65-F5344CB8AC3E}">
        <p14:creationId xmlns:p14="http://schemas.microsoft.com/office/powerpoint/2010/main" xmlns="" val="259811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a:p>
        </p:txBody>
      </p:sp>
    </p:spTree>
    <p:extLst>
      <p:ext uri="{BB962C8B-B14F-4D97-AF65-F5344CB8AC3E}">
        <p14:creationId xmlns:p14="http://schemas.microsoft.com/office/powerpoint/2010/main" xmlns="" val="22254824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4.png"/><Relationship Id="rId4" Type="http://schemas.microsoft.com/office/2007/relationships/media" Target="../media/media1.m4a"/></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4.png"/><Relationship Id="rId4" Type="http://schemas.microsoft.com/office/2007/relationships/media" Target="../media/media2.m4a"/></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7.svg"/><Relationship Id="rId4" Type="http://schemas.openxmlformats.org/officeDocument/2006/relationships/image" Target="../media/image14.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440" y="-274092"/>
            <a:ext cx="9445924" cy="6370127"/>
          </a:xfrm>
        </p:spPr>
        <p:txBody>
          <a:bodyPr>
            <a:normAutofit/>
          </a:bodyPr>
          <a:lstStyle/>
          <a:p>
            <a:r>
              <a:rPr lang="en-US" sz="7200" b="1">
                <a:solidFill>
                  <a:srgbClr val="FF0000"/>
                </a:solidFill>
                <a:cs typeface="Calibri Light"/>
              </a:rPr>
              <a:t>Welcome!</a:t>
            </a:r>
            <a:r>
              <a:rPr lang="en-US" sz="7200">
                <a:cs typeface="Calibri Light"/>
              </a:rPr>
              <a:t>  </a:t>
            </a:r>
            <a:br>
              <a:rPr lang="en-US" sz="7200">
                <a:cs typeface="Calibri Light"/>
              </a:rPr>
            </a:br>
            <a:r>
              <a:rPr lang="en-US" b="1">
                <a:solidFill>
                  <a:srgbClr val="FFC000"/>
                </a:solidFill>
                <a:cs typeface="Calibri Light"/>
              </a:rPr>
              <a:t>Today you will need</a:t>
            </a:r>
            <a:r>
              <a:rPr lang="en-US">
                <a:cs typeface="Calibri Light"/>
              </a:rPr>
              <a:t>:</a:t>
            </a:r>
            <a:br>
              <a:rPr lang="en-US">
                <a:cs typeface="Calibri Light"/>
              </a:rPr>
            </a:br>
            <a:r>
              <a:rPr lang="en-US">
                <a:cs typeface="Calibri Light"/>
              </a:rPr>
              <a:t>*coloring pencils</a:t>
            </a:r>
            <a:br>
              <a:rPr lang="en-US">
                <a:cs typeface="Calibri Light"/>
              </a:rPr>
            </a:br>
            <a:r>
              <a:rPr lang="en-US">
                <a:cs typeface="Calibri Light"/>
              </a:rPr>
              <a:t>*paper</a:t>
            </a:r>
            <a:br>
              <a:rPr lang="en-US">
                <a:cs typeface="Calibri Light"/>
              </a:rPr>
            </a:br>
            <a:r>
              <a:rPr lang="en-US">
                <a:cs typeface="Calibri Light"/>
              </a:rPr>
              <a:t>*scissors</a:t>
            </a:r>
            <a:br>
              <a:rPr lang="en-US">
                <a:cs typeface="Calibri Light"/>
              </a:rPr>
            </a:br>
            <a:endParaRPr lang="en-US">
              <a:cs typeface="Calibri Light"/>
            </a:endParaRPr>
          </a:p>
        </p:txBody>
      </p:sp>
      <p:pic>
        <p:nvPicPr>
          <p:cNvPr id="3" name="Picture 3" descr="A picture containing engineering drawing&#10;&#10;Description automatically generated">
            <a:extLst>
              <a:ext uri="{FF2B5EF4-FFF2-40B4-BE49-F238E27FC236}">
                <a16:creationId xmlns:a16="http://schemas.microsoft.com/office/drawing/2014/main" xmlns="" id="{9B3254E0-DBAE-4182-B54A-6A48728CDE06}"/>
              </a:ext>
            </a:extLst>
          </p:cNvPr>
          <p:cNvPicPr>
            <a:picLocks noChangeAspect="1"/>
          </p:cNvPicPr>
          <p:nvPr/>
        </p:nvPicPr>
        <p:blipFill>
          <a:blip r:embed="rId2" cstate="print"/>
          <a:stretch>
            <a:fillRect/>
          </a:stretch>
        </p:blipFill>
        <p:spPr>
          <a:xfrm>
            <a:off x="253042" y="1016317"/>
            <a:ext cx="2239993" cy="3143217"/>
          </a:xfrm>
          <a:prstGeom prst="rect">
            <a:avLst/>
          </a:prstGeom>
        </p:spPr>
      </p:pic>
      <p:pic>
        <p:nvPicPr>
          <p:cNvPr id="4" name="Picture 4">
            <a:extLst>
              <a:ext uri="{FF2B5EF4-FFF2-40B4-BE49-F238E27FC236}">
                <a16:creationId xmlns:a16="http://schemas.microsoft.com/office/drawing/2014/main" xmlns="" id="{5AC894E5-3CB8-4DF8-AEC1-44D0ADA3B02E}"/>
              </a:ext>
            </a:extLst>
          </p:cNvPr>
          <p:cNvPicPr>
            <a:picLocks noChangeAspect="1"/>
          </p:cNvPicPr>
          <p:nvPr/>
        </p:nvPicPr>
        <p:blipFill>
          <a:blip r:embed="rId3" cstate="print"/>
          <a:stretch>
            <a:fillRect/>
          </a:stretch>
        </p:blipFill>
        <p:spPr>
          <a:xfrm>
            <a:off x="439947" y="3924206"/>
            <a:ext cx="2743200" cy="2258872"/>
          </a:xfrm>
          <a:prstGeom prst="rect">
            <a:avLst/>
          </a:prstGeom>
        </p:spPr>
      </p:pic>
      <p:pic>
        <p:nvPicPr>
          <p:cNvPr id="5" name="Picture 5" descr="Icon&#10;&#10;Description automatically generated">
            <a:extLst>
              <a:ext uri="{FF2B5EF4-FFF2-40B4-BE49-F238E27FC236}">
                <a16:creationId xmlns:a16="http://schemas.microsoft.com/office/drawing/2014/main" xmlns="" id="{0B39BF6B-1BFA-44CF-BDE0-69B8F411534A}"/>
              </a:ext>
            </a:extLst>
          </p:cNvPr>
          <p:cNvPicPr>
            <a:picLocks noChangeAspect="1"/>
          </p:cNvPicPr>
          <p:nvPr/>
        </p:nvPicPr>
        <p:blipFill>
          <a:blip r:embed="rId4" cstate="print"/>
          <a:stretch>
            <a:fillRect/>
          </a:stretch>
        </p:blipFill>
        <p:spPr>
          <a:xfrm rot="13740000">
            <a:off x="9962971" y="1924949"/>
            <a:ext cx="1352550" cy="1771650"/>
          </a:xfrm>
          <a:prstGeom prst="rect">
            <a:avLst/>
          </a:prstGeom>
        </p:spPr>
      </p:pic>
      <p:pic>
        <p:nvPicPr>
          <p:cNvPr id="6" name="Picture 6">
            <a:extLst>
              <a:ext uri="{FF2B5EF4-FFF2-40B4-BE49-F238E27FC236}">
                <a16:creationId xmlns:a16="http://schemas.microsoft.com/office/drawing/2014/main" xmlns="" id="{E285A843-8110-44AB-846F-D54E13B834CE}"/>
              </a:ext>
            </a:extLst>
          </p:cNvPr>
          <p:cNvPicPr>
            <a:picLocks noChangeAspect="1"/>
          </p:cNvPicPr>
          <p:nvPr/>
        </p:nvPicPr>
        <p:blipFill>
          <a:blip r:embed="rId5" cstate="print"/>
          <a:stretch>
            <a:fillRect/>
          </a:stretch>
        </p:blipFill>
        <p:spPr>
          <a:xfrm>
            <a:off x="9526438" y="4025641"/>
            <a:ext cx="2239993" cy="2559210"/>
          </a:xfrm>
          <a:prstGeom prst="rect">
            <a:avLst/>
          </a:prstGeom>
        </p:spPr>
      </p:pic>
    </p:spTree>
    <p:extLst>
      <p:ext uri="{BB962C8B-B14F-4D97-AF65-F5344CB8AC3E}">
        <p14:creationId xmlns:p14="http://schemas.microsoft.com/office/powerpoint/2010/main" xmlns="" val="2914533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r>
              <a:rPr lang="en-US" sz="3600">
                <a:latin typeface="+mn-lt"/>
              </a:rPr>
              <a:t>“I must get something for my baby bird to eat!” she said. So away she went. </a:t>
            </a:r>
          </a:p>
        </p:txBody>
      </p:sp>
      <p:pic>
        <p:nvPicPr>
          <p:cNvPr id="6" name="Content Placeholder 5" descr="Picture: Tree with egg in nest and mother bird flying away. "/>
          <p:cNvPicPr>
            <a:picLocks noGrp="1" noChangeAspect="1"/>
          </p:cNvPicPr>
          <p:nvPr>
            <p:ph idx="1"/>
          </p:nvPr>
        </p:nvPicPr>
        <p:blipFill>
          <a:blip r:embed="rId2" cstate="print"/>
          <a:stretch>
            <a:fillRect/>
          </a:stretch>
        </p:blipFill>
        <p:spPr>
          <a:xfrm>
            <a:off x="2520051" y="1825625"/>
            <a:ext cx="6692071" cy="4955682"/>
          </a:xfrm>
          <a:prstGeom prst="rect">
            <a:avLst/>
          </a:prstGeom>
        </p:spPr>
      </p:pic>
    </p:spTree>
    <p:extLst>
      <p:ext uri="{BB962C8B-B14F-4D97-AF65-F5344CB8AC3E}">
        <p14:creationId xmlns:p14="http://schemas.microsoft.com/office/powerpoint/2010/main" xmlns="" val="289893785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597490"/>
          </a:xfrm>
        </p:spPr>
        <p:txBody>
          <a:bodyPr>
            <a:normAutofit/>
          </a:bodyPr>
          <a:lstStyle/>
          <a:p>
            <a:r>
              <a:rPr lang="en-US" sz="3600">
                <a:latin typeface="+mn-lt"/>
              </a:rPr>
              <a:t>Inside the nest, the egg jumped. It jumped and jumped and jumped. Until…. Out came a baby bird! </a:t>
            </a:r>
          </a:p>
        </p:txBody>
      </p:sp>
      <p:pic>
        <p:nvPicPr>
          <p:cNvPr id="4" name="Content Placeholder 3" descr="Picture: Baby bird in a broken egg, in a nest, in a tree. "/>
          <p:cNvPicPr>
            <a:picLocks noGrp="1" noChangeAspect="1"/>
          </p:cNvPicPr>
          <p:nvPr>
            <p:ph idx="1"/>
          </p:nvPr>
        </p:nvPicPr>
        <p:blipFill>
          <a:blip r:embed="rId2" cstate="print"/>
          <a:stretch>
            <a:fillRect/>
          </a:stretch>
        </p:blipFill>
        <p:spPr>
          <a:xfrm>
            <a:off x="2390775" y="2039133"/>
            <a:ext cx="6438243" cy="4670205"/>
          </a:xfrm>
          <a:prstGeom prst="rect">
            <a:avLst/>
          </a:prstGeom>
        </p:spPr>
      </p:pic>
    </p:spTree>
    <p:extLst>
      <p:ext uri="{BB962C8B-B14F-4D97-AF65-F5344CB8AC3E}">
        <p14:creationId xmlns:p14="http://schemas.microsoft.com/office/powerpoint/2010/main" xmlns="" val="179743963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74725"/>
            <a:ext cx="10515600" cy="1325563"/>
          </a:xfrm>
        </p:spPr>
        <p:txBody>
          <a:bodyPr>
            <a:normAutofit/>
          </a:bodyPr>
          <a:lstStyle/>
          <a:p>
            <a:r>
              <a:rPr lang="en-US" sz="3600">
                <a:latin typeface="+mn-lt"/>
              </a:rPr>
              <a:t>“Where is my mother? He said. He did not see her anywhere. “I will go and look for her,” he said. </a:t>
            </a:r>
          </a:p>
        </p:txBody>
      </p:sp>
      <p:pic>
        <p:nvPicPr>
          <p:cNvPr id="4" name="Content Placeholder 3" descr="Picture: Baby bird with one foot on nest and the other foot dangling in the air as if he will jump out of nest. Baby bird's eye are closed. "/>
          <p:cNvPicPr>
            <a:picLocks noGrp="1" noChangeAspect="1"/>
          </p:cNvPicPr>
          <p:nvPr>
            <p:ph idx="1"/>
          </p:nvPr>
        </p:nvPicPr>
        <p:blipFill>
          <a:blip r:embed="rId2" cstate="print"/>
          <a:stretch>
            <a:fillRect/>
          </a:stretch>
        </p:blipFill>
        <p:spPr>
          <a:xfrm>
            <a:off x="2716431" y="2240319"/>
            <a:ext cx="6273033" cy="4546708"/>
          </a:xfrm>
          <a:prstGeom prst="rect">
            <a:avLst/>
          </a:prstGeom>
        </p:spPr>
      </p:pic>
    </p:spTree>
    <p:extLst>
      <p:ext uri="{BB962C8B-B14F-4D97-AF65-F5344CB8AC3E}">
        <p14:creationId xmlns:p14="http://schemas.microsoft.com/office/powerpoint/2010/main" xmlns="" val="321285997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4085"/>
            <a:ext cx="10515600" cy="1325563"/>
          </a:xfrm>
        </p:spPr>
        <p:txBody>
          <a:bodyPr>
            <a:normAutofit/>
          </a:bodyPr>
          <a:lstStyle/>
          <a:p>
            <a:r>
              <a:rPr lang="en-US" sz="3600">
                <a:latin typeface="+mn-lt"/>
              </a:rPr>
              <a:t>Out of the nest he went. Down, down, down! Plop! </a:t>
            </a:r>
          </a:p>
        </p:txBody>
      </p:sp>
      <p:pic>
        <p:nvPicPr>
          <p:cNvPr id="2050" name="Picture 2" descr="Picture: Baby Bird on ground looking up towards nest.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1078" y="2133081"/>
            <a:ext cx="6207672" cy="42356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627727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3445"/>
            <a:ext cx="10515600" cy="1325563"/>
          </a:xfrm>
        </p:spPr>
        <p:txBody>
          <a:bodyPr>
            <a:normAutofit/>
          </a:bodyPr>
          <a:lstStyle/>
          <a:p>
            <a:r>
              <a:rPr lang="en-US" sz="3600">
                <a:latin typeface="+mn-lt"/>
              </a:rPr>
              <a:t>The baby bird could not fly. He could walk. “Now I will go and find my mother,” he said. </a:t>
            </a:r>
          </a:p>
        </p:txBody>
      </p:sp>
      <p:pic>
        <p:nvPicPr>
          <p:cNvPr id="3074" name="Picture 2" descr="Picture: Baby bird is walking.  "/>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56388" y="2284824"/>
            <a:ext cx="6076293" cy="449711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Recorded Sound">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5720" y="0"/>
            <a:ext cx="609600" cy="609600"/>
          </a:xfrm>
          <a:prstGeom prst="rect">
            <a:avLst/>
          </a:prstGeom>
        </p:spPr>
      </p:pic>
    </p:spTree>
    <p:extLst>
      <p:ext uri="{BB962C8B-B14F-4D97-AF65-F5344CB8AC3E}">
        <p14:creationId xmlns:p14="http://schemas.microsoft.com/office/powerpoint/2010/main" xmlns="" val="3381712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6325"/>
            <a:ext cx="10515600" cy="1325563"/>
          </a:xfrm>
        </p:spPr>
        <p:txBody>
          <a:bodyPr>
            <a:normAutofit/>
          </a:bodyPr>
          <a:lstStyle/>
          <a:p>
            <a:r>
              <a:rPr lang="en-US" sz="3600">
                <a:latin typeface="+mn-lt"/>
              </a:rPr>
              <a:t>“Are you my mother?” the baby bird asked a kitten. The kitten just looked and looked. It did not say a thing. </a:t>
            </a:r>
          </a:p>
        </p:txBody>
      </p:sp>
      <p:pic>
        <p:nvPicPr>
          <p:cNvPr id="4098" name="Picture 2" descr="Picture: Kitten staring at baby bird.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9906" y="2291393"/>
            <a:ext cx="6076292" cy="45233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710836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77925"/>
            <a:ext cx="10515600" cy="1325563"/>
          </a:xfrm>
        </p:spPr>
        <p:txBody>
          <a:bodyPr>
            <a:normAutofit/>
          </a:bodyPr>
          <a:lstStyle/>
          <a:p>
            <a:r>
              <a:rPr lang="en-US" sz="3600">
                <a:latin typeface="+mn-lt"/>
              </a:rPr>
              <a:t>“Are you my mother?” the baby bird asked a hen. “No,” said the hen. </a:t>
            </a:r>
          </a:p>
        </p:txBody>
      </p:sp>
      <p:pic>
        <p:nvPicPr>
          <p:cNvPr id="5" name="Content Placeholder 4" descr="Picture: Baby Bird talking to a hen. "/>
          <p:cNvPicPr>
            <a:picLocks noGrp="1" noChangeAspect="1"/>
          </p:cNvPicPr>
          <p:nvPr>
            <p:ph idx="1"/>
          </p:nvPr>
        </p:nvPicPr>
        <p:blipFill>
          <a:blip r:embed="rId2" cstate="print"/>
          <a:stretch>
            <a:fillRect/>
          </a:stretch>
        </p:blipFill>
        <p:spPr>
          <a:xfrm>
            <a:off x="2260546" y="2501599"/>
            <a:ext cx="7184805" cy="4142389"/>
          </a:xfrm>
          <a:prstGeom prst="rect">
            <a:avLst/>
          </a:prstGeom>
        </p:spPr>
      </p:pic>
    </p:spTree>
    <p:extLst>
      <p:ext uri="{BB962C8B-B14F-4D97-AF65-F5344CB8AC3E}">
        <p14:creationId xmlns:p14="http://schemas.microsoft.com/office/powerpoint/2010/main" xmlns="" val="161691045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6325"/>
            <a:ext cx="10515600" cy="1325563"/>
          </a:xfrm>
        </p:spPr>
        <p:txBody>
          <a:bodyPr>
            <a:normAutofit/>
          </a:bodyPr>
          <a:lstStyle/>
          <a:p>
            <a:r>
              <a:rPr lang="en-US" sz="3600">
                <a:latin typeface="+mn-lt"/>
              </a:rPr>
              <a:t>“Are you my mother?” the baby bird asked a dog. “I am not your mother. I am a dog,” said the dog. </a:t>
            </a:r>
          </a:p>
        </p:txBody>
      </p:sp>
      <p:pic>
        <p:nvPicPr>
          <p:cNvPr id="6146" name="Picture 2" descr="Picture- Baby bird is standing on a dog's head looking down at him. Dog is looking up at bird unhappy.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5388" y="2370220"/>
            <a:ext cx="6339051" cy="38533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636447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6965"/>
            <a:ext cx="10515600" cy="1325563"/>
          </a:xfrm>
        </p:spPr>
        <p:txBody>
          <a:bodyPr>
            <a:normAutofit/>
          </a:bodyPr>
          <a:lstStyle/>
          <a:p>
            <a:r>
              <a:rPr lang="en-US" sz="3600">
                <a:latin typeface="+mn-lt"/>
              </a:rPr>
              <a:t>“Are you my mother?” the baby bird asked a cow. “How could I be your mother?” said the cow. “I am a cow.”</a:t>
            </a:r>
          </a:p>
        </p:txBody>
      </p:sp>
      <p:pic>
        <p:nvPicPr>
          <p:cNvPr id="4" name="Content Placeholder 3" descr="Picture: baby bird talking to cow. The cow has it's head lowered to the ground eating grass and on eye level witht he bird. "/>
          <p:cNvPicPr>
            <a:picLocks noGrp="1" noChangeAspect="1"/>
          </p:cNvPicPr>
          <p:nvPr>
            <p:ph idx="1"/>
          </p:nvPr>
        </p:nvPicPr>
        <p:blipFill>
          <a:blip r:embed="rId2" cstate="print"/>
          <a:stretch>
            <a:fillRect/>
          </a:stretch>
        </p:blipFill>
        <p:spPr>
          <a:xfrm>
            <a:off x="3409457" y="2363487"/>
            <a:ext cx="5228567" cy="4195269"/>
          </a:xfrm>
          <a:prstGeom prst="rect">
            <a:avLst/>
          </a:prstGeom>
        </p:spPr>
      </p:pic>
    </p:spTree>
    <p:extLst>
      <p:ext uri="{BB962C8B-B14F-4D97-AF65-F5344CB8AC3E}">
        <p14:creationId xmlns:p14="http://schemas.microsoft.com/office/powerpoint/2010/main" xmlns="" val="237124272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8493"/>
            <a:ext cx="10515600" cy="1325563"/>
          </a:xfrm>
        </p:spPr>
        <p:txBody>
          <a:bodyPr>
            <a:noAutofit/>
          </a:bodyPr>
          <a:lstStyle/>
          <a:p>
            <a:r>
              <a:rPr lang="en-US" sz="3600">
                <a:latin typeface="+mn-lt"/>
              </a:rPr>
              <a:t>The baby bird stopped to think. The kitten and the hen were not his mother. The dog and the cow were not his mother. “I have a mother,” said the baby bird. “I know I do. I will find her. I will. I WILL!”</a:t>
            </a:r>
          </a:p>
        </p:txBody>
      </p:sp>
      <p:pic>
        <p:nvPicPr>
          <p:cNvPr id="7170" name="Picture 2" descr="Picture: baby bird with hands on hip and a serious look on his face.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4802" y="2892125"/>
            <a:ext cx="5826672" cy="3864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38586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xmlns="" id="{33B1EE1F-6738-485F-A620-2602F7683D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0">
            <a:extLst>
              <a:ext uri="{FF2B5EF4-FFF2-40B4-BE49-F238E27FC236}">
                <a16:creationId xmlns:a16="http://schemas.microsoft.com/office/drawing/2014/main" xmlns="" id="{ADC544FB-7860-4381-935B-43879C94F6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3B1EE1F-6738-485F-A620-2602F7683D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xmlns="" id="{ADC544FB-7860-4381-935B-43879C94F6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3" descr="Pause with solid fill">
            <a:extLst>
              <a:ext uri="{FF2B5EF4-FFF2-40B4-BE49-F238E27FC236}">
                <a16:creationId xmlns:a16="http://schemas.microsoft.com/office/drawing/2014/main" xmlns="" id="{624D917C-CB13-4524-9D2E-000709F10CC9}"/>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987425" y="601663"/>
            <a:ext cx="5654675" cy="5654675"/>
          </a:xfrm>
          <a:prstGeom prst="rect">
            <a:avLst/>
          </a:prstGeom>
        </p:spPr>
      </p:pic>
      <p:sp>
        <p:nvSpPr>
          <p:cNvPr id="4" name="TextBox 3">
            <a:extLst>
              <a:ext uri="{FF2B5EF4-FFF2-40B4-BE49-F238E27FC236}">
                <a16:creationId xmlns:a16="http://schemas.microsoft.com/office/drawing/2014/main" xmlns="" id="{0D4A7DAF-05FF-4524-B542-0C80074EDB7F}"/>
              </a:ext>
            </a:extLst>
          </p:cNvPr>
          <p:cNvSpPr txBox="1"/>
          <p:nvPr/>
        </p:nvSpPr>
        <p:spPr>
          <a:xfrm>
            <a:off x="987425" y="5124450"/>
            <a:ext cx="5654675" cy="1131888"/>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4000" b="1" dirty="0">
                <a:solidFill>
                  <a:srgbClr val="FFFF00"/>
                </a:solidFill>
                <a:cs typeface="Calibri"/>
              </a:rPr>
              <a:t>Be Back in </a:t>
            </a:r>
            <a:r>
              <a:rPr lang="en-US" sz="4000" b="1" dirty="0" smtClean="0">
                <a:solidFill>
                  <a:srgbClr val="FFFF00"/>
                </a:solidFill>
                <a:cs typeface="Calibri"/>
              </a:rPr>
              <a:t>a few </a:t>
            </a:r>
            <a:r>
              <a:rPr lang="en-US" sz="4000" b="1" dirty="0">
                <a:solidFill>
                  <a:srgbClr val="FFFF00"/>
                </a:solidFill>
                <a:cs typeface="Calibri"/>
              </a:rPr>
              <a:t>minutes!</a:t>
            </a:r>
          </a:p>
        </p:txBody>
      </p:sp>
      <p:sp>
        <p:nvSpPr>
          <p:cNvPr id="2" name="Title 1">
            <a:extLst>
              <a:ext uri="{FF2B5EF4-FFF2-40B4-BE49-F238E27FC236}">
                <a16:creationId xmlns:a16="http://schemas.microsoft.com/office/drawing/2014/main" xmlns="" id="{D5B3DF9E-3F4B-4721-8958-D20B034D3BA5}"/>
              </a:ext>
            </a:extLst>
          </p:cNvPr>
          <p:cNvSpPr>
            <a:spLocks noGrp="1"/>
          </p:cNvSpPr>
          <p:nvPr>
            <p:ph type="title"/>
          </p:nvPr>
        </p:nvSpPr>
        <p:spPr>
          <a:xfrm>
            <a:off x="8046748" y="1257300"/>
            <a:ext cx="3505240" cy="4254869"/>
          </a:xfrm>
        </p:spPr>
        <p:txBody>
          <a:bodyPr vert="horz" lIns="91440" tIns="45720" rIns="91440" bIns="45720" rtlCol="0" anchor="ctr">
            <a:normAutofit/>
          </a:bodyPr>
          <a:lstStyle/>
          <a:p>
            <a:r>
              <a:rPr lang="en-US" kern="1200">
                <a:solidFill>
                  <a:schemeClr val="bg1"/>
                </a:solidFill>
                <a:latin typeface="+mj-lt"/>
                <a:ea typeface="+mj-ea"/>
                <a:cs typeface="+mj-cs"/>
              </a:rPr>
              <a:t>Take a Break!  </a:t>
            </a:r>
          </a:p>
        </p:txBody>
      </p:sp>
    </p:spTree>
    <p:extLst>
      <p:ext uri="{BB962C8B-B14F-4D97-AF65-F5344CB8AC3E}">
        <p14:creationId xmlns:p14="http://schemas.microsoft.com/office/powerpoint/2010/main" xmlns="" val="2844969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5365"/>
            <a:ext cx="10515600" cy="1325563"/>
          </a:xfrm>
        </p:spPr>
        <p:txBody>
          <a:bodyPr>
            <a:normAutofit/>
          </a:bodyPr>
          <a:lstStyle/>
          <a:p>
            <a:r>
              <a:rPr lang="en-US" sz="3600">
                <a:latin typeface="+mn-lt"/>
              </a:rPr>
              <a:t>Just then the baby bird saw a big thing. “You are my mother!” he said. The big thing said, “SNORT!”</a:t>
            </a:r>
          </a:p>
        </p:txBody>
      </p:sp>
      <p:pic>
        <p:nvPicPr>
          <p:cNvPr id="8194" name="Picture 2" descr="Picture: Baby bird stands on the front of the Excavator's crane. The excavator blow smoke and says &quot;SNORT&quot;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1078" y="2241961"/>
            <a:ext cx="6010603" cy="4293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6436685"/>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279"/>
            <a:ext cx="10515600" cy="1325563"/>
          </a:xfrm>
        </p:spPr>
        <p:txBody>
          <a:bodyPr>
            <a:noAutofit/>
          </a:bodyPr>
          <a:lstStyle/>
          <a:p>
            <a:r>
              <a:rPr lang="en-US" sz="3600">
                <a:latin typeface="+mn-lt"/>
              </a:rPr>
              <a:t>“Oh no!” said the baby bird. “You are not my mother. You are a scary Snort!” The Snort lifted the baby bird up, up, up. </a:t>
            </a:r>
          </a:p>
        </p:txBody>
      </p:sp>
      <p:pic>
        <p:nvPicPr>
          <p:cNvPr id="9218" name="Picture 2" descr="Picture-Excavator lifting the bird on the crane high in the air.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4250" y="2424610"/>
            <a:ext cx="5025258" cy="42356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21317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6887"/>
            <a:ext cx="10515600" cy="1325563"/>
          </a:xfrm>
        </p:spPr>
        <p:txBody>
          <a:bodyPr>
            <a:normAutofit/>
          </a:bodyPr>
          <a:lstStyle/>
          <a:p>
            <a:r>
              <a:rPr lang="en-US" sz="3600">
                <a:latin typeface="+mn-lt"/>
              </a:rPr>
              <a:t>Then something happened. The Snort put the baby bird right back in the tree. The baby bird was home! </a:t>
            </a:r>
          </a:p>
        </p:txBody>
      </p:sp>
      <p:pic>
        <p:nvPicPr>
          <p:cNvPr id="4" name="Content Placeholder 3" descr="Picture: The excavator dropped the baby bird back in his nest, in the tree.  "/>
          <p:cNvPicPr>
            <a:picLocks noGrp="1" noChangeAspect="1"/>
          </p:cNvPicPr>
          <p:nvPr>
            <p:ph idx="1"/>
          </p:nvPr>
        </p:nvPicPr>
        <p:blipFill>
          <a:blip r:embed="rId3" cstate="print"/>
          <a:stretch>
            <a:fillRect/>
          </a:stretch>
        </p:blipFill>
        <p:spPr>
          <a:xfrm>
            <a:off x="3666821" y="2016966"/>
            <a:ext cx="4591759" cy="4571316"/>
          </a:xfrm>
          <a:prstGeom prst="rect">
            <a:avLst/>
          </a:prstGeom>
        </p:spPr>
      </p:pic>
      <p:pic>
        <p:nvPicPr>
          <p:cNvPr id="3" name="Recorded Sound">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0" y="60325"/>
            <a:ext cx="609600" cy="609600"/>
          </a:xfrm>
          <a:prstGeom prst="rect">
            <a:avLst/>
          </a:prstGeom>
        </p:spPr>
      </p:pic>
    </p:spTree>
    <p:extLst>
      <p:ext uri="{BB962C8B-B14F-4D97-AF65-F5344CB8AC3E}">
        <p14:creationId xmlns:p14="http://schemas.microsoft.com/office/powerpoint/2010/main" xmlns="" val="39301985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4405"/>
            <a:ext cx="10515600" cy="1325563"/>
          </a:xfrm>
        </p:spPr>
        <p:txBody>
          <a:bodyPr>
            <a:normAutofit/>
          </a:bodyPr>
          <a:lstStyle/>
          <a:p>
            <a:r>
              <a:rPr lang="en-US" sz="3600">
                <a:latin typeface="+mn-lt"/>
              </a:rPr>
              <a:t>Just then the mother bird came back. “I know who you are,” said the baby bird. </a:t>
            </a:r>
          </a:p>
        </p:txBody>
      </p:sp>
      <p:pic>
        <p:nvPicPr>
          <p:cNvPr id="10242" name="Picture 2" descr="Picture-mother bird flying back to nest holding a worm and baby bird turning toward her with open wings.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837" y="2421206"/>
            <a:ext cx="4434050" cy="411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9805956"/>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99" y="1015365"/>
            <a:ext cx="10515600" cy="1325563"/>
          </a:xfrm>
        </p:spPr>
        <p:txBody>
          <a:bodyPr>
            <a:noAutofit/>
          </a:bodyPr>
          <a:lstStyle/>
          <a:p>
            <a:r>
              <a:rPr lang="en-US" sz="3600">
                <a:latin typeface="+mn-lt"/>
              </a:rPr>
              <a:t>“You are not a kitten or a hen or a dog. You are not a cow or a Snort! You are a bird, and you are my mother!”</a:t>
            </a:r>
          </a:p>
        </p:txBody>
      </p:sp>
      <p:pic>
        <p:nvPicPr>
          <p:cNvPr id="11266" name="Picture 2" descr="Picture: Mother bird and baby bird sitting in the tree in the nest. Mother bird has wing wrapped around baby with her eyes closed. Baby bird has beek open like he is talking.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5756" y="2186113"/>
            <a:ext cx="4193659" cy="4355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621975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2485"/>
            <a:ext cx="10515600" cy="1325563"/>
          </a:xfrm>
        </p:spPr>
        <p:txBody>
          <a:bodyPr/>
          <a:lstStyle/>
          <a:p>
            <a:r>
              <a:rPr lang="en-US"/>
              <a:t>				    </a:t>
            </a:r>
            <a:r>
              <a:rPr lang="en-US" sz="3600" b="1">
                <a:latin typeface="+mn-lt"/>
              </a:rPr>
              <a:t>The End</a:t>
            </a:r>
          </a:p>
        </p:txBody>
      </p:sp>
      <p:pic>
        <p:nvPicPr>
          <p:cNvPr id="4" name="Picture 2" descr="Picture: Mother bird and baby bird sitting in the tree in the nest. Mother bird has wing wrapped around baby with her eyes closed. Baby bird has beek open like he is talking. "/>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9151" y="1968851"/>
            <a:ext cx="4285592" cy="47230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636488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C83C4-4BAC-4B13-8B75-19F40F6158A4}"/>
              </a:ext>
            </a:extLst>
          </p:cNvPr>
          <p:cNvSpPr>
            <a:spLocks noGrp="1"/>
          </p:cNvSpPr>
          <p:nvPr>
            <p:ph type="title"/>
          </p:nvPr>
        </p:nvSpPr>
        <p:spPr/>
        <p:txBody>
          <a:bodyPr/>
          <a:lstStyle/>
          <a:p>
            <a:r>
              <a:rPr lang="en-US">
                <a:cs typeface="Calibri Light"/>
              </a:rPr>
              <a:t>First           1                                       Then     2</a:t>
            </a:r>
            <a:endParaRPr lang="en-US"/>
          </a:p>
        </p:txBody>
      </p:sp>
      <p:sp>
        <p:nvSpPr>
          <p:cNvPr id="3" name="Content Placeholder 2">
            <a:extLst>
              <a:ext uri="{FF2B5EF4-FFF2-40B4-BE49-F238E27FC236}">
                <a16:creationId xmlns:a16="http://schemas.microsoft.com/office/drawing/2014/main" xmlns="" id="{2FAF1A06-A1F5-4761-8C99-AF708EA4A20F}"/>
              </a:ext>
            </a:extLst>
          </p:cNvPr>
          <p:cNvSpPr>
            <a:spLocks noGrp="1"/>
          </p:cNvSpPr>
          <p:nvPr>
            <p:ph idx="1"/>
          </p:nvPr>
        </p:nvSpPr>
        <p:spPr/>
        <p:txBody>
          <a:bodyPr/>
          <a:lstStyle/>
          <a:p>
            <a:endParaRPr lang="en-US"/>
          </a:p>
        </p:txBody>
      </p:sp>
      <p:pic>
        <p:nvPicPr>
          <p:cNvPr id="5" name="Content Placeholder 3" descr="Picture: Baby bird in a broken egg, in a nest, in a tree. ">
            <a:extLst>
              <a:ext uri="{FF2B5EF4-FFF2-40B4-BE49-F238E27FC236}">
                <a16:creationId xmlns:a16="http://schemas.microsoft.com/office/drawing/2014/main" xmlns="" id="{2B591CA1-CCD9-4A8C-9D3F-703F0948FB95}"/>
              </a:ext>
            </a:extLst>
          </p:cNvPr>
          <p:cNvPicPr>
            <a:picLocks noChangeAspect="1"/>
          </p:cNvPicPr>
          <p:nvPr/>
        </p:nvPicPr>
        <p:blipFill>
          <a:blip r:embed="rId2" cstate="print"/>
          <a:stretch>
            <a:fillRect/>
          </a:stretch>
        </p:blipFill>
        <p:spPr>
          <a:xfrm>
            <a:off x="840038" y="1878711"/>
            <a:ext cx="4005191" cy="3560627"/>
          </a:xfrm>
          <a:prstGeom prst="rect">
            <a:avLst/>
          </a:prstGeom>
        </p:spPr>
      </p:pic>
      <p:pic>
        <p:nvPicPr>
          <p:cNvPr id="7" name="Content Placeholder 3" descr="Picture: Baby bird with one foot on nest and the other foot dangling in the air as if he will jump out of nest. Baby bird's eye are closed. ">
            <a:extLst>
              <a:ext uri="{FF2B5EF4-FFF2-40B4-BE49-F238E27FC236}">
                <a16:creationId xmlns:a16="http://schemas.microsoft.com/office/drawing/2014/main" xmlns="" id="{0F5CC877-F9E4-4E5D-9F2A-69C8AC29E19D}"/>
              </a:ext>
            </a:extLst>
          </p:cNvPr>
          <p:cNvPicPr>
            <a:picLocks noChangeAspect="1"/>
          </p:cNvPicPr>
          <p:nvPr/>
        </p:nvPicPr>
        <p:blipFill>
          <a:blip r:embed="rId3" cstate="print"/>
          <a:stretch>
            <a:fillRect/>
          </a:stretch>
        </p:blipFill>
        <p:spPr>
          <a:xfrm>
            <a:off x="6793799" y="1825897"/>
            <a:ext cx="4495033" cy="3610919"/>
          </a:xfrm>
          <a:prstGeom prst="rect">
            <a:avLst/>
          </a:prstGeom>
        </p:spPr>
      </p:pic>
    </p:spTree>
    <p:extLst>
      <p:ext uri="{BB962C8B-B14F-4D97-AF65-F5344CB8AC3E}">
        <p14:creationId xmlns:p14="http://schemas.microsoft.com/office/powerpoint/2010/main" xmlns="" val="276561132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01853-0399-4078-9911-DBC042140F30}"/>
              </a:ext>
            </a:extLst>
          </p:cNvPr>
          <p:cNvSpPr>
            <a:spLocks noGrp="1"/>
          </p:cNvSpPr>
          <p:nvPr>
            <p:ph type="title"/>
          </p:nvPr>
        </p:nvSpPr>
        <p:spPr/>
        <p:txBody>
          <a:bodyPr/>
          <a:lstStyle/>
          <a:p>
            <a:r>
              <a:rPr lang="en-US">
                <a:cs typeface="Calibri Light"/>
              </a:rPr>
              <a:t>First  1                             Then     2</a:t>
            </a:r>
            <a:endParaRPr lang="en-US"/>
          </a:p>
        </p:txBody>
      </p:sp>
      <p:sp>
        <p:nvSpPr>
          <p:cNvPr id="3" name="Content Placeholder 2">
            <a:extLst>
              <a:ext uri="{FF2B5EF4-FFF2-40B4-BE49-F238E27FC236}">
                <a16:creationId xmlns:a16="http://schemas.microsoft.com/office/drawing/2014/main" xmlns="" id="{28FEFEC7-9FEC-407D-A60C-AEB020778285}"/>
              </a:ext>
            </a:extLst>
          </p:cNvPr>
          <p:cNvSpPr>
            <a:spLocks noGrp="1"/>
          </p:cNvSpPr>
          <p:nvPr>
            <p:ph idx="1"/>
          </p:nvPr>
        </p:nvSpPr>
        <p:spPr/>
        <p:txBody>
          <a:bodyPr/>
          <a:lstStyle/>
          <a:p>
            <a:endParaRPr lang="en-US"/>
          </a:p>
        </p:txBody>
      </p:sp>
      <p:pic>
        <p:nvPicPr>
          <p:cNvPr id="5" name="Picture 2" descr="Picture: Baby Bird on ground looking up towards nest. ">
            <a:extLst>
              <a:ext uri="{FF2B5EF4-FFF2-40B4-BE49-F238E27FC236}">
                <a16:creationId xmlns:a16="http://schemas.microsoft.com/office/drawing/2014/main" xmlns="" id="{57C563B0-BA7D-438D-B55D-890E9BC90E9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815" y="1825606"/>
            <a:ext cx="3975146" cy="344693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Picture: Baby bird is walking.  ">
            <a:extLst>
              <a:ext uri="{FF2B5EF4-FFF2-40B4-BE49-F238E27FC236}">
                <a16:creationId xmlns:a16="http://schemas.microsoft.com/office/drawing/2014/main" xmlns="" id="{FC581FC4-FBC2-43D5-8EC0-328B07F53D5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13441" y="1830297"/>
            <a:ext cx="4177977" cy="33607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0031376"/>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85293-A993-4AE8-89BA-DE4B105EA6FC}"/>
              </a:ext>
            </a:extLst>
          </p:cNvPr>
          <p:cNvSpPr>
            <a:spLocks noGrp="1"/>
          </p:cNvSpPr>
          <p:nvPr>
            <p:ph type="title"/>
          </p:nvPr>
        </p:nvSpPr>
        <p:spPr/>
        <p:txBody>
          <a:bodyPr/>
          <a:lstStyle/>
          <a:p>
            <a:r>
              <a:rPr lang="en-US">
                <a:cs typeface="Calibri Light"/>
              </a:rPr>
              <a:t>First     1                         Then     2</a:t>
            </a:r>
            <a:endParaRPr lang="en-US"/>
          </a:p>
        </p:txBody>
      </p:sp>
      <p:sp>
        <p:nvSpPr>
          <p:cNvPr id="3" name="Content Placeholder 2">
            <a:extLst>
              <a:ext uri="{FF2B5EF4-FFF2-40B4-BE49-F238E27FC236}">
                <a16:creationId xmlns:a16="http://schemas.microsoft.com/office/drawing/2014/main" xmlns="" id="{DA37B2B3-2AFA-4A8A-B859-71433FF81CC4}"/>
              </a:ext>
            </a:extLst>
          </p:cNvPr>
          <p:cNvSpPr>
            <a:spLocks noGrp="1"/>
          </p:cNvSpPr>
          <p:nvPr>
            <p:ph idx="1"/>
          </p:nvPr>
        </p:nvSpPr>
        <p:spPr/>
        <p:txBody>
          <a:bodyPr/>
          <a:lstStyle/>
          <a:p>
            <a:endParaRPr lang="en-US"/>
          </a:p>
        </p:txBody>
      </p:sp>
      <p:pic>
        <p:nvPicPr>
          <p:cNvPr id="5" name="Picture 2" descr="Picture: Kitten staring at baby bird. ">
            <a:extLst>
              <a:ext uri="{FF2B5EF4-FFF2-40B4-BE49-F238E27FC236}">
                <a16:creationId xmlns:a16="http://schemas.microsoft.com/office/drawing/2014/main" xmlns="" id="{ED16D4DE-A13E-420A-8D3B-53CE04CF07E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274" y="1823498"/>
            <a:ext cx="4365135" cy="28790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Content Placeholder 4" descr="Picture: Baby Bird talking to a hen. ">
            <a:extLst>
              <a:ext uri="{FF2B5EF4-FFF2-40B4-BE49-F238E27FC236}">
                <a16:creationId xmlns:a16="http://schemas.microsoft.com/office/drawing/2014/main" xmlns="" id="{843F5275-1491-4F59-B73D-B535BE91B5D7}"/>
              </a:ext>
            </a:extLst>
          </p:cNvPr>
          <p:cNvPicPr>
            <a:picLocks noChangeAspect="1"/>
          </p:cNvPicPr>
          <p:nvPr/>
        </p:nvPicPr>
        <p:blipFill>
          <a:blip r:embed="rId3" cstate="print"/>
          <a:stretch>
            <a:fillRect/>
          </a:stretch>
        </p:blipFill>
        <p:spPr>
          <a:xfrm>
            <a:off x="7046441" y="1819809"/>
            <a:ext cx="4297226" cy="3019442"/>
          </a:xfrm>
          <a:prstGeom prst="rect">
            <a:avLst/>
          </a:prstGeom>
        </p:spPr>
      </p:pic>
    </p:spTree>
    <p:extLst>
      <p:ext uri="{BB962C8B-B14F-4D97-AF65-F5344CB8AC3E}">
        <p14:creationId xmlns:p14="http://schemas.microsoft.com/office/powerpoint/2010/main" xmlns="" val="629819506"/>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8C4F7-5252-4BA3-ACDE-96512E55B372}"/>
              </a:ext>
            </a:extLst>
          </p:cNvPr>
          <p:cNvSpPr>
            <a:spLocks noGrp="1"/>
          </p:cNvSpPr>
          <p:nvPr>
            <p:ph type="title"/>
          </p:nvPr>
        </p:nvSpPr>
        <p:spPr/>
        <p:txBody>
          <a:bodyPr/>
          <a:lstStyle/>
          <a:p>
            <a:r>
              <a:rPr lang="en-US">
                <a:cs typeface="Calibri Light"/>
              </a:rPr>
              <a:t>First    1                           Then    2</a:t>
            </a:r>
            <a:endParaRPr lang="en-US"/>
          </a:p>
        </p:txBody>
      </p:sp>
      <p:sp>
        <p:nvSpPr>
          <p:cNvPr id="3" name="Content Placeholder 2">
            <a:extLst>
              <a:ext uri="{FF2B5EF4-FFF2-40B4-BE49-F238E27FC236}">
                <a16:creationId xmlns:a16="http://schemas.microsoft.com/office/drawing/2014/main" xmlns="" id="{93164A8B-FFE5-41B4-9DAA-49F0CD699135}"/>
              </a:ext>
            </a:extLst>
          </p:cNvPr>
          <p:cNvSpPr>
            <a:spLocks noGrp="1"/>
          </p:cNvSpPr>
          <p:nvPr>
            <p:ph idx="1"/>
          </p:nvPr>
        </p:nvSpPr>
        <p:spPr/>
        <p:txBody>
          <a:bodyPr/>
          <a:lstStyle/>
          <a:p>
            <a:endParaRPr lang="en-US"/>
          </a:p>
        </p:txBody>
      </p:sp>
      <p:pic>
        <p:nvPicPr>
          <p:cNvPr id="5" name="Picture 2" descr="Picture- Baby bird is standing on a dog's head looking down at him. Dog is looking up at bird unhappy. ">
            <a:extLst>
              <a:ext uri="{FF2B5EF4-FFF2-40B4-BE49-F238E27FC236}">
                <a16:creationId xmlns:a16="http://schemas.microsoft.com/office/drawing/2014/main" xmlns="" id="{E4A2B1A0-15F3-436D-8FBB-4745990FCFF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7071" y="1741904"/>
            <a:ext cx="4534315" cy="291756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Content Placeholder 3" descr="Picture: baby bird talking to cow. The cow has it's head lowered to the ground eating grass and on eye level witht he bird. ">
            <a:extLst>
              <a:ext uri="{FF2B5EF4-FFF2-40B4-BE49-F238E27FC236}">
                <a16:creationId xmlns:a16="http://schemas.microsoft.com/office/drawing/2014/main" xmlns="" id="{F46005F2-04F0-4192-972F-C6204F608A97}"/>
              </a:ext>
            </a:extLst>
          </p:cNvPr>
          <p:cNvPicPr>
            <a:picLocks noChangeAspect="1"/>
          </p:cNvPicPr>
          <p:nvPr/>
        </p:nvPicPr>
        <p:blipFill>
          <a:blip r:embed="rId3" cstate="print"/>
          <a:stretch>
            <a:fillRect/>
          </a:stretch>
        </p:blipFill>
        <p:spPr>
          <a:xfrm>
            <a:off x="7192720" y="2042645"/>
            <a:ext cx="3891725" cy="3740742"/>
          </a:xfrm>
          <a:prstGeom prst="rect">
            <a:avLst/>
          </a:prstGeom>
        </p:spPr>
      </p:pic>
    </p:spTree>
    <p:extLst>
      <p:ext uri="{BB962C8B-B14F-4D97-AF65-F5344CB8AC3E}">
        <p14:creationId xmlns:p14="http://schemas.microsoft.com/office/powerpoint/2010/main" xmlns="" val="53549971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xmlns="" id="{A51F9A33-D4CB-4DF3-B58E-9B9352437895}"/>
              </a:ext>
            </a:extLst>
          </p:cNvPr>
          <p:cNvPicPr>
            <a:picLocks noChangeAspect="1"/>
          </p:cNvPicPr>
          <p:nvPr/>
        </p:nvPicPr>
        <p:blipFill rotWithShape="1">
          <a:blip r:embed="rId2" cstate="print"/>
          <a:srcRect b="1803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xmlns="" val="419433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3FE83-42ED-4716-A5DE-1230D41DD868}"/>
              </a:ext>
            </a:extLst>
          </p:cNvPr>
          <p:cNvSpPr>
            <a:spLocks noGrp="1"/>
          </p:cNvSpPr>
          <p:nvPr>
            <p:ph type="title"/>
          </p:nvPr>
        </p:nvSpPr>
        <p:spPr/>
        <p:txBody>
          <a:bodyPr/>
          <a:lstStyle/>
          <a:p>
            <a:r>
              <a:rPr lang="en-US">
                <a:cs typeface="Calibri Light"/>
              </a:rPr>
              <a:t>First    1                          Then     2</a:t>
            </a:r>
            <a:endParaRPr lang="en-US"/>
          </a:p>
        </p:txBody>
      </p:sp>
      <p:sp>
        <p:nvSpPr>
          <p:cNvPr id="3" name="Content Placeholder 2">
            <a:extLst>
              <a:ext uri="{FF2B5EF4-FFF2-40B4-BE49-F238E27FC236}">
                <a16:creationId xmlns:a16="http://schemas.microsoft.com/office/drawing/2014/main" xmlns="" id="{C7B029D3-5E9B-454A-9B8B-0B95A41D8C44}"/>
              </a:ext>
            </a:extLst>
          </p:cNvPr>
          <p:cNvSpPr>
            <a:spLocks noGrp="1"/>
          </p:cNvSpPr>
          <p:nvPr>
            <p:ph idx="1"/>
          </p:nvPr>
        </p:nvSpPr>
        <p:spPr/>
        <p:txBody>
          <a:bodyPr/>
          <a:lstStyle/>
          <a:p>
            <a:endParaRPr lang="en-US"/>
          </a:p>
        </p:txBody>
      </p:sp>
      <p:pic>
        <p:nvPicPr>
          <p:cNvPr id="5" name="Picture 2" descr="Picture: Baby bird stands on the front of the Excavator's crane. The excavator blow smoke and says &quot;SNORT&quot; ">
            <a:extLst>
              <a:ext uri="{FF2B5EF4-FFF2-40B4-BE49-F238E27FC236}">
                <a16:creationId xmlns:a16="http://schemas.microsoft.com/office/drawing/2014/main" xmlns="" id="{0980B05C-F250-4F71-8C88-6FF08D07CE7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2551" y="1827540"/>
            <a:ext cx="4379656" cy="429380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Content Placeholder 3" descr="Picture: The excavator dropped the baby bird back in his nest, in the tree.  ">
            <a:extLst>
              <a:ext uri="{FF2B5EF4-FFF2-40B4-BE49-F238E27FC236}">
                <a16:creationId xmlns:a16="http://schemas.microsoft.com/office/drawing/2014/main" xmlns="" id="{FEBC7E4E-BC9E-4C47-9EDC-8A892960321D}"/>
              </a:ext>
            </a:extLst>
          </p:cNvPr>
          <p:cNvPicPr>
            <a:picLocks noChangeAspect="1"/>
          </p:cNvPicPr>
          <p:nvPr/>
        </p:nvPicPr>
        <p:blipFill>
          <a:blip r:embed="rId3" cstate="print"/>
          <a:stretch>
            <a:fillRect/>
          </a:stretch>
        </p:blipFill>
        <p:spPr>
          <a:xfrm>
            <a:off x="7503558" y="1910018"/>
            <a:ext cx="3722812" cy="3849422"/>
          </a:xfrm>
          <a:prstGeom prst="rect">
            <a:avLst/>
          </a:prstGeom>
        </p:spPr>
      </p:pic>
    </p:spTree>
    <p:extLst>
      <p:ext uri="{BB962C8B-B14F-4D97-AF65-F5344CB8AC3E}">
        <p14:creationId xmlns:p14="http://schemas.microsoft.com/office/powerpoint/2010/main" xmlns="" val="3035861367"/>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D474B-D87C-47F9-98DF-5466D1336814}"/>
              </a:ext>
            </a:extLst>
          </p:cNvPr>
          <p:cNvSpPr>
            <a:spLocks noGrp="1"/>
          </p:cNvSpPr>
          <p:nvPr>
            <p:ph type="title"/>
          </p:nvPr>
        </p:nvSpPr>
        <p:spPr/>
        <p:txBody>
          <a:bodyPr/>
          <a:lstStyle/>
          <a:p>
            <a:r>
              <a:rPr lang="en-US">
                <a:cs typeface="Calibri Light"/>
              </a:rPr>
              <a:t>First      1                         Then     2</a:t>
            </a:r>
            <a:endParaRPr lang="en-US"/>
          </a:p>
        </p:txBody>
      </p:sp>
      <p:sp>
        <p:nvSpPr>
          <p:cNvPr id="3" name="Content Placeholder 2">
            <a:extLst>
              <a:ext uri="{FF2B5EF4-FFF2-40B4-BE49-F238E27FC236}">
                <a16:creationId xmlns:a16="http://schemas.microsoft.com/office/drawing/2014/main" xmlns="" id="{C1917EEA-45B6-427B-8F78-31AE67AE28BE}"/>
              </a:ext>
            </a:extLst>
          </p:cNvPr>
          <p:cNvSpPr>
            <a:spLocks noGrp="1"/>
          </p:cNvSpPr>
          <p:nvPr>
            <p:ph idx="1"/>
          </p:nvPr>
        </p:nvSpPr>
        <p:spPr/>
        <p:txBody>
          <a:bodyPr/>
          <a:lstStyle/>
          <a:p>
            <a:endParaRPr lang="en-US"/>
          </a:p>
        </p:txBody>
      </p:sp>
      <p:pic>
        <p:nvPicPr>
          <p:cNvPr id="5" name="Picture 2" descr="Picture-mother bird flying back to nest holding a worm and baby bird turning toward her with open wings. ">
            <a:extLst>
              <a:ext uri="{FF2B5EF4-FFF2-40B4-BE49-F238E27FC236}">
                <a16:creationId xmlns:a16="http://schemas.microsoft.com/office/drawing/2014/main" xmlns="" id="{181730C5-CC50-45E8-AA68-2D676B7AF3E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4784" y="1832995"/>
            <a:ext cx="4434050" cy="37261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Picture: Mother bird and baby bird sitting in the tree in the nest. Mother bird has wing wrapped around baby with her eyes closed. Baby bird has beek open like he is talking. ">
            <a:extLst>
              <a:ext uri="{FF2B5EF4-FFF2-40B4-BE49-F238E27FC236}">
                <a16:creationId xmlns:a16="http://schemas.microsoft.com/office/drawing/2014/main" xmlns="" id="{80D3321D-C2EA-4A85-AC26-AAE534B886A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0598" y="1825166"/>
            <a:ext cx="4193659" cy="4355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085289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96B0EBF5-ED86-464C-BE53-E938A472105E}"/>
              </a:ext>
            </a:extLst>
          </p:cNvPr>
          <p:cNvPicPr>
            <a:picLocks noChangeAspect="1"/>
          </p:cNvPicPr>
          <p:nvPr/>
        </p:nvPicPr>
        <p:blipFill rotWithShape="1">
          <a:blip r:embed="rId2" cstate="print"/>
          <a:srcRect t="3281" b="47031"/>
          <a:stretch/>
        </p:blipFill>
        <p:spPr>
          <a:xfrm>
            <a:off x="570613" y="786152"/>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Picture 3">
            <a:extLst>
              <a:ext uri="{FF2B5EF4-FFF2-40B4-BE49-F238E27FC236}">
                <a16:creationId xmlns:a16="http://schemas.microsoft.com/office/drawing/2014/main" xmlns="" id="{150B8AF8-3683-4FD8-9048-8F48A093445D}"/>
              </a:ext>
            </a:extLst>
          </p:cNvPr>
          <p:cNvPicPr>
            <a:picLocks noChangeAspect="1"/>
          </p:cNvPicPr>
          <p:nvPr/>
        </p:nvPicPr>
        <p:blipFill rotWithShape="1">
          <a:blip r:embed="rId3" cstate="print"/>
          <a:srcRect t="6923" r="-1" b="28461"/>
          <a:stretch/>
        </p:blipFill>
        <p:spPr>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4" name="TextBox 3">
            <a:extLst>
              <a:ext uri="{FF2B5EF4-FFF2-40B4-BE49-F238E27FC236}">
                <a16:creationId xmlns:a16="http://schemas.microsoft.com/office/drawing/2014/main" xmlns="" id="{24063044-71DE-4B94-A125-E78C249BF508}"/>
              </a:ext>
            </a:extLst>
          </p:cNvPr>
          <p:cNvSpPr txBox="1"/>
          <p:nvPr/>
        </p:nvSpPr>
        <p:spPr>
          <a:xfrm>
            <a:off x="2773709" y="3765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Mummy </a:t>
            </a:r>
          </a:p>
        </p:txBody>
      </p:sp>
      <p:sp>
        <p:nvSpPr>
          <p:cNvPr id="6" name="TextBox 5">
            <a:extLst>
              <a:ext uri="{FF2B5EF4-FFF2-40B4-BE49-F238E27FC236}">
                <a16:creationId xmlns:a16="http://schemas.microsoft.com/office/drawing/2014/main" xmlns="" id="{04CCE9C9-2921-4D05-AC83-0A26CB0D4B0F}"/>
              </a:ext>
            </a:extLst>
          </p:cNvPr>
          <p:cNvSpPr txBox="1"/>
          <p:nvPr/>
        </p:nvSpPr>
        <p:spPr>
          <a:xfrm>
            <a:off x="8281852" y="37942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Daddy</a:t>
            </a:r>
          </a:p>
        </p:txBody>
      </p:sp>
      <p:sp>
        <p:nvSpPr>
          <p:cNvPr id="7" name="TextBox 6">
            <a:extLst>
              <a:ext uri="{FF2B5EF4-FFF2-40B4-BE49-F238E27FC236}">
                <a16:creationId xmlns:a16="http://schemas.microsoft.com/office/drawing/2014/main" xmlns="" id="{7DB32D7B-522A-4942-A6F0-B06E72772AC4}"/>
              </a:ext>
            </a:extLst>
          </p:cNvPr>
          <p:cNvSpPr txBox="1"/>
          <p:nvPr/>
        </p:nvSpPr>
        <p:spPr>
          <a:xfrm>
            <a:off x="5617974" y="473973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xmlns="" val="266961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xmlns="" id="{BB6437EB-8277-4217-8A39-89F1F1FE3985}"/>
              </a:ext>
            </a:extLst>
          </p:cNvPr>
          <p:cNvPicPr>
            <a:picLocks noChangeAspect="1"/>
          </p:cNvPicPr>
          <p:nvPr/>
        </p:nvPicPr>
        <p:blipFill rotWithShape="1">
          <a:blip r:embed="rId2" cstate="print"/>
          <a:srcRect t="1561" r="1250" b="24405"/>
          <a:stretch/>
        </p:blipFill>
        <p:spPr>
          <a:xfrm>
            <a:off x="875008" y="2412006"/>
            <a:ext cx="1128712" cy="1791156"/>
          </a:xfrm>
          <a:prstGeom prst="rect">
            <a:avLst/>
          </a:prstGeom>
        </p:spPr>
      </p:pic>
      <p:pic>
        <p:nvPicPr>
          <p:cNvPr id="3" name="Picture 3" descr="A picture containing text&#10;&#10;Description automatically generated">
            <a:extLst>
              <a:ext uri="{FF2B5EF4-FFF2-40B4-BE49-F238E27FC236}">
                <a16:creationId xmlns:a16="http://schemas.microsoft.com/office/drawing/2014/main" xmlns="" id="{D008E0EF-B1E7-4F89-B429-F3F5ACA6E8D2}"/>
              </a:ext>
            </a:extLst>
          </p:cNvPr>
          <p:cNvPicPr>
            <a:picLocks noChangeAspect="1"/>
          </p:cNvPicPr>
          <p:nvPr/>
        </p:nvPicPr>
        <p:blipFill rotWithShape="1">
          <a:blip r:embed="rId3" cstate="print"/>
          <a:srcRect t="-819" r="-2698" b="25383"/>
          <a:stretch/>
        </p:blipFill>
        <p:spPr>
          <a:xfrm>
            <a:off x="2392874" y="2431949"/>
            <a:ext cx="1212968" cy="1767597"/>
          </a:xfrm>
          <a:prstGeom prst="rect">
            <a:avLst/>
          </a:prstGeom>
        </p:spPr>
      </p:pic>
      <p:sp>
        <p:nvSpPr>
          <p:cNvPr id="4" name="TextBox 3">
            <a:extLst>
              <a:ext uri="{FF2B5EF4-FFF2-40B4-BE49-F238E27FC236}">
                <a16:creationId xmlns:a16="http://schemas.microsoft.com/office/drawing/2014/main" xmlns="" id="{8ABEF4EB-6B0C-48C7-913D-8E65EB3796FA}"/>
              </a:ext>
            </a:extLst>
          </p:cNvPr>
          <p:cNvSpPr txBox="1"/>
          <p:nvPr/>
        </p:nvSpPr>
        <p:spPr>
          <a:xfrm>
            <a:off x="875654" y="145684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Brother       /     Brothers</a:t>
            </a:r>
            <a:endParaRPr lang="en-US"/>
          </a:p>
        </p:txBody>
      </p:sp>
      <p:pic>
        <p:nvPicPr>
          <p:cNvPr id="5" name="Picture 5" descr="A picture containing text&#10;&#10;Description automatically generated">
            <a:extLst>
              <a:ext uri="{FF2B5EF4-FFF2-40B4-BE49-F238E27FC236}">
                <a16:creationId xmlns:a16="http://schemas.microsoft.com/office/drawing/2014/main" xmlns="" id="{BBB85FD7-11D5-4911-BABB-95639101EE6B}"/>
              </a:ext>
            </a:extLst>
          </p:cNvPr>
          <p:cNvPicPr>
            <a:picLocks noChangeAspect="1"/>
          </p:cNvPicPr>
          <p:nvPr/>
        </p:nvPicPr>
        <p:blipFill rotWithShape="1">
          <a:blip r:embed="rId4" cstate="print"/>
          <a:srcRect r="952" b="21154"/>
          <a:stretch/>
        </p:blipFill>
        <p:spPr>
          <a:xfrm>
            <a:off x="5492061" y="2254640"/>
            <a:ext cx="1481184" cy="2350661"/>
          </a:xfrm>
          <a:prstGeom prst="rect">
            <a:avLst/>
          </a:prstGeom>
        </p:spPr>
      </p:pic>
      <p:pic>
        <p:nvPicPr>
          <p:cNvPr id="6" name="Picture 6" descr="A picture containing text, person&#10;&#10;Description automatically generated">
            <a:extLst>
              <a:ext uri="{FF2B5EF4-FFF2-40B4-BE49-F238E27FC236}">
                <a16:creationId xmlns:a16="http://schemas.microsoft.com/office/drawing/2014/main" xmlns="" id="{6BEE0FD7-91C1-46C9-9FBF-804C16E682BC}"/>
              </a:ext>
            </a:extLst>
          </p:cNvPr>
          <p:cNvPicPr>
            <a:picLocks noChangeAspect="1"/>
          </p:cNvPicPr>
          <p:nvPr/>
        </p:nvPicPr>
        <p:blipFill rotWithShape="1">
          <a:blip r:embed="rId5" cstate="print"/>
          <a:srcRect r="1031" b="22680"/>
          <a:stretch/>
        </p:blipFill>
        <p:spPr>
          <a:xfrm>
            <a:off x="7370373" y="2436154"/>
            <a:ext cx="1376314" cy="2157855"/>
          </a:xfrm>
          <a:prstGeom prst="rect">
            <a:avLst/>
          </a:prstGeom>
        </p:spPr>
      </p:pic>
      <p:sp>
        <p:nvSpPr>
          <p:cNvPr id="7" name="TextBox 6">
            <a:extLst>
              <a:ext uri="{FF2B5EF4-FFF2-40B4-BE49-F238E27FC236}">
                <a16:creationId xmlns:a16="http://schemas.microsoft.com/office/drawing/2014/main" xmlns="" id="{E0862263-B63D-46B8-8DAE-0581A765FC1A}"/>
              </a:ext>
            </a:extLst>
          </p:cNvPr>
          <p:cNvSpPr txBox="1"/>
          <p:nvPr/>
        </p:nvSpPr>
        <p:spPr>
          <a:xfrm>
            <a:off x="5888067" y="13591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Sister        /             Sisters</a:t>
            </a:r>
          </a:p>
        </p:txBody>
      </p:sp>
    </p:spTree>
    <p:extLst>
      <p:ext uri="{BB962C8B-B14F-4D97-AF65-F5344CB8AC3E}">
        <p14:creationId xmlns:p14="http://schemas.microsoft.com/office/powerpoint/2010/main" xmlns="" val="353083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00E0FF7D-BA96-499F-8371-81CDE682304F}"/>
              </a:ext>
            </a:extLst>
          </p:cNvPr>
          <p:cNvGraphicFramePr>
            <a:graphicFrameLocks noGrp="1"/>
          </p:cNvGraphicFramePr>
          <p:nvPr>
            <p:extLst>
              <p:ext uri="{D42A27DB-BD31-4B8C-83A1-F6EECF244321}">
                <p14:modId xmlns:p14="http://schemas.microsoft.com/office/powerpoint/2010/main" xmlns="" val="4237873772"/>
              </p:ext>
            </p:extLst>
          </p:nvPr>
        </p:nvGraphicFramePr>
        <p:xfrm>
          <a:off x="2055962" y="43132"/>
          <a:ext cx="8188958" cy="655319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31625394"/>
                    </a:ext>
                  </a:extLst>
                </a:gridCol>
                <a:gridCol w="2722879">
                  <a:extLst>
                    <a:ext uri="{9D8B030D-6E8A-4147-A177-3AD203B41FA5}">
                      <a16:colId xmlns:a16="http://schemas.microsoft.com/office/drawing/2014/main" xmlns="" val="4034685314"/>
                    </a:ext>
                  </a:extLst>
                </a:gridCol>
                <a:gridCol w="2722879">
                  <a:extLst>
                    <a:ext uri="{9D8B030D-6E8A-4147-A177-3AD203B41FA5}">
                      <a16:colId xmlns:a16="http://schemas.microsoft.com/office/drawing/2014/main" xmlns="" val="2254819442"/>
                    </a:ext>
                  </a:extLst>
                </a:gridCol>
              </a:tblGrid>
              <a:tr h="3234266">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xmlns="" val="1497414600"/>
                  </a:ext>
                </a:extLst>
              </a:tr>
              <a:tr h="3318933">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xmlns="" val="4209966468"/>
                  </a:ext>
                </a:extLst>
              </a:tr>
            </a:tbl>
          </a:graphicData>
        </a:graphic>
      </p:graphicFrame>
    </p:spTree>
    <p:extLst>
      <p:ext uri="{BB962C8B-B14F-4D97-AF65-F5344CB8AC3E}">
        <p14:creationId xmlns:p14="http://schemas.microsoft.com/office/powerpoint/2010/main" xmlns="" val="72926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2" descr="Woman with baby outline">
            <a:extLst>
              <a:ext uri="{FF2B5EF4-FFF2-40B4-BE49-F238E27FC236}">
                <a16:creationId xmlns:a16="http://schemas.microsoft.com/office/drawing/2014/main" xmlns="" id="{7048F4E5-1101-448F-9B58-E1897CE8E86B}"/>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28054" y="802037"/>
            <a:ext cx="1495586" cy="1637654"/>
          </a:xfrm>
          <a:prstGeom prst="rect">
            <a:avLst/>
          </a:prstGeom>
        </p:spPr>
      </p:pic>
      <p:pic>
        <p:nvPicPr>
          <p:cNvPr id="3" name="Graphic 3" descr="Man With Pram outline">
            <a:extLst>
              <a:ext uri="{FF2B5EF4-FFF2-40B4-BE49-F238E27FC236}">
                <a16:creationId xmlns:a16="http://schemas.microsoft.com/office/drawing/2014/main" xmlns="" id="{2B9648C5-125B-440F-A2AB-C295821D226A}"/>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4618495" y="802037"/>
            <a:ext cx="1495586" cy="1637654"/>
          </a:xfrm>
          <a:prstGeom prst="rect">
            <a:avLst/>
          </a:prstGeom>
        </p:spPr>
      </p:pic>
      <p:pic>
        <p:nvPicPr>
          <p:cNvPr id="4" name="Graphic 4" descr="School girl outline">
            <a:extLst>
              <a:ext uri="{FF2B5EF4-FFF2-40B4-BE49-F238E27FC236}">
                <a16:creationId xmlns:a16="http://schemas.microsoft.com/office/drawing/2014/main" xmlns="" id="{34297AE1-1346-4B58-A078-2737ED8F2BAB}"/>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208868" y="3320513"/>
            <a:ext cx="1314772" cy="1469755"/>
          </a:xfrm>
          <a:prstGeom prst="rect">
            <a:avLst/>
          </a:prstGeom>
        </p:spPr>
      </p:pic>
      <p:pic>
        <p:nvPicPr>
          <p:cNvPr id="5" name="Graphic 5" descr="School boy outline">
            <a:extLst>
              <a:ext uri="{FF2B5EF4-FFF2-40B4-BE49-F238E27FC236}">
                <a16:creationId xmlns:a16="http://schemas.microsoft.com/office/drawing/2014/main" xmlns="" id="{D80C7241-FF6A-47D5-91C6-3F5DEF00E4C3}"/>
              </a:ext>
            </a:extLst>
          </p:cNvPr>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8828868" y="634139"/>
            <a:ext cx="1547247" cy="1637654"/>
          </a:xfrm>
          <a:prstGeom prst="rect">
            <a:avLst/>
          </a:prstGeom>
        </p:spPr>
      </p:pic>
      <p:pic>
        <p:nvPicPr>
          <p:cNvPr id="8" name="Graphic 4" descr="School girl outline">
            <a:extLst>
              <a:ext uri="{FF2B5EF4-FFF2-40B4-BE49-F238E27FC236}">
                <a16:creationId xmlns:a16="http://schemas.microsoft.com/office/drawing/2014/main" xmlns="" id="{645F405C-80F4-4F1A-9994-CE8A79EB4308}"/>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4256867" y="3152613"/>
            <a:ext cx="1379349" cy="1573077"/>
          </a:xfrm>
          <a:prstGeom prst="rect">
            <a:avLst/>
          </a:prstGeom>
        </p:spPr>
      </p:pic>
      <p:pic>
        <p:nvPicPr>
          <p:cNvPr id="9" name="Graphic 4" descr="School girl outline">
            <a:extLst>
              <a:ext uri="{FF2B5EF4-FFF2-40B4-BE49-F238E27FC236}">
                <a16:creationId xmlns:a16="http://schemas.microsoft.com/office/drawing/2014/main" xmlns="" id="{95251A0E-0969-437D-9BC4-4E7E09B6411B}"/>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5031784" y="2971801"/>
            <a:ext cx="1366433" cy="1573077"/>
          </a:xfrm>
          <a:prstGeom prst="rect">
            <a:avLst/>
          </a:prstGeom>
        </p:spPr>
      </p:pic>
      <p:pic>
        <p:nvPicPr>
          <p:cNvPr id="10" name="Graphic 5" descr="School boy outline">
            <a:extLst>
              <a:ext uri="{FF2B5EF4-FFF2-40B4-BE49-F238E27FC236}">
                <a16:creationId xmlns:a16="http://schemas.microsoft.com/office/drawing/2014/main" xmlns="" id="{1456E213-C3CA-4C81-82D3-B923D5418A40}"/>
              </a:ext>
            </a:extLst>
          </p:cNvPr>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8453839" y="2911367"/>
            <a:ext cx="1766806" cy="1818467"/>
          </a:xfrm>
          <a:prstGeom prst="rect">
            <a:avLst/>
          </a:prstGeom>
        </p:spPr>
      </p:pic>
      <p:pic>
        <p:nvPicPr>
          <p:cNvPr id="11" name="Graphic 5" descr="School boy outline">
            <a:extLst>
              <a:ext uri="{FF2B5EF4-FFF2-40B4-BE49-F238E27FC236}">
                <a16:creationId xmlns:a16="http://schemas.microsoft.com/office/drawing/2014/main" xmlns="" id="{1456E213-C3CA-4C81-82D3-B923D5418A40}"/>
              </a:ext>
            </a:extLst>
          </p:cNvPr>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9474951" y="3764580"/>
            <a:ext cx="1082298" cy="1185620"/>
          </a:xfrm>
          <a:prstGeom prst="rect">
            <a:avLst/>
          </a:prstGeom>
        </p:spPr>
      </p:pic>
    </p:spTree>
    <p:extLst>
      <p:ext uri="{BB962C8B-B14F-4D97-AF65-F5344CB8AC3E}">
        <p14:creationId xmlns:p14="http://schemas.microsoft.com/office/powerpoint/2010/main" xmlns="" val="276346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371" y="366591"/>
            <a:ext cx="9144000" cy="1655762"/>
          </a:xfrm>
        </p:spPr>
        <p:txBody>
          <a:bodyPr>
            <a:noAutofit/>
          </a:bodyPr>
          <a:lstStyle/>
          <a:p>
            <a:r>
              <a:rPr lang="en-US" sz="4400"/>
              <a:t>Are You My Mother?</a:t>
            </a:r>
          </a:p>
          <a:p>
            <a:r>
              <a:rPr lang="en-US" sz="4400"/>
              <a:t>Written By P.D. Eastman</a:t>
            </a:r>
          </a:p>
          <a:p>
            <a:r>
              <a:rPr lang="en-US" sz="4400"/>
              <a:t>Read By Misty Epperson</a:t>
            </a:r>
          </a:p>
        </p:txBody>
      </p:sp>
      <p:pic>
        <p:nvPicPr>
          <p:cNvPr id="1026" name="Picture 2" descr="Picture: Book Cover of Are you my mother? A bird standing on a dog's head.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3815" y="2724539"/>
            <a:ext cx="2863113" cy="38174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649890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Calibri" panose="020F0502020204030204" pitchFamily="34" charset="0"/>
              </a:rPr>
              <a:t>A mother bird sat on her egg. The egg jumped!</a:t>
            </a:r>
          </a:p>
        </p:txBody>
      </p:sp>
      <p:pic>
        <p:nvPicPr>
          <p:cNvPr id="4" name="Picture 3" descr="Picture: Mother bird is sitting on egg in a nest in a tree, and the egg is moving."/>
          <p:cNvPicPr>
            <a:picLocks noChangeAspect="1"/>
          </p:cNvPicPr>
          <p:nvPr/>
        </p:nvPicPr>
        <p:blipFill>
          <a:blip r:embed="rId2" cstate="print"/>
          <a:stretch>
            <a:fillRect/>
          </a:stretch>
        </p:blipFill>
        <p:spPr>
          <a:xfrm>
            <a:off x="3016474" y="1496247"/>
            <a:ext cx="5956076" cy="4989725"/>
          </a:xfrm>
          <a:prstGeom prst="rect">
            <a:avLst/>
          </a:prstGeom>
        </p:spPr>
      </p:pic>
    </p:spTree>
    <p:extLst>
      <p:ext uri="{BB962C8B-B14F-4D97-AF65-F5344CB8AC3E}">
        <p14:creationId xmlns:p14="http://schemas.microsoft.com/office/powerpoint/2010/main" xmlns="" val="59697106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457</Words>
  <Application>Microsoft Office PowerPoint</Application>
  <PresentationFormat>Custom</PresentationFormat>
  <Paragraphs>33</Paragraphs>
  <Slides>31</Slides>
  <Notes>0</Notes>
  <HiddenSlides>0</HiddenSlides>
  <MMClips>2</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Office Theme</vt:lpstr>
      <vt:lpstr>Welcome!   Today you will need: *coloring pencils *paper *scissors </vt:lpstr>
      <vt:lpstr>Take a Break!  </vt:lpstr>
      <vt:lpstr>Slide 3</vt:lpstr>
      <vt:lpstr>Slide 4</vt:lpstr>
      <vt:lpstr>Slide 5</vt:lpstr>
      <vt:lpstr>Slide 6</vt:lpstr>
      <vt:lpstr>Slide 7</vt:lpstr>
      <vt:lpstr>Slide 8</vt:lpstr>
      <vt:lpstr>A mother bird sat on her egg. The egg jumped!</vt:lpstr>
      <vt:lpstr>“I must get something for my baby bird to eat!” she said. So away she went. </vt:lpstr>
      <vt:lpstr>Inside the nest, the egg jumped. It jumped and jumped and jumped. Until…. Out came a baby bird! </vt:lpstr>
      <vt:lpstr>“Where is my mother? He said. He did not see her anywhere. “I will go and look for her,” he said. </vt:lpstr>
      <vt:lpstr>Out of the nest he went. Down, down, down! Plop! </vt:lpstr>
      <vt:lpstr>The baby bird could not fly. He could walk. “Now I will go and find my mother,” he said. </vt:lpstr>
      <vt:lpstr>“Are you my mother?” the baby bird asked a kitten. The kitten just looked and looked. It did not say a thing. </vt:lpstr>
      <vt:lpstr>“Are you my mother?” the baby bird asked a hen. “No,” said the hen. </vt:lpstr>
      <vt:lpstr>“Are you my mother?” the baby bird asked a dog. “I am not your mother. I am a dog,” said the dog. </vt:lpstr>
      <vt:lpstr>“Are you my mother?” the baby bird asked a cow. “How could I be your mother?” said the cow. “I am a cow.”</vt:lpstr>
      <vt:lpstr>The baby bird stopped to think. The kitten and the hen were not his mother. The dog and the cow were not his mother. “I have a mother,” said the baby bird. “I know I do. I will find her. I will. I WILL!”</vt:lpstr>
      <vt:lpstr>Just then the baby bird saw a big thing. “You are my mother!” he said. The big thing said, “SNORT!”</vt:lpstr>
      <vt:lpstr>“Oh no!” said the baby bird. “You are not my mother. You are a scary Snort!” The Snort lifted the baby bird up, up, up. </vt:lpstr>
      <vt:lpstr>Then something happened. The Snort put the baby bird right back in the tree. The baby bird was home! </vt:lpstr>
      <vt:lpstr>Just then the mother bird came back. “I know who you are,” said the baby bird. </vt:lpstr>
      <vt:lpstr>“You are not a kitten or a hen or a dog. You are not a cow or a Snort! You are a bird, and you are my mother!”</vt:lpstr>
      <vt:lpstr>        The End</vt:lpstr>
      <vt:lpstr>First           1                                       Then     2</vt:lpstr>
      <vt:lpstr>First  1                             Then     2</vt:lpstr>
      <vt:lpstr>First     1                         Then     2</vt:lpstr>
      <vt:lpstr>First    1                           Then    2</vt:lpstr>
      <vt:lpstr>First    1                          Then     2</vt:lpstr>
      <vt:lpstr>First      1                         Then     2</vt:lpstr>
    </vt:vector>
  </TitlesOfParts>
  <Company>Pulaski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Epperson, Misty</dc:creator>
  <cp:lastModifiedBy>Anne Pelkey</cp:lastModifiedBy>
  <cp:revision>7</cp:revision>
  <dcterms:created xsi:type="dcterms:W3CDTF">2016-03-10T19:33:53Z</dcterms:created>
  <dcterms:modified xsi:type="dcterms:W3CDTF">2023-11-25T07:40:45Z</dcterms:modified>
</cp:coreProperties>
</file>