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878" r:id="rId3"/>
    <p:sldId id="286" r:id="rId4"/>
    <p:sldId id="261" r:id="rId5"/>
    <p:sldId id="271" r:id="rId6"/>
    <p:sldId id="272" r:id="rId7"/>
    <p:sldId id="273"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51F62C-DB80-49FE-A227-DAF2884631EF}" v="1" dt="2025-01-28T08:22:22.534"/>
    <p1510:client id="{D859D2A6-19C3-4347-9245-F838C616980F}" v="1" dt="2025-01-28T08:25:34.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1.610"/>
    </inkml:context>
    <inkml:brush xml:id="br0">
      <inkml:brushProperty name="width" value="0.05" units="cm"/>
      <inkml:brushProperty name="height" value="0.05" units="cm"/>
    </inkml:brush>
  </inkml:definitions>
  <inkml:trace contextRef="#ctx0" brushRef="#br0">0 0 24575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25.239"/>
    </inkml:context>
    <inkml:brush xml:id="br0">
      <inkml:brushProperty name="width" value="0.05" units="cm"/>
      <inkml:brushProperty name="height" value="0.05" units="cm"/>
    </inkml:brush>
  </inkml:definitions>
  <inkml:trace contextRef="#ctx0" brushRef="#br0">1 0 24575,'14'0'0,"18"0"0,10 0 0,12 0 0,4 0 0,-8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2.666"/>
    </inkml:context>
    <inkml:brush xml:id="br0">
      <inkml:brushProperty name="width" value="0.05" units="cm"/>
      <inkml:brushProperty name="height" value="0.0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3.863"/>
    </inkml:context>
    <inkml:brush xml:id="br0">
      <inkml:brushProperty name="width" value="0.05" units="cm"/>
      <inkml:brushProperty name="height" value="0.05" units="cm"/>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4.976"/>
    </inkml:context>
    <inkml:brush xml:id="br0">
      <inkml:brushProperty name="width" value="0.05" units="cm"/>
      <inkml:brushProperty name="height" value="0.05" units="cm"/>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5.968"/>
    </inkml:context>
    <inkml:brush xml:id="br0">
      <inkml:brushProperty name="width" value="0.05" units="cm"/>
      <inkml:brushProperty name="height" value="0.05" units="cm"/>
    </inkml:brush>
  </inkml:definitions>
  <inkml:trace contextRef="#ctx0" brushRef="#br0">0 1 24575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6.858"/>
    </inkml:context>
    <inkml:brush xml:id="br0">
      <inkml:brushProperty name="width" value="0.05" units="cm"/>
      <inkml:brushProperty name="height" value="0.05" units="cm"/>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7.299"/>
    </inkml:context>
    <inkml:brush xml:id="br0">
      <inkml:brushProperty name="width" value="0.05" units="cm"/>
      <inkml:brushProperty name="height" value="0.05" units="cm"/>
    </inkml:brush>
  </inkml:definitions>
  <inkml:trace contextRef="#ctx0" brushRef="#br0">0 226 24575,'0'-14'0,"0"-18"0,0-11 0,0-4 0,7-2 0,3 9-8191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7.861"/>
    </inkml:context>
    <inkml:brush xml:id="br0">
      <inkml:brushProperty name="width" value="0.05" units="cm"/>
      <inkml:brushProperty name="height" value="0.05" units="cm"/>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24.661"/>
    </inkml:context>
    <inkml:brush xml:id="br0">
      <inkml:brushProperty name="width" value="0.05" units="cm"/>
      <inkml:brushProperty name="height" value="0.0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A57F1-0F5D-47BC-90C4-E97D3F14D8C3}" type="datetimeFigureOut">
              <a:rPr lang="en-HK" smtClean="0"/>
              <a:t>28/1/2025</a:t>
            </a:fld>
            <a:endParaRPr lang="en-H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B1E9C-3CD9-4C69-AD80-9ECC0A3D8CBC}" type="slidenum">
              <a:rPr lang="en-HK" smtClean="0"/>
              <a:t>‹#›</a:t>
            </a:fld>
            <a:endParaRPr lang="en-HK"/>
          </a:p>
        </p:txBody>
      </p:sp>
    </p:spTree>
    <p:extLst>
      <p:ext uri="{BB962C8B-B14F-4D97-AF65-F5344CB8AC3E}">
        <p14:creationId xmlns:p14="http://schemas.microsoft.com/office/powerpoint/2010/main" val="312652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55115-3F3D-452E-A0A2-C4E32803F15E}" type="slidenum">
              <a:rPr kumimoji="0" lang="en-H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H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59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54090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5978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98687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2A8A-A4D1-4DE3-BE21-781D504482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HK"/>
          </a:p>
        </p:txBody>
      </p:sp>
      <p:sp>
        <p:nvSpPr>
          <p:cNvPr id="3" name="Subtitle 2">
            <a:extLst>
              <a:ext uri="{FF2B5EF4-FFF2-40B4-BE49-F238E27FC236}">
                <a16:creationId xmlns:a16="http://schemas.microsoft.com/office/drawing/2014/main" id="{ED67330B-F7C7-40CD-8E7B-D6AA192C7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HK"/>
          </a:p>
        </p:txBody>
      </p:sp>
      <p:sp>
        <p:nvSpPr>
          <p:cNvPr id="4" name="Date Placeholder 3">
            <a:extLst>
              <a:ext uri="{FF2B5EF4-FFF2-40B4-BE49-F238E27FC236}">
                <a16:creationId xmlns:a16="http://schemas.microsoft.com/office/drawing/2014/main" id="{9F452A61-2976-482B-A2DF-FE25880CF50E}"/>
              </a:ext>
            </a:extLst>
          </p:cNvPr>
          <p:cNvSpPr>
            <a:spLocks noGrp="1"/>
          </p:cNvSpPr>
          <p:nvPr>
            <p:ph type="dt" sz="half" idx="10"/>
          </p:nvPr>
        </p:nvSpPr>
        <p:spPr/>
        <p:txBody>
          <a:bodyPr/>
          <a:lstStyle/>
          <a:p>
            <a:fld id="{642DB42C-3305-4D7B-9540-77674F4EABF8}" type="datetimeFigureOut">
              <a:rPr lang="en-HK" smtClean="0"/>
              <a:t>28/1/2025</a:t>
            </a:fld>
            <a:endParaRPr lang="en-HK"/>
          </a:p>
        </p:txBody>
      </p:sp>
      <p:sp>
        <p:nvSpPr>
          <p:cNvPr id="5" name="Footer Placeholder 4">
            <a:extLst>
              <a:ext uri="{FF2B5EF4-FFF2-40B4-BE49-F238E27FC236}">
                <a16:creationId xmlns:a16="http://schemas.microsoft.com/office/drawing/2014/main" id="{7F9D0449-4F26-465B-80C1-249208B02DC1}"/>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4E4B330E-E79E-46B4-9B22-79816F1A6852}"/>
              </a:ext>
            </a:extLst>
          </p:cNvPr>
          <p:cNvSpPr>
            <a:spLocks noGrp="1"/>
          </p:cNvSpPr>
          <p:nvPr>
            <p:ph type="sldNum" sz="quarter" idx="12"/>
          </p:nvPr>
        </p:nvSpPr>
        <p:spPr/>
        <p:txBody>
          <a:bodyPr/>
          <a:lstStyle/>
          <a:p>
            <a:fld id="{D10228A7-74BC-4E34-A018-526E2F208335}" type="slidenum">
              <a:rPr lang="en-HK" smtClean="0"/>
              <a:t>‹#›</a:t>
            </a:fld>
            <a:endParaRPr lang="en-HK"/>
          </a:p>
        </p:txBody>
      </p:sp>
    </p:spTree>
    <p:extLst>
      <p:ext uri="{BB962C8B-B14F-4D97-AF65-F5344CB8AC3E}">
        <p14:creationId xmlns:p14="http://schemas.microsoft.com/office/powerpoint/2010/main" val="2141158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9ADB-C8E8-46DE-A63C-9809E1C5BE99}"/>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2968C683-5A18-419F-9460-29D7DF43DC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296BC4CB-8D6A-410E-9A0B-98378E4AD5BF}"/>
              </a:ext>
            </a:extLst>
          </p:cNvPr>
          <p:cNvSpPr>
            <a:spLocks noGrp="1"/>
          </p:cNvSpPr>
          <p:nvPr>
            <p:ph type="dt" sz="half" idx="10"/>
          </p:nvPr>
        </p:nvSpPr>
        <p:spPr/>
        <p:txBody>
          <a:bodyPr/>
          <a:lstStyle/>
          <a:p>
            <a:fld id="{642DB42C-3305-4D7B-9540-77674F4EABF8}" type="datetimeFigureOut">
              <a:rPr lang="en-HK" smtClean="0"/>
              <a:t>28/1/2025</a:t>
            </a:fld>
            <a:endParaRPr lang="en-HK"/>
          </a:p>
        </p:txBody>
      </p:sp>
      <p:sp>
        <p:nvSpPr>
          <p:cNvPr id="5" name="Footer Placeholder 4">
            <a:extLst>
              <a:ext uri="{FF2B5EF4-FFF2-40B4-BE49-F238E27FC236}">
                <a16:creationId xmlns:a16="http://schemas.microsoft.com/office/drawing/2014/main" id="{F9139825-7B57-4CBD-BC06-50BC329DF9C8}"/>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B138EAB5-4BB2-4020-ADDE-AFF3EC71ADBF}"/>
              </a:ext>
            </a:extLst>
          </p:cNvPr>
          <p:cNvSpPr>
            <a:spLocks noGrp="1"/>
          </p:cNvSpPr>
          <p:nvPr>
            <p:ph type="sldNum" sz="quarter" idx="12"/>
          </p:nvPr>
        </p:nvSpPr>
        <p:spPr/>
        <p:txBody>
          <a:bodyPr/>
          <a:lstStyle/>
          <a:p>
            <a:fld id="{D10228A7-74BC-4E34-A018-526E2F208335}" type="slidenum">
              <a:rPr lang="en-HK" smtClean="0"/>
              <a:t>‹#›</a:t>
            </a:fld>
            <a:endParaRPr lang="en-HK"/>
          </a:p>
        </p:txBody>
      </p:sp>
    </p:spTree>
    <p:extLst>
      <p:ext uri="{BB962C8B-B14F-4D97-AF65-F5344CB8AC3E}">
        <p14:creationId xmlns:p14="http://schemas.microsoft.com/office/powerpoint/2010/main" val="91149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B40B-4A99-4BCC-84A9-D2DAE353FB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HK"/>
          </a:p>
        </p:txBody>
      </p:sp>
      <p:sp>
        <p:nvSpPr>
          <p:cNvPr id="3" name="Text Placeholder 2">
            <a:extLst>
              <a:ext uri="{FF2B5EF4-FFF2-40B4-BE49-F238E27FC236}">
                <a16:creationId xmlns:a16="http://schemas.microsoft.com/office/drawing/2014/main" id="{425C42F0-25BF-4651-8329-E447F0827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0B045C-C45D-47CC-B0BC-4FD7A6D4434D}"/>
              </a:ext>
            </a:extLst>
          </p:cNvPr>
          <p:cNvSpPr>
            <a:spLocks noGrp="1"/>
          </p:cNvSpPr>
          <p:nvPr>
            <p:ph type="dt" sz="half" idx="10"/>
          </p:nvPr>
        </p:nvSpPr>
        <p:spPr/>
        <p:txBody>
          <a:bodyPr/>
          <a:lstStyle/>
          <a:p>
            <a:fld id="{642DB42C-3305-4D7B-9540-77674F4EABF8}" type="datetimeFigureOut">
              <a:rPr lang="en-HK" smtClean="0"/>
              <a:t>28/1/2025</a:t>
            </a:fld>
            <a:endParaRPr lang="en-HK"/>
          </a:p>
        </p:txBody>
      </p:sp>
      <p:sp>
        <p:nvSpPr>
          <p:cNvPr id="5" name="Footer Placeholder 4">
            <a:extLst>
              <a:ext uri="{FF2B5EF4-FFF2-40B4-BE49-F238E27FC236}">
                <a16:creationId xmlns:a16="http://schemas.microsoft.com/office/drawing/2014/main" id="{D1E950F9-A20C-4C13-B678-217E58A4D6F7}"/>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392E16B7-3455-43B0-B511-263A2AB62180}"/>
              </a:ext>
            </a:extLst>
          </p:cNvPr>
          <p:cNvSpPr>
            <a:spLocks noGrp="1"/>
          </p:cNvSpPr>
          <p:nvPr>
            <p:ph type="sldNum" sz="quarter" idx="12"/>
          </p:nvPr>
        </p:nvSpPr>
        <p:spPr/>
        <p:txBody>
          <a:bodyPr/>
          <a:lstStyle/>
          <a:p>
            <a:fld id="{D10228A7-74BC-4E34-A018-526E2F208335}" type="slidenum">
              <a:rPr lang="en-HK" smtClean="0"/>
              <a:t>‹#›</a:t>
            </a:fld>
            <a:endParaRPr lang="en-HK"/>
          </a:p>
        </p:txBody>
      </p:sp>
    </p:spTree>
    <p:extLst>
      <p:ext uri="{BB962C8B-B14F-4D97-AF65-F5344CB8AC3E}">
        <p14:creationId xmlns:p14="http://schemas.microsoft.com/office/powerpoint/2010/main" val="3226235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0E34-5C82-4B85-BB95-512DDFF7B2BF}"/>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BE43F2CD-1BCE-48E2-8B2F-48096D123C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Content Placeholder 3">
            <a:extLst>
              <a:ext uri="{FF2B5EF4-FFF2-40B4-BE49-F238E27FC236}">
                <a16:creationId xmlns:a16="http://schemas.microsoft.com/office/drawing/2014/main" id="{59043312-4423-4F07-A340-53B03B3333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Date Placeholder 4">
            <a:extLst>
              <a:ext uri="{FF2B5EF4-FFF2-40B4-BE49-F238E27FC236}">
                <a16:creationId xmlns:a16="http://schemas.microsoft.com/office/drawing/2014/main" id="{18F81FA5-EA9A-405D-AF16-2F4FF4B3B985}"/>
              </a:ext>
            </a:extLst>
          </p:cNvPr>
          <p:cNvSpPr>
            <a:spLocks noGrp="1"/>
          </p:cNvSpPr>
          <p:nvPr>
            <p:ph type="dt" sz="half" idx="10"/>
          </p:nvPr>
        </p:nvSpPr>
        <p:spPr/>
        <p:txBody>
          <a:bodyPr/>
          <a:lstStyle/>
          <a:p>
            <a:fld id="{642DB42C-3305-4D7B-9540-77674F4EABF8}" type="datetimeFigureOut">
              <a:rPr lang="en-HK" smtClean="0"/>
              <a:t>28/1/2025</a:t>
            </a:fld>
            <a:endParaRPr lang="en-HK"/>
          </a:p>
        </p:txBody>
      </p:sp>
      <p:sp>
        <p:nvSpPr>
          <p:cNvPr id="6" name="Footer Placeholder 5">
            <a:extLst>
              <a:ext uri="{FF2B5EF4-FFF2-40B4-BE49-F238E27FC236}">
                <a16:creationId xmlns:a16="http://schemas.microsoft.com/office/drawing/2014/main" id="{CD4D22FE-70AB-4FD1-8CB8-043E1F1AEC3D}"/>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10CEE774-0ABB-45F2-B984-5B4E4C4F645B}"/>
              </a:ext>
            </a:extLst>
          </p:cNvPr>
          <p:cNvSpPr>
            <a:spLocks noGrp="1"/>
          </p:cNvSpPr>
          <p:nvPr>
            <p:ph type="sldNum" sz="quarter" idx="12"/>
          </p:nvPr>
        </p:nvSpPr>
        <p:spPr/>
        <p:txBody>
          <a:bodyPr/>
          <a:lstStyle/>
          <a:p>
            <a:fld id="{D10228A7-74BC-4E34-A018-526E2F208335}" type="slidenum">
              <a:rPr lang="en-HK" smtClean="0"/>
              <a:t>‹#›</a:t>
            </a:fld>
            <a:endParaRPr lang="en-HK"/>
          </a:p>
        </p:txBody>
      </p:sp>
    </p:spTree>
    <p:extLst>
      <p:ext uri="{BB962C8B-B14F-4D97-AF65-F5344CB8AC3E}">
        <p14:creationId xmlns:p14="http://schemas.microsoft.com/office/powerpoint/2010/main" val="65228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DB3D-C99F-41BE-AD1D-256B3466B5F3}"/>
              </a:ext>
            </a:extLst>
          </p:cNvPr>
          <p:cNvSpPr>
            <a:spLocks noGrp="1"/>
          </p:cNvSpPr>
          <p:nvPr>
            <p:ph type="title"/>
          </p:nvPr>
        </p:nvSpPr>
        <p:spPr>
          <a:xfrm>
            <a:off x="839788" y="365125"/>
            <a:ext cx="10515600" cy="1325563"/>
          </a:xfrm>
        </p:spPr>
        <p:txBody>
          <a:bodyPr/>
          <a:lstStyle/>
          <a:p>
            <a:r>
              <a:rPr lang="en-US"/>
              <a:t>Click to edit Master title style</a:t>
            </a:r>
            <a:endParaRPr lang="en-HK"/>
          </a:p>
        </p:txBody>
      </p:sp>
      <p:sp>
        <p:nvSpPr>
          <p:cNvPr id="3" name="Text Placeholder 2">
            <a:extLst>
              <a:ext uri="{FF2B5EF4-FFF2-40B4-BE49-F238E27FC236}">
                <a16:creationId xmlns:a16="http://schemas.microsoft.com/office/drawing/2014/main" id="{3D246FF9-A996-4D7E-861F-E0682E4C3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BF47F6-1CBE-4BEC-81DD-5F20F4EC2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Text Placeholder 4">
            <a:extLst>
              <a:ext uri="{FF2B5EF4-FFF2-40B4-BE49-F238E27FC236}">
                <a16:creationId xmlns:a16="http://schemas.microsoft.com/office/drawing/2014/main" id="{8992C6F6-BF2D-41D3-8636-704C270532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58C776-8A4D-46F5-B96E-030047E210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7" name="Date Placeholder 6">
            <a:extLst>
              <a:ext uri="{FF2B5EF4-FFF2-40B4-BE49-F238E27FC236}">
                <a16:creationId xmlns:a16="http://schemas.microsoft.com/office/drawing/2014/main" id="{EB4C6956-D24C-4FE2-B92A-EAD3FE355CF6}"/>
              </a:ext>
            </a:extLst>
          </p:cNvPr>
          <p:cNvSpPr>
            <a:spLocks noGrp="1"/>
          </p:cNvSpPr>
          <p:nvPr>
            <p:ph type="dt" sz="half" idx="10"/>
          </p:nvPr>
        </p:nvSpPr>
        <p:spPr/>
        <p:txBody>
          <a:bodyPr/>
          <a:lstStyle/>
          <a:p>
            <a:fld id="{642DB42C-3305-4D7B-9540-77674F4EABF8}" type="datetimeFigureOut">
              <a:rPr lang="en-HK" smtClean="0"/>
              <a:t>28/1/2025</a:t>
            </a:fld>
            <a:endParaRPr lang="en-HK"/>
          </a:p>
        </p:txBody>
      </p:sp>
      <p:sp>
        <p:nvSpPr>
          <p:cNvPr id="8" name="Footer Placeholder 7">
            <a:extLst>
              <a:ext uri="{FF2B5EF4-FFF2-40B4-BE49-F238E27FC236}">
                <a16:creationId xmlns:a16="http://schemas.microsoft.com/office/drawing/2014/main" id="{F7874DBA-246E-48A8-AEA7-04A2D8464C99}"/>
              </a:ext>
            </a:extLst>
          </p:cNvPr>
          <p:cNvSpPr>
            <a:spLocks noGrp="1"/>
          </p:cNvSpPr>
          <p:nvPr>
            <p:ph type="ftr" sz="quarter" idx="11"/>
          </p:nvPr>
        </p:nvSpPr>
        <p:spPr/>
        <p:txBody>
          <a:bodyPr/>
          <a:lstStyle/>
          <a:p>
            <a:endParaRPr lang="en-HK"/>
          </a:p>
        </p:txBody>
      </p:sp>
      <p:sp>
        <p:nvSpPr>
          <p:cNvPr id="9" name="Slide Number Placeholder 8">
            <a:extLst>
              <a:ext uri="{FF2B5EF4-FFF2-40B4-BE49-F238E27FC236}">
                <a16:creationId xmlns:a16="http://schemas.microsoft.com/office/drawing/2014/main" id="{ADA651A2-21BB-4551-B6C6-1DE0C99067C1}"/>
              </a:ext>
            </a:extLst>
          </p:cNvPr>
          <p:cNvSpPr>
            <a:spLocks noGrp="1"/>
          </p:cNvSpPr>
          <p:nvPr>
            <p:ph type="sldNum" sz="quarter" idx="12"/>
          </p:nvPr>
        </p:nvSpPr>
        <p:spPr/>
        <p:txBody>
          <a:bodyPr/>
          <a:lstStyle/>
          <a:p>
            <a:fld id="{D10228A7-74BC-4E34-A018-526E2F208335}" type="slidenum">
              <a:rPr lang="en-HK" smtClean="0"/>
              <a:t>‹#›</a:t>
            </a:fld>
            <a:endParaRPr lang="en-HK"/>
          </a:p>
        </p:txBody>
      </p:sp>
    </p:spTree>
    <p:extLst>
      <p:ext uri="{BB962C8B-B14F-4D97-AF65-F5344CB8AC3E}">
        <p14:creationId xmlns:p14="http://schemas.microsoft.com/office/powerpoint/2010/main" val="619900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564F-B247-4442-B36F-62AC9BCFC6F3}"/>
              </a:ext>
            </a:extLst>
          </p:cNvPr>
          <p:cNvSpPr>
            <a:spLocks noGrp="1"/>
          </p:cNvSpPr>
          <p:nvPr>
            <p:ph type="title"/>
          </p:nvPr>
        </p:nvSpPr>
        <p:spPr/>
        <p:txBody>
          <a:bodyPr/>
          <a:lstStyle/>
          <a:p>
            <a:r>
              <a:rPr lang="en-US"/>
              <a:t>Click to edit Master title style</a:t>
            </a:r>
            <a:endParaRPr lang="en-HK"/>
          </a:p>
        </p:txBody>
      </p:sp>
      <p:sp>
        <p:nvSpPr>
          <p:cNvPr id="3" name="Date Placeholder 2">
            <a:extLst>
              <a:ext uri="{FF2B5EF4-FFF2-40B4-BE49-F238E27FC236}">
                <a16:creationId xmlns:a16="http://schemas.microsoft.com/office/drawing/2014/main" id="{8BC8F595-A6C6-43ED-B740-5BA4B9CC0C63}"/>
              </a:ext>
            </a:extLst>
          </p:cNvPr>
          <p:cNvSpPr>
            <a:spLocks noGrp="1"/>
          </p:cNvSpPr>
          <p:nvPr>
            <p:ph type="dt" sz="half" idx="10"/>
          </p:nvPr>
        </p:nvSpPr>
        <p:spPr/>
        <p:txBody>
          <a:bodyPr/>
          <a:lstStyle/>
          <a:p>
            <a:fld id="{642DB42C-3305-4D7B-9540-77674F4EABF8}" type="datetimeFigureOut">
              <a:rPr lang="en-HK" smtClean="0"/>
              <a:t>28/1/2025</a:t>
            </a:fld>
            <a:endParaRPr lang="en-HK"/>
          </a:p>
        </p:txBody>
      </p:sp>
      <p:sp>
        <p:nvSpPr>
          <p:cNvPr id="4" name="Footer Placeholder 3">
            <a:extLst>
              <a:ext uri="{FF2B5EF4-FFF2-40B4-BE49-F238E27FC236}">
                <a16:creationId xmlns:a16="http://schemas.microsoft.com/office/drawing/2014/main" id="{ACCB2B51-5FD7-40CF-8F4E-89915B942382}"/>
              </a:ext>
            </a:extLst>
          </p:cNvPr>
          <p:cNvSpPr>
            <a:spLocks noGrp="1"/>
          </p:cNvSpPr>
          <p:nvPr>
            <p:ph type="ftr" sz="quarter" idx="11"/>
          </p:nvPr>
        </p:nvSpPr>
        <p:spPr/>
        <p:txBody>
          <a:bodyPr/>
          <a:lstStyle/>
          <a:p>
            <a:endParaRPr lang="en-HK"/>
          </a:p>
        </p:txBody>
      </p:sp>
      <p:sp>
        <p:nvSpPr>
          <p:cNvPr id="5" name="Slide Number Placeholder 4">
            <a:extLst>
              <a:ext uri="{FF2B5EF4-FFF2-40B4-BE49-F238E27FC236}">
                <a16:creationId xmlns:a16="http://schemas.microsoft.com/office/drawing/2014/main" id="{3CC3AAD0-7592-4E18-B88A-9A4C72D78C9E}"/>
              </a:ext>
            </a:extLst>
          </p:cNvPr>
          <p:cNvSpPr>
            <a:spLocks noGrp="1"/>
          </p:cNvSpPr>
          <p:nvPr>
            <p:ph type="sldNum" sz="quarter" idx="12"/>
          </p:nvPr>
        </p:nvSpPr>
        <p:spPr/>
        <p:txBody>
          <a:bodyPr/>
          <a:lstStyle/>
          <a:p>
            <a:fld id="{D10228A7-74BC-4E34-A018-526E2F208335}" type="slidenum">
              <a:rPr lang="en-HK" smtClean="0"/>
              <a:t>‹#›</a:t>
            </a:fld>
            <a:endParaRPr lang="en-HK"/>
          </a:p>
        </p:txBody>
      </p:sp>
    </p:spTree>
    <p:extLst>
      <p:ext uri="{BB962C8B-B14F-4D97-AF65-F5344CB8AC3E}">
        <p14:creationId xmlns:p14="http://schemas.microsoft.com/office/powerpoint/2010/main" val="3027119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CE671C-0F4C-4177-B6D7-701E0095A585}"/>
              </a:ext>
            </a:extLst>
          </p:cNvPr>
          <p:cNvSpPr>
            <a:spLocks noGrp="1"/>
          </p:cNvSpPr>
          <p:nvPr>
            <p:ph type="dt" sz="half" idx="10"/>
          </p:nvPr>
        </p:nvSpPr>
        <p:spPr/>
        <p:txBody>
          <a:bodyPr/>
          <a:lstStyle/>
          <a:p>
            <a:fld id="{642DB42C-3305-4D7B-9540-77674F4EABF8}" type="datetimeFigureOut">
              <a:rPr lang="en-HK" smtClean="0"/>
              <a:t>28/1/2025</a:t>
            </a:fld>
            <a:endParaRPr lang="en-HK"/>
          </a:p>
        </p:txBody>
      </p:sp>
      <p:sp>
        <p:nvSpPr>
          <p:cNvPr id="3" name="Footer Placeholder 2">
            <a:extLst>
              <a:ext uri="{FF2B5EF4-FFF2-40B4-BE49-F238E27FC236}">
                <a16:creationId xmlns:a16="http://schemas.microsoft.com/office/drawing/2014/main" id="{44123B6A-C24A-4947-B557-B91C6BCEB131}"/>
              </a:ext>
            </a:extLst>
          </p:cNvPr>
          <p:cNvSpPr>
            <a:spLocks noGrp="1"/>
          </p:cNvSpPr>
          <p:nvPr>
            <p:ph type="ftr" sz="quarter" idx="11"/>
          </p:nvPr>
        </p:nvSpPr>
        <p:spPr/>
        <p:txBody>
          <a:bodyPr/>
          <a:lstStyle/>
          <a:p>
            <a:endParaRPr lang="en-HK"/>
          </a:p>
        </p:txBody>
      </p:sp>
      <p:sp>
        <p:nvSpPr>
          <p:cNvPr id="4" name="Slide Number Placeholder 3">
            <a:extLst>
              <a:ext uri="{FF2B5EF4-FFF2-40B4-BE49-F238E27FC236}">
                <a16:creationId xmlns:a16="http://schemas.microsoft.com/office/drawing/2014/main" id="{A8B68312-9358-45B3-AA16-EB2BD607AA88}"/>
              </a:ext>
            </a:extLst>
          </p:cNvPr>
          <p:cNvSpPr>
            <a:spLocks noGrp="1"/>
          </p:cNvSpPr>
          <p:nvPr>
            <p:ph type="sldNum" sz="quarter" idx="12"/>
          </p:nvPr>
        </p:nvSpPr>
        <p:spPr/>
        <p:txBody>
          <a:bodyPr/>
          <a:lstStyle/>
          <a:p>
            <a:fld id="{D10228A7-74BC-4E34-A018-526E2F208335}" type="slidenum">
              <a:rPr lang="en-HK" smtClean="0"/>
              <a:t>‹#›</a:t>
            </a:fld>
            <a:endParaRPr lang="en-HK"/>
          </a:p>
        </p:txBody>
      </p:sp>
    </p:spTree>
    <p:extLst>
      <p:ext uri="{BB962C8B-B14F-4D97-AF65-F5344CB8AC3E}">
        <p14:creationId xmlns:p14="http://schemas.microsoft.com/office/powerpoint/2010/main" val="3447320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6C199-9A09-45E6-9F30-004A57918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Content Placeholder 2">
            <a:extLst>
              <a:ext uri="{FF2B5EF4-FFF2-40B4-BE49-F238E27FC236}">
                <a16:creationId xmlns:a16="http://schemas.microsoft.com/office/drawing/2014/main" id="{C632816A-C807-4D76-94CA-F08BA30EB6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Text Placeholder 3">
            <a:extLst>
              <a:ext uri="{FF2B5EF4-FFF2-40B4-BE49-F238E27FC236}">
                <a16:creationId xmlns:a16="http://schemas.microsoft.com/office/drawing/2014/main" id="{D2D0FD21-24B8-4596-8BA3-F05FD212C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F86CFF-ECA2-4736-BCAF-8AF580F34F00}"/>
              </a:ext>
            </a:extLst>
          </p:cNvPr>
          <p:cNvSpPr>
            <a:spLocks noGrp="1"/>
          </p:cNvSpPr>
          <p:nvPr>
            <p:ph type="dt" sz="half" idx="10"/>
          </p:nvPr>
        </p:nvSpPr>
        <p:spPr/>
        <p:txBody>
          <a:bodyPr/>
          <a:lstStyle/>
          <a:p>
            <a:fld id="{642DB42C-3305-4D7B-9540-77674F4EABF8}" type="datetimeFigureOut">
              <a:rPr lang="en-HK" smtClean="0"/>
              <a:t>28/1/2025</a:t>
            </a:fld>
            <a:endParaRPr lang="en-HK"/>
          </a:p>
        </p:txBody>
      </p:sp>
      <p:sp>
        <p:nvSpPr>
          <p:cNvPr id="6" name="Footer Placeholder 5">
            <a:extLst>
              <a:ext uri="{FF2B5EF4-FFF2-40B4-BE49-F238E27FC236}">
                <a16:creationId xmlns:a16="http://schemas.microsoft.com/office/drawing/2014/main" id="{CE7EC4FB-F355-481F-A6DA-528909E99870}"/>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EE913B88-A93F-4518-AAA0-94CD0F44D508}"/>
              </a:ext>
            </a:extLst>
          </p:cNvPr>
          <p:cNvSpPr>
            <a:spLocks noGrp="1"/>
          </p:cNvSpPr>
          <p:nvPr>
            <p:ph type="sldNum" sz="quarter" idx="12"/>
          </p:nvPr>
        </p:nvSpPr>
        <p:spPr/>
        <p:txBody>
          <a:bodyPr/>
          <a:lstStyle/>
          <a:p>
            <a:fld id="{D10228A7-74BC-4E34-A018-526E2F208335}" type="slidenum">
              <a:rPr lang="en-HK" smtClean="0"/>
              <a:t>‹#›</a:t>
            </a:fld>
            <a:endParaRPr lang="en-HK"/>
          </a:p>
        </p:txBody>
      </p:sp>
    </p:spTree>
    <p:extLst>
      <p:ext uri="{BB962C8B-B14F-4D97-AF65-F5344CB8AC3E}">
        <p14:creationId xmlns:p14="http://schemas.microsoft.com/office/powerpoint/2010/main" val="327190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77163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D09B7-2AE0-4A1B-BD38-D42A074E2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Picture Placeholder 2">
            <a:extLst>
              <a:ext uri="{FF2B5EF4-FFF2-40B4-BE49-F238E27FC236}">
                <a16:creationId xmlns:a16="http://schemas.microsoft.com/office/drawing/2014/main" id="{DEF0BC1D-6A2D-4C7C-873E-1319CE2A2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K"/>
          </a:p>
        </p:txBody>
      </p:sp>
      <p:sp>
        <p:nvSpPr>
          <p:cNvPr id="4" name="Text Placeholder 3">
            <a:extLst>
              <a:ext uri="{FF2B5EF4-FFF2-40B4-BE49-F238E27FC236}">
                <a16:creationId xmlns:a16="http://schemas.microsoft.com/office/drawing/2014/main" id="{714347DB-6E17-4D0C-93E9-854ED8273C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71CDB-4A81-4F69-8524-DBA3A401C6BF}"/>
              </a:ext>
            </a:extLst>
          </p:cNvPr>
          <p:cNvSpPr>
            <a:spLocks noGrp="1"/>
          </p:cNvSpPr>
          <p:nvPr>
            <p:ph type="dt" sz="half" idx="10"/>
          </p:nvPr>
        </p:nvSpPr>
        <p:spPr/>
        <p:txBody>
          <a:bodyPr/>
          <a:lstStyle/>
          <a:p>
            <a:fld id="{642DB42C-3305-4D7B-9540-77674F4EABF8}" type="datetimeFigureOut">
              <a:rPr lang="en-HK" smtClean="0"/>
              <a:t>28/1/2025</a:t>
            </a:fld>
            <a:endParaRPr lang="en-HK"/>
          </a:p>
        </p:txBody>
      </p:sp>
      <p:sp>
        <p:nvSpPr>
          <p:cNvPr id="6" name="Footer Placeholder 5">
            <a:extLst>
              <a:ext uri="{FF2B5EF4-FFF2-40B4-BE49-F238E27FC236}">
                <a16:creationId xmlns:a16="http://schemas.microsoft.com/office/drawing/2014/main" id="{E593D601-8CAE-476E-8084-063F7D52490F}"/>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29C880F0-1A18-41ED-BD0C-0899F35CF926}"/>
              </a:ext>
            </a:extLst>
          </p:cNvPr>
          <p:cNvSpPr>
            <a:spLocks noGrp="1"/>
          </p:cNvSpPr>
          <p:nvPr>
            <p:ph type="sldNum" sz="quarter" idx="12"/>
          </p:nvPr>
        </p:nvSpPr>
        <p:spPr/>
        <p:txBody>
          <a:bodyPr/>
          <a:lstStyle/>
          <a:p>
            <a:fld id="{D10228A7-74BC-4E34-A018-526E2F208335}" type="slidenum">
              <a:rPr lang="en-HK" smtClean="0"/>
              <a:t>‹#›</a:t>
            </a:fld>
            <a:endParaRPr lang="en-HK"/>
          </a:p>
        </p:txBody>
      </p:sp>
    </p:spTree>
    <p:extLst>
      <p:ext uri="{BB962C8B-B14F-4D97-AF65-F5344CB8AC3E}">
        <p14:creationId xmlns:p14="http://schemas.microsoft.com/office/powerpoint/2010/main" val="598827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19D90-EB37-4C77-8E31-6CFF838504FD}"/>
              </a:ext>
            </a:extLst>
          </p:cNvPr>
          <p:cNvSpPr>
            <a:spLocks noGrp="1"/>
          </p:cNvSpPr>
          <p:nvPr>
            <p:ph type="title"/>
          </p:nvPr>
        </p:nvSpPr>
        <p:spPr/>
        <p:txBody>
          <a:bodyPr/>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A8E0C547-3B00-4906-B8B2-72388758D3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78BE556C-9FB5-4516-BA21-56A26DF7B6C5}"/>
              </a:ext>
            </a:extLst>
          </p:cNvPr>
          <p:cNvSpPr>
            <a:spLocks noGrp="1"/>
          </p:cNvSpPr>
          <p:nvPr>
            <p:ph type="dt" sz="half" idx="10"/>
          </p:nvPr>
        </p:nvSpPr>
        <p:spPr/>
        <p:txBody>
          <a:bodyPr/>
          <a:lstStyle/>
          <a:p>
            <a:fld id="{642DB42C-3305-4D7B-9540-77674F4EABF8}" type="datetimeFigureOut">
              <a:rPr lang="en-HK" smtClean="0"/>
              <a:t>28/1/2025</a:t>
            </a:fld>
            <a:endParaRPr lang="en-HK"/>
          </a:p>
        </p:txBody>
      </p:sp>
      <p:sp>
        <p:nvSpPr>
          <p:cNvPr id="5" name="Footer Placeholder 4">
            <a:extLst>
              <a:ext uri="{FF2B5EF4-FFF2-40B4-BE49-F238E27FC236}">
                <a16:creationId xmlns:a16="http://schemas.microsoft.com/office/drawing/2014/main" id="{DA5BCFF2-13BA-4B3D-8E8F-7C8F09585557}"/>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9F55432D-4C2E-4926-8501-7ACCF2BF31DD}"/>
              </a:ext>
            </a:extLst>
          </p:cNvPr>
          <p:cNvSpPr>
            <a:spLocks noGrp="1"/>
          </p:cNvSpPr>
          <p:nvPr>
            <p:ph type="sldNum" sz="quarter" idx="12"/>
          </p:nvPr>
        </p:nvSpPr>
        <p:spPr/>
        <p:txBody>
          <a:bodyPr/>
          <a:lstStyle/>
          <a:p>
            <a:fld id="{D10228A7-74BC-4E34-A018-526E2F208335}" type="slidenum">
              <a:rPr lang="en-HK" smtClean="0"/>
              <a:t>‹#›</a:t>
            </a:fld>
            <a:endParaRPr lang="en-HK"/>
          </a:p>
        </p:txBody>
      </p:sp>
    </p:spTree>
    <p:extLst>
      <p:ext uri="{BB962C8B-B14F-4D97-AF65-F5344CB8AC3E}">
        <p14:creationId xmlns:p14="http://schemas.microsoft.com/office/powerpoint/2010/main" val="2919749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CCC5DB-A3EF-48DC-A756-8ACA1C292D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E21C088E-6A5C-4421-B9CE-493CC3D10F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362A4DB8-FD51-4050-A14C-88AAD7C060FD}"/>
              </a:ext>
            </a:extLst>
          </p:cNvPr>
          <p:cNvSpPr>
            <a:spLocks noGrp="1"/>
          </p:cNvSpPr>
          <p:nvPr>
            <p:ph type="dt" sz="half" idx="10"/>
          </p:nvPr>
        </p:nvSpPr>
        <p:spPr/>
        <p:txBody>
          <a:bodyPr/>
          <a:lstStyle/>
          <a:p>
            <a:fld id="{642DB42C-3305-4D7B-9540-77674F4EABF8}" type="datetimeFigureOut">
              <a:rPr lang="en-HK" smtClean="0"/>
              <a:t>28/1/2025</a:t>
            </a:fld>
            <a:endParaRPr lang="en-HK"/>
          </a:p>
        </p:txBody>
      </p:sp>
      <p:sp>
        <p:nvSpPr>
          <p:cNvPr id="5" name="Footer Placeholder 4">
            <a:extLst>
              <a:ext uri="{FF2B5EF4-FFF2-40B4-BE49-F238E27FC236}">
                <a16:creationId xmlns:a16="http://schemas.microsoft.com/office/drawing/2014/main" id="{A6BCB3F9-F504-4E4C-B5CF-07ABFD57F1BC}"/>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0B452178-C1D5-4AA9-9E37-63359DC6F8AD}"/>
              </a:ext>
            </a:extLst>
          </p:cNvPr>
          <p:cNvSpPr>
            <a:spLocks noGrp="1"/>
          </p:cNvSpPr>
          <p:nvPr>
            <p:ph type="sldNum" sz="quarter" idx="12"/>
          </p:nvPr>
        </p:nvSpPr>
        <p:spPr/>
        <p:txBody>
          <a:bodyPr/>
          <a:lstStyle/>
          <a:p>
            <a:fld id="{D10228A7-74BC-4E34-A018-526E2F208335}" type="slidenum">
              <a:rPr lang="en-HK" smtClean="0"/>
              <a:t>‹#›</a:t>
            </a:fld>
            <a:endParaRPr lang="en-HK"/>
          </a:p>
        </p:txBody>
      </p:sp>
    </p:spTree>
    <p:extLst>
      <p:ext uri="{BB962C8B-B14F-4D97-AF65-F5344CB8AC3E}">
        <p14:creationId xmlns:p14="http://schemas.microsoft.com/office/powerpoint/2010/main" val="234584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26188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5160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7056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6842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9450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0952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33495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1/28/2025</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8036376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6917ED-1673-4D34-B4B0-60DB3B140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3EC6193D-BEC5-45F6-9D55-293ACB21F7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0DCB2FCD-9798-4B64-B1AA-7801801FBB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DB42C-3305-4D7B-9540-77674F4EABF8}" type="datetimeFigureOut">
              <a:rPr lang="en-HK" smtClean="0"/>
              <a:t>28/1/2025</a:t>
            </a:fld>
            <a:endParaRPr lang="en-HK"/>
          </a:p>
        </p:txBody>
      </p:sp>
      <p:sp>
        <p:nvSpPr>
          <p:cNvPr id="5" name="Footer Placeholder 4">
            <a:extLst>
              <a:ext uri="{FF2B5EF4-FFF2-40B4-BE49-F238E27FC236}">
                <a16:creationId xmlns:a16="http://schemas.microsoft.com/office/drawing/2014/main" id="{7E5C4CEF-1760-49EF-962A-1AF3DD4FE0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K"/>
          </a:p>
        </p:txBody>
      </p:sp>
      <p:sp>
        <p:nvSpPr>
          <p:cNvPr id="6" name="Slide Number Placeholder 5">
            <a:extLst>
              <a:ext uri="{FF2B5EF4-FFF2-40B4-BE49-F238E27FC236}">
                <a16:creationId xmlns:a16="http://schemas.microsoft.com/office/drawing/2014/main" id="{6F9A6000-5E07-439E-8FCC-C0616DC43A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228A7-74BC-4E34-A018-526E2F208335}" type="slidenum">
              <a:rPr lang="en-HK" smtClean="0"/>
              <a:t>‹#›</a:t>
            </a:fld>
            <a:endParaRPr lang="en-HK"/>
          </a:p>
        </p:txBody>
      </p:sp>
    </p:spTree>
    <p:extLst>
      <p:ext uri="{BB962C8B-B14F-4D97-AF65-F5344CB8AC3E}">
        <p14:creationId xmlns:p14="http://schemas.microsoft.com/office/powerpoint/2010/main" val="2355340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NULL"/><Relationship Id="rId18" Type="http://schemas.openxmlformats.org/officeDocument/2006/relationships/image" Target="../media/image1.png"/><Relationship Id="rId3" Type="http://schemas.openxmlformats.org/officeDocument/2006/relationships/customXml" Target="../ink/ink1.xml"/><Relationship Id="rId7" Type="http://schemas.openxmlformats.org/officeDocument/2006/relationships/customXml" Target="../ink/ink2.xml"/><Relationship Id="rId12" Type="http://schemas.openxmlformats.org/officeDocument/2006/relationships/customXml" Target="../ink/ink7.xml"/><Relationship Id="rId17" Type="http://schemas.openxmlformats.org/officeDocument/2006/relationships/image" Target="NULL"/><Relationship Id="rId2" Type="http://schemas.openxmlformats.org/officeDocument/2006/relationships/notesSlide" Target="../notesSlides/notesSlide1.xml"/><Relationship Id="rId16" Type="http://schemas.openxmlformats.org/officeDocument/2006/relationships/customXml" Target="../ink/ink10.xml"/><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customXml" Target="../ink/ink6.xml"/><Relationship Id="rId15" Type="http://schemas.openxmlformats.org/officeDocument/2006/relationships/customXml" Target="../ink/ink9.xml"/><Relationship Id="rId10" Type="http://schemas.openxmlformats.org/officeDocument/2006/relationships/customXml" Target="../ink/ink5.xml"/><Relationship Id="rId19" Type="http://schemas.openxmlformats.org/officeDocument/2006/relationships/image" Target="../media/image2.JPG"/><Relationship Id="rId9" Type="http://schemas.openxmlformats.org/officeDocument/2006/relationships/customXml" Target="../ink/ink4.xml"/><Relationship Id="rId14" Type="http://schemas.openxmlformats.org/officeDocument/2006/relationships/customXml" Target="../ink/ink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E927-FEC2-4B63-A626-BD2E42E475BC}"/>
              </a:ext>
            </a:extLst>
          </p:cNvPr>
          <p:cNvSpPr>
            <a:spLocks noGrp="1"/>
          </p:cNvSpPr>
          <p:nvPr>
            <p:ph type="title"/>
          </p:nvPr>
        </p:nvSpPr>
        <p:spPr>
          <a:xfrm>
            <a:off x="6096000" y="762000"/>
            <a:ext cx="5334000" cy="1524000"/>
          </a:xfrm>
        </p:spPr>
        <p:txBody>
          <a:bodyPr>
            <a:normAutofit/>
          </a:bodyPr>
          <a:lstStyle/>
          <a:p>
            <a:r>
              <a:rPr lang="en-US" sz="3200" dirty="0"/>
              <a:t> </a:t>
            </a:r>
            <a:endParaRPr lang="en-HK" sz="3200" dirty="0"/>
          </a:p>
        </p:txBody>
      </p:sp>
      <p:sp>
        <p:nvSpPr>
          <p:cNvPr id="3" name="Content Placeholder 2">
            <a:extLst>
              <a:ext uri="{FF2B5EF4-FFF2-40B4-BE49-F238E27FC236}">
                <a16:creationId xmlns:a16="http://schemas.microsoft.com/office/drawing/2014/main" id="{CD880AD2-58B0-4CBE-90E1-6309A95C5502}"/>
              </a:ext>
            </a:extLst>
          </p:cNvPr>
          <p:cNvSpPr>
            <a:spLocks noGrp="1"/>
          </p:cNvSpPr>
          <p:nvPr>
            <p:ph idx="1"/>
          </p:nvPr>
        </p:nvSpPr>
        <p:spPr>
          <a:xfrm>
            <a:off x="6504712" y="431699"/>
            <a:ext cx="5540319" cy="4497629"/>
          </a:xfrm>
        </p:spPr>
        <p:txBody>
          <a:bodyPr>
            <a:normAutofit fontScale="77500" lnSpcReduction="20000"/>
          </a:bodyPr>
          <a:lstStyle/>
          <a:p>
            <a:pPr marL="0" indent="0">
              <a:buNone/>
            </a:pPr>
            <a:r>
              <a:rPr lang="en-US" sz="3600" b="1" dirty="0">
                <a:solidFill>
                  <a:srgbClr val="FFFF00">
                    <a:alpha val="70000"/>
                  </a:srgbClr>
                </a:solidFill>
              </a:rPr>
              <a:t>*</a:t>
            </a:r>
          </a:p>
          <a:p>
            <a:pPr marL="0" indent="0">
              <a:buNone/>
            </a:pPr>
            <a:r>
              <a:rPr lang="en-US" sz="4000" b="1" dirty="0">
                <a:solidFill>
                  <a:srgbClr val="FFFF00">
                    <a:alpha val="70000"/>
                  </a:srgbClr>
                </a:solidFill>
              </a:rPr>
              <a:t>Strengthening Reading, Writing and Speaking Skills: </a:t>
            </a:r>
          </a:p>
          <a:p>
            <a:pPr marL="0" indent="0">
              <a:buNone/>
            </a:pPr>
            <a:r>
              <a:rPr lang="en-US" sz="3200" b="1" dirty="0">
                <a:solidFill>
                  <a:srgbClr val="FFFF00">
                    <a:alpha val="70000"/>
                  </a:srgbClr>
                </a:solidFill>
              </a:rPr>
              <a:t>By studying celebrated fairy tales</a:t>
            </a:r>
          </a:p>
          <a:p>
            <a:pPr marL="0" indent="0">
              <a:buNone/>
            </a:pPr>
            <a:r>
              <a:rPr lang="en-US" sz="3200" b="1">
                <a:solidFill>
                  <a:srgbClr val="FFFF00">
                    <a:alpha val="70000"/>
                  </a:srgbClr>
                </a:solidFill>
              </a:rPr>
              <a:t> </a:t>
            </a:r>
            <a:endParaRPr lang="en-US" sz="3200" b="1" dirty="0">
              <a:solidFill>
                <a:srgbClr val="FFFF00">
                  <a:alpha val="70000"/>
                </a:srgbClr>
              </a:solidFill>
            </a:endParaRPr>
          </a:p>
          <a:p>
            <a:pPr marL="0" indent="0">
              <a:buNone/>
            </a:pPr>
            <a:endParaRPr lang="en-US" sz="3200" b="1" dirty="0">
              <a:solidFill>
                <a:srgbClr val="FFFF00">
                  <a:alpha val="70000"/>
                </a:srgbClr>
              </a:solidFill>
            </a:endParaRPr>
          </a:p>
          <a:p>
            <a:pPr marL="0" indent="0">
              <a:buNone/>
            </a:pPr>
            <a:r>
              <a:rPr lang="en-US" sz="4500" b="1" dirty="0">
                <a:solidFill>
                  <a:srgbClr val="FFFF00">
                    <a:alpha val="70000"/>
                  </a:srgbClr>
                </a:solidFill>
              </a:rPr>
              <a:t>Instructor: Andrew Ness</a:t>
            </a:r>
            <a:endParaRPr lang="en-HK" sz="4500" b="1" dirty="0">
              <a:solidFill>
                <a:srgbClr val="FFFF00">
                  <a:alpha val="70000"/>
                </a:srgbClr>
              </a:solidFill>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2010EA9-2FE5-8A3B-BF44-CDF2881C7379}"/>
                  </a:ext>
                </a:extLst>
              </p14:cNvPr>
              <p14:cNvContentPartPr/>
              <p14:nvPr/>
            </p14:nvContentPartPr>
            <p14:xfrm>
              <a:off x="5065183" y="-177"/>
              <a:ext cx="360" cy="360"/>
            </p14:xfrm>
          </p:contentPart>
        </mc:Choice>
        <mc:Fallback xmlns="">
          <p:pic>
            <p:nvPicPr>
              <p:cNvPr id="5" name="Ink 4">
                <a:extLst>
                  <a:ext uri="{FF2B5EF4-FFF2-40B4-BE49-F238E27FC236}">
                    <a16:creationId xmlns:a16="http://schemas.microsoft.com/office/drawing/2014/main" id="{92010EA9-2FE5-8A3B-BF44-CDF2881C7379}"/>
                  </a:ext>
                </a:extLst>
              </p:cNvPr>
              <p:cNvPicPr/>
              <p:nvPr/>
            </p:nvPicPr>
            <p:blipFill>
              <a:blip r:embed="rId6"/>
              <a:stretch>
                <a:fillRect/>
              </a:stretch>
            </p:blipFill>
            <p:spPr>
              <a:xfrm>
                <a:off x="5056183" y="-91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3270C01B-E293-0448-932C-144463ACD06F}"/>
                  </a:ext>
                </a:extLst>
              </p14:cNvPr>
              <p14:cNvContentPartPr/>
              <p14:nvPr/>
            </p14:nvContentPartPr>
            <p14:xfrm>
              <a:off x="8897023" y="827103"/>
              <a:ext cx="360" cy="360"/>
            </p14:xfrm>
          </p:contentPart>
        </mc:Choice>
        <mc:Fallback xmlns="">
          <p:pic>
            <p:nvPicPr>
              <p:cNvPr id="8" name="Ink 7">
                <a:extLst>
                  <a:ext uri="{FF2B5EF4-FFF2-40B4-BE49-F238E27FC236}">
                    <a16:creationId xmlns:a16="http://schemas.microsoft.com/office/drawing/2014/main" id="{3270C01B-E293-0448-932C-144463ACD06F}"/>
                  </a:ext>
                </a:extLst>
              </p:cNvPr>
              <p:cNvPicPr/>
              <p:nvPr/>
            </p:nvPicPr>
            <p:blipFill>
              <a:blip r:embed="rId6"/>
              <a:stretch>
                <a:fillRect/>
              </a:stretch>
            </p:blipFill>
            <p:spPr>
              <a:xfrm>
                <a:off x="8888023" y="81810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230B0B98-EFF8-8C4A-68EC-0F7FF5AE34B3}"/>
                  </a:ext>
                </a:extLst>
              </p14:cNvPr>
              <p14:cNvContentPartPr/>
              <p14:nvPr/>
            </p14:nvContentPartPr>
            <p14:xfrm>
              <a:off x="6777703" y="724863"/>
              <a:ext cx="360" cy="360"/>
            </p14:xfrm>
          </p:contentPart>
        </mc:Choice>
        <mc:Fallback xmlns="">
          <p:pic>
            <p:nvPicPr>
              <p:cNvPr id="9" name="Ink 8">
                <a:extLst>
                  <a:ext uri="{FF2B5EF4-FFF2-40B4-BE49-F238E27FC236}">
                    <a16:creationId xmlns:a16="http://schemas.microsoft.com/office/drawing/2014/main" id="{230B0B98-EFF8-8C4A-68EC-0F7FF5AE34B3}"/>
                  </a:ext>
                </a:extLst>
              </p:cNvPr>
              <p:cNvPicPr/>
              <p:nvPr/>
            </p:nvPicPr>
            <p:blipFill>
              <a:blip r:embed="rId6"/>
              <a:stretch>
                <a:fillRect/>
              </a:stretch>
            </p:blipFill>
            <p:spPr>
              <a:xfrm>
                <a:off x="6769063" y="7162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19095FC8-A11D-13A5-7DEA-3C92622A4630}"/>
                  </a:ext>
                </a:extLst>
              </p14:cNvPr>
              <p14:cNvContentPartPr/>
              <p14:nvPr/>
            </p14:nvContentPartPr>
            <p14:xfrm>
              <a:off x="8679223" y="696423"/>
              <a:ext cx="360" cy="360"/>
            </p14:xfrm>
          </p:contentPart>
        </mc:Choice>
        <mc:Fallback xmlns="">
          <p:pic>
            <p:nvPicPr>
              <p:cNvPr id="10" name="Ink 9">
                <a:extLst>
                  <a:ext uri="{FF2B5EF4-FFF2-40B4-BE49-F238E27FC236}">
                    <a16:creationId xmlns:a16="http://schemas.microsoft.com/office/drawing/2014/main" id="{19095FC8-A11D-13A5-7DEA-3C92622A4630}"/>
                  </a:ext>
                </a:extLst>
              </p:cNvPr>
              <p:cNvPicPr/>
              <p:nvPr/>
            </p:nvPicPr>
            <p:blipFill>
              <a:blip r:embed="rId6"/>
              <a:stretch>
                <a:fillRect/>
              </a:stretch>
            </p:blipFill>
            <p:spPr>
              <a:xfrm>
                <a:off x="8670223" y="6877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AD77A6A1-B741-0D51-B8A0-9B8376200F78}"/>
                  </a:ext>
                </a:extLst>
              </p14:cNvPr>
              <p14:cNvContentPartPr/>
              <p14:nvPr/>
            </p14:nvContentPartPr>
            <p14:xfrm>
              <a:off x="10537183" y="2350983"/>
              <a:ext cx="360" cy="360"/>
            </p14:xfrm>
          </p:contentPart>
        </mc:Choice>
        <mc:Fallback xmlns="">
          <p:pic>
            <p:nvPicPr>
              <p:cNvPr id="11" name="Ink 10">
                <a:extLst>
                  <a:ext uri="{FF2B5EF4-FFF2-40B4-BE49-F238E27FC236}">
                    <a16:creationId xmlns:a16="http://schemas.microsoft.com/office/drawing/2014/main" id="{AD77A6A1-B741-0D51-B8A0-9B8376200F78}"/>
                  </a:ext>
                </a:extLst>
              </p:cNvPr>
              <p:cNvPicPr/>
              <p:nvPr/>
            </p:nvPicPr>
            <p:blipFill>
              <a:blip r:embed="rId6"/>
              <a:stretch>
                <a:fillRect/>
              </a:stretch>
            </p:blipFill>
            <p:spPr>
              <a:xfrm>
                <a:off x="10528183" y="23423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240A15E3-FF67-86F4-0356-C6DB8AD0C023}"/>
                  </a:ext>
                </a:extLst>
              </p14:cNvPr>
              <p14:cNvContentPartPr/>
              <p14:nvPr/>
            </p14:nvContentPartPr>
            <p14:xfrm>
              <a:off x="8998543" y="1625223"/>
              <a:ext cx="360" cy="360"/>
            </p14:xfrm>
          </p:contentPart>
        </mc:Choice>
        <mc:Fallback xmlns="">
          <p:pic>
            <p:nvPicPr>
              <p:cNvPr id="12" name="Ink 11">
                <a:extLst>
                  <a:ext uri="{FF2B5EF4-FFF2-40B4-BE49-F238E27FC236}">
                    <a16:creationId xmlns:a16="http://schemas.microsoft.com/office/drawing/2014/main" id="{240A15E3-FF67-86F4-0356-C6DB8AD0C023}"/>
                  </a:ext>
                </a:extLst>
              </p:cNvPr>
              <p:cNvPicPr/>
              <p:nvPr/>
            </p:nvPicPr>
            <p:blipFill>
              <a:blip r:embed="rId6"/>
              <a:stretch>
                <a:fillRect/>
              </a:stretch>
            </p:blipFill>
            <p:spPr>
              <a:xfrm>
                <a:off x="8989543" y="16165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4C93D9A-A606-9CC2-603D-E1977BA3EAB2}"/>
                  </a:ext>
                </a:extLst>
              </p14:cNvPr>
              <p14:cNvContentPartPr/>
              <p14:nvPr/>
            </p14:nvContentPartPr>
            <p14:xfrm>
              <a:off x="6792103" y="600663"/>
              <a:ext cx="6120" cy="81360"/>
            </p14:xfrm>
          </p:contentPart>
        </mc:Choice>
        <mc:Fallback xmlns="">
          <p:pic>
            <p:nvPicPr>
              <p:cNvPr id="13" name="Ink 12">
                <a:extLst>
                  <a:ext uri="{FF2B5EF4-FFF2-40B4-BE49-F238E27FC236}">
                    <a16:creationId xmlns:a16="http://schemas.microsoft.com/office/drawing/2014/main" id="{34C93D9A-A606-9CC2-603D-E1977BA3EAB2}"/>
                  </a:ext>
                </a:extLst>
              </p:cNvPr>
              <p:cNvPicPr/>
              <p:nvPr/>
            </p:nvPicPr>
            <p:blipFill>
              <a:blip r:embed="rId13"/>
              <a:stretch>
                <a:fillRect/>
              </a:stretch>
            </p:blipFill>
            <p:spPr>
              <a:xfrm>
                <a:off x="6783103" y="592023"/>
                <a:ext cx="23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4A10211E-F0F4-C801-0151-3179694467BB}"/>
                  </a:ext>
                </a:extLst>
              </p14:cNvPr>
              <p14:cNvContentPartPr/>
              <p14:nvPr/>
            </p14:nvContentPartPr>
            <p14:xfrm>
              <a:off x="7939063" y="376743"/>
              <a:ext cx="360" cy="360"/>
            </p14:xfrm>
          </p:contentPart>
        </mc:Choice>
        <mc:Fallback xmlns="">
          <p:pic>
            <p:nvPicPr>
              <p:cNvPr id="14" name="Ink 13">
                <a:extLst>
                  <a:ext uri="{FF2B5EF4-FFF2-40B4-BE49-F238E27FC236}">
                    <a16:creationId xmlns:a16="http://schemas.microsoft.com/office/drawing/2014/main" id="{4A10211E-F0F4-C801-0151-3179694467BB}"/>
                  </a:ext>
                </a:extLst>
              </p:cNvPr>
              <p:cNvPicPr/>
              <p:nvPr/>
            </p:nvPicPr>
            <p:blipFill>
              <a:blip r:embed="rId6"/>
              <a:stretch>
                <a:fillRect/>
              </a:stretch>
            </p:blipFill>
            <p:spPr>
              <a:xfrm>
                <a:off x="7930423" y="3677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FAABBA2F-F28D-7288-46A6-C9E02DE04EC6}"/>
                  </a:ext>
                </a:extLst>
              </p14:cNvPr>
              <p14:cNvContentPartPr/>
              <p14:nvPr/>
            </p14:nvContentPartPr>
            <p14:xfrm>
              <a:off x="10232263" y="1044903"/>
              <a:ext cx="360" cy="360"/>
            </p14:xfrm>
          </p:contentPart>
        </mc:Choice>
        <mc:Fallback xmlns="">
          <p:pic>
            <p:nvPicPr>
              <p:cNvPr id="17" name="Ink 16">
                <a:extLst>
                  <a:ext uri="{FF2B5EF4-FFF2-40B4-BE49-F238E27FC236}">
                    <a16:creationId xmlns:a16="http://schemas.microsoft.com/office/drawing/2014/main" id="{FAABBA2F-F28D-7288-46A6-C9E02DE04EC6}"/>
                  </a:ext>
                </a:extLst>
              </p:cNvPr>
              <p:cNvPicPr/>
              <p:nvPr/>
            </p:nvPicPr>
            <p:blipFill>
              <a:blip r:embed="rId6"/>
              <a:stretch>
                <a:fillRect/>
              </a:stretch>
            </p:blipFill>
            <p:spPr>
              <a:xfrm>
                <a:off x="10223263" y="103590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89187DD9-B018-7DF1-4290-FF3DA713B180}"/>
                  </a:ext>
                </a:extLst>
              </p14:cNvPr>
              <p14:cNvContentPartPr/>
              <p14:nvPr/>
            </p14:nvContentPartPr>
            <p14:xfrm>
              <a:off x="10870543" y="4077903"/>
              <a:ext cx="90360" cy="360"/>
            </p14:xfrm>
          </p:contentPart>
        </mc:Choice>
        <mc:Fallback xmlns="">
          <p:pic>
            <p:nvPicPr>
              <p:cNvPr id="18" name="Ink 17">
                <a:extLst>
                  <a:ext uri="{FF2B5EF4-FFF2-40B4-BE49-F238E27FC236}">
                    <a16:creationId xmlns:a16="http://schemas.microsoft.com/office/drawing/2014/main" id="{89187DD9-B018-7DF1-4290-FF3DA713B180}"/>
                  </a:ext>
                </a:extLst>
              </p:cNvPr>
              <p:cNvPicPr/>
              <p:nvPr/>
            </p:nvPicPr>
            <p:blipFill>
              <a:blip r:embed="rId17"/>
              <a:stretch>
                <a:fillRect/>
              </a:stretch>
            </p:blipFill>
            <p:spPr>
              <a:xfrm>
                <a:off x="10861903" y="4068903"/>
                <a:ext cx="108000" cy="18000"/>
              </a:xfrm>
              <a:prstGeom prst="rect">
                <a:avLst/>
              </a:prstGeom>
            </p:spPr>
          </p:pic>
        </mc:Fallback>
      </mc:AlternateContent>
      <p:pic>
        <p:nvPicPr>
          <p:cNvPr id="4" name="Picture 3">
            <a:extLst>
              <a:ext uri="{FF2B5EF4-FFF2-40B4-BE49-F238E27FC236}">
                <a16:creationId xmlns:a16="http://schemas.microsoft.com/office/drawing/2014/main" id="{9443A881-2311-CFC3-43CB-2EAF593607E8}"/>
              </a:ext>
            </a:extLst>
          </p:cNvPr>
          <p:cNvPicPr>
            <a:picLocks noChangeAspect="1"/>
          </p:cNvPicPr>
          <p:nvPr/>
        </p:nvPicPr>
        <p:blipFill>
          <a:blip r:embed="rId18"/>
          <a:stretch>
            <a:fillRect/>
          </a:stretch>
        </p:blipFill>
        <p:spPr>
          <a:xfrm>
            <a:off x="3876441" y="2979536"/>
            <a:ext cx="2495148" cy="3395766"/>
          </a:xfrm>
          <a:prstGeom prst="rect">
            <a:avLst/>
          </a:prstGeom>
        </p:spPr>
      </p:pic>
      <p:pic>
        <p:nvPicPr>
          <p:cNvPr id="16" name="Picture 15" descr="A person with a large bag and a crowd of children&#10;&#10;Description automatically generated">
            <a:extLst>
              <a:ext uri="{FF2B5EF4-FFF2-40B4-BE49-F238E27FC236}">
                <a16:creationId xmlns:a16="http://schemas.microsoft.com/office/drawing/2014/main" id="{00636DEC-2AFC-98AB-18B8-F902C7FA4B38}"/>
              </a:ext>
            </a:extLst>
          </p:cNvPr>
          <p:cNvPicPr>
            <a:picLocks noChangeAspect="1"/>
          </p:cNvPicPr>
          <p:nvPr/>
        </p:nvPicPr>
        <p:blipFill rotWithShape="1">
          <a:blip r:embed="rId19">
            <a:extLst>
              <a:ext uri="{28A0092B-C50C-407E-A947-70E740481C1C}">
                <a14:useLocalDpi xmlns:a14="http://schemas.microsoft.com/office/drawing/2010/main" val="0"/>
              </a:ext>
            </a:extLst>
          </a:blip>
          <a:srcRect l="3691" t="-843" r="2748" b="3413"/>
          <a:stretch/>
        </p:blipFill>
        <p:spPr>
          <a:xfrm>
            <a:off x="1" y="-33522"/>
            <a:ext cx="3867806" cy="4025923"/>
          </a:xfrm>
          <a:prstGeom prst="rect">
            <a:avLst/>
          </a:prstGeom>
        </p:spPr>
      </p:pic>
      <p:pic>
        <p:nvPicPr>
          <p:cNvPr id="7" name="Picture 6">
            <a:extLst>
              <a:ext uri="{FF2B5EF4-FFF2-40B4-BE49-F238E27FC236}">
                <a16:creationId xmlns:a16="http://schemas.microsoft.com/office/drawing/2014/main" id="{FCD08D3C-B016-2046-2AF8-40CEDF4AB14C}"/>
              </a:ext>
            </a:extLst>
          </p:cNvPr>
          <p:cNvPicPr>
            <a:picLocks noChangeAspect="1"/>
          </p:cNvPicPr>
          <p:nvPr/>
        </p:nvPicPr>
        <p:blipFill>
          <a:blip r:embed="rId20"/>
          <a:stretch>
            <a:fillRect/>
          </a:stretch>
        </p:blipFill>
        <p:spPr>
          <a:xfrm>
            <a:off x="3885150" y="-26168"/>
            <a:ext cx="2571041" cy="3032056"/>
          </a:xfrm>
          <a:prstGeom prst="rect">
            <a:avLst/>
          </a:prstGeom>
        </p:spPr>
      </p:pic>
    </p:spTree>
    <p:extLst>
      <p:ext uri="{BB962C8B-B14F-4D97-AF65-F5344CB8AC3E}">
        <p14:creationId xmlns:p14="http://schemas.microsoft.com/office/powerpoint/2010/main" val="2865060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CA51FC-97B7-4DBD-BB17-CC2E7D9EB619}"/>
              </a:ext>
            </a:extLst>
          </p:cNvPr>
          <p:cNvSpPr>
            <a:spLocks noGrp="1"/>
          </p:cNvSpPr>
          <p:nvPr>
            <p:ph type="title"/>
          </p:nvPr>
        </p:nvSpPr>
        <p:spPr>
          <a:xfrm>
            <a:off x="838200" y="448721"/>
            <a:ext cx="4707671" cy="1225650"/>
          </a:xfrm>
        </p:spPr>
        <p:txBody>
          <a:bodyPr anchor="b">
            <a:normAutofit/>
          </a:bodyPr>
          <a:lstStyle/>
          <a:p>
            <a:r>
              <a:rPr lang="en-US" sz="2700">
                <a:solidFill>
                  <a:schemeClr val="bg1"/>
                </a:solidFill>
              </a:rPr>
              <a:t>The very next day a stranger appeared in Hamelin; he was different to everyone else</a:t>
            </a:r>
            <a:endParaRPr lang="en-HK" sz="2700">
              <a:solidFill>
                <a:schemeClr val="bg1"/>
              </a:solidFill>
            </a:endParaRPr>
          </a:p>
        </p:txBody>
      </p:sp>
      <p:cxnSp>
        <p:nvCxnSpPr>
          <p:cNvPr id="37" name="Straight Connector 3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63D15D-86B6-470D-B2B0-813B04F57BB9}"/>
              </a:ext>
            </a:extLst>
          </p:cNvPr>
          <p:cNvSpPr>
            <a:spLocks noGrp="1"/>
          </p:cNvSpPr>
          <p:nvPr>
            <p:ph idx="1"/>
          </p:nvPr>
        </p:nvSpPr>
        <p:spPr>
          <a:xfrm>
            <a:off x="897769" y="1909192"/>
            <a:ext cx="4586513" cy="3647710"/>
          </a:xfrm>
        </p:spPr>
        <p:txBody>
          <a:bodyPr>
            <a:normAutofit/>
          </a:bodyPr>
          <a:lstStyle/>
          <a:p>
            <a:pPr marL="0" indent="0">
              <a:spcBef>
                <a:spcPts val="0"/>
              </a:spcBef>
              <a:buNone/>
              <a:defRPr/>
            </a:pPr>
            <a:r>
              <a:rPr lang="en-US" sz="2000">
                <a:solidFill>
                  <a:schemeClr val="bg1"/>
                </a:solidFill>
                <a:latin typeface="Calibri" panose="020F0502020204030204"/>
              </a:rPr>
              <a:t>The very next day a stranger appeared in Hamelin. He was different to everyone else. His clothes were colorful and seemed to come from many different places. He wore a hat covered with</a:t>
            </a:r>
          </a:p>
          <a:p>
            <a:pPr marL="0" indent="0">
              <a:spcBef>
                <a:spcPts val="0"/>
              </a:spcBef>
              <a:buNone/>
              <a:defRPr/>
            </a:pPr>
            <a:r>
              <a:rPr lang="en-US" sz="2000">
                <a:solidFill>
                  <a:schemeClr val="bg1"/>
                </a:solidFill>
                <a:latin typeface="Calibri" panose="020F0502020204030204"/>
              </a:rPr>
              <a:t>feathers and shells and bones. From a long scarf hung a silver pipe. The stranger followed the carts up from the port and he saw the silos full of corn and the silos full of wheat and the mills and bakeries and shops and houses and people and rubbish and the rats.</a:t>
            </a:r>
          </a:p>
          <a:p>
            <a:endParaRPr lang="en-HK" sz="2000">
              <a:solidFill>
                <a:schemeClr val="bg1"/>
              </a:solidFill>
            </a:endParaRPr>
          </a:p>
        </p:txBody>
      </p:sp>
      <p:cxnSp>
        <p:nvCxnSpPr>
          <p:cNvPr id="39" name="Straight Connector 3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8D797B27-0266-5FC4-EDA4-1D6DC15FD6CD}"/>
              </a:ext>
            </a:extLst>
          </p:cNvPr>
          <p:cNvPicPr>
            <a:picLocks noChangeAspect="1"/>
          </p:cNvPicPr>
          <p:nvPr/>
        </p:nvPicPr>
        <p:blipFill rotWithShape="1">
          <a:blip r:embed="rId2">
            <a:extLst>
              <a:ext uri="{28A0092B-C50C-407E-A947-70E740481C1C}">
                <a14:useLocalDpi xmlns:a14="http://schemas.microsoft.com/office/drawing/2010/main" val="0"/>
              </a:ext>
            </a:extLst>
          </a:blip>
          <a:srcRect l="3655" r="2" b="2"/>
          <a:stretch/>
        </p:blipFill>
        <p:spPr>
          <a:xfrm>
            <a:off x="6525453" y="10"/>
            <a:ext cx="5666547" cy="6857990"/>
          </a:xfrm>
          <a:prstGeom prst="rect">
            <a:avLst/>
          </a:prstGeom>
        </p:spPr>
      </p:pic>
    </p:spTree>
    <p:extLst>
      <p:ext uri="{BB962C8B-B14F-4D97-AF65-F5344CB8AC3E}">
        <p14:creationId xmlns:p14="http://schemas.microsoft.com/office/powerpoint/2010/main" val="207956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6697525" cy="1877811"/>
          </a:xfrm>
          <a:prstGeom prst="rect">
            <a:avLst/>
          </a:prstGeom>
          <a:solidFill>
            <a:srgbClr val="4E5B3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8CCDD3-87D1-4C7C-8DD3-BF63BA8E38EF}"/>
              </a:ext>
            </a:extLst>
          </p:cNvPr>
          <p:cNvSpPr>
            <a:spLocks noGrp="1"/>
          </p:cNvSpPr>
          <p:nvPr>
            <p:ph type="title"/>
          </p:nvPr>
        </p:nvSpPr>
        <p:spPr>
          <a:xfrm>
            <a:off x="731520" y="731520"/>
            <a:ext cx="6089904" cy="1426464"/>
          </a:xfrm>
        </p:spPr>
        <p:txBody>
          <a:bodyPr>
            <a:normAutofit/>
          </a:bodyPr>
          <a:lstStyle/>
          <a:p>
            <a:r>
              <a:rPr lang="en-US" sz="2400">
                <a:solidFill>
                  <a:srgbClr val="FFFFFF"/>
                </a:solidFill>
                <a:latin typeface="Calibri" panose="020F0502020204030204"/>
              </a:rPr>
              <a:t>The stranger told the Mayor and his councillors that for a thousand gold guilders he could rid Hamelin of the rats that infested it.</a:t>
            </a:r>
            <a:endParaRPr lang="en-HK" sz="240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2480956"/>
            <a:ext cx="4405512"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B96A76D-A3B4-40F7-B5C1-A9368A12101F}"/>
              </a:ext>
            </a:extLst>
          </p:cNvPr>
          <p:cNvSpPr>
            <a:spLocks noGrp="1"/>
          </p:cNvSpPr>
          <p:nvPr>
            <p:ph idx="1"/>
          </p:nvPr>
        </p:nvSpPr>
        <p:spPr>
          <a:xfrm>
            <a:off x="789457" y="2826284"/>
            <a:ext cx="3759198" cy="3183992"/>
          </a:xfrm>
        </p:spPr>
        <p:txBody>
          <a:bodyPr anchor="ctr">
            <a:normAutofit/>
          </a:bodyPr>
          <a:lstStyle/>
          <a:p>
            <a:pPr marL="0" indent="0">
              <a:spcBef>
                <a:spcPts val="0"/>
              </a:spcBef>
              <a:buNone/>
              <a:defRPr/>
            </a:pPr>
            <a:r>
              <a:rPr lang="en-US" sz="2000">
                <a:latin typeface="Calibri" panose="020F0502020204030204"/>
              </a:rPr>
              <a:t>He walked quietly to the Town Square and knocked on the big brass doors of the Town Hall. He told the Mayor and his councillors that for a thousand gold guilders he could rid Hamelin of the rats that infested it. The Mayor enthusiastically agreed and the Pied Piper stepped outside</a:t>
            </a:r>
          </a:p>
          <a:p>
            <a:endParaRPr lang="en-HK" sz="2000"/>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2480956"/>
            <a:ext cx="2115455" cy="1898903"/>
          </a:xfrm>
          <a:prstGeom prst="rect">
            <a:avLst/>
          </a:prstGeom>
          <a:solidFill>
            <a:srgbClr val="C5924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29023"/>
            <a:ext cx="2107363"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group of people sitting in chairs&#10;&#10;Description automatically generated with medium confidence">
            <a:extLst>
              <a:ext uri="{FF2B5EF4-FFF2-40B4-BE49-F238E27FC236}">
                <a16:creationId xmlns:a16="http://schemas.microsoft.com/office/drawing/2014/main" id="{E66A15B2-0977-3323-3FDB-0D16AA8BE29B}"/>
              </a:ext>
            </a:extLst>
          </p:cNvPr>
          <p:cNvPicPr>
            <a:picLocks noChangeAspect="1"/>
          </p:cNvPicPr>
          <p:nvPr/>
        </p:nvPicPr>
        <p:blipFill rotWithShape="1">
          <a:blip r:embed="rId2">
            <a:extLst>
              <a:ext uri="{28A0092B-C50C-407E-A947-70E740481C1C}">
                <a14:useLocalDpi xmlns:a14="http://schemas.microsoft.com/office/drawing/2010/main" val="0"/>
              </a:ext>
            </a:extLst>
          </a:blip>
          <a:srcRect t="9505" r="2" b="1254"/>
          <a:stretch/>
        </p:blipFill>
        <p:spPr>
          <a:xfrm>
            <a:off x="7308214" y="438460"/>
            <a:ext cx="4424865" cy="5960618"/>
          </a:xfrm>
          <a:prstGeom prst="rect">
            <a:avLst/>
          </a:prstGeom>
        </p:spPr>
      </p:pic>
    </p:spTree>
    <p:extLst>
      <p:ext uri="{BB962C8B-B14F-4D97-AF65-F5344CB8AC3E}">
        <p14:creationId xmlns:p14="http://schemas.microsoft.com/office/powerpoint/2010/main" val="1034487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947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163491-9CD8-5D32-BB86-F37658ECC73B}"/>
              </a:ext>
            </a:extLst>
          </p:cNvPr>
          <p:cNvSpPr>
            <a:spLocks noGrp="1"/>
          </p:cNvSpPr>
          <p:nvPr>
            <p:ph type="title"/>
          </p:nvPr>
        </p:nvSpPr>
        <p:spPr>
          <a:xfrm>
            <a:off x="524256" y="516804"/>
            <a:ext cx="6594189" cy="1625210"/>
          </a:xfrm>
        </p:spPr>
        <p:txBody>
          <a:bodyPr>
            <a:normAutofit/>
          </a:bodyPr>
          <a:lstStyle/>
          <a:p>
            <a:r>
              <a:rPr lang="en-US" sz="2800">
                <a:solidFill>
                  <a:srgbClr val="FFFFFF"/>
                </a:solidFill>
              </a:rPr>
              <a:t>He blew a note on his silver pipe that spoke to the rats of far off places, of woods and forests and rocks and mountains. </a:t>
            </a:r>
            <a:endParaRPr lang="en-HK" sz="2800">
              <a:solidFill>
                <a:srgbClr val="FFFFFF"/>
              </a:solidFill>
            </a:endParaRP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B946943E-F46A-FE6C-5846-F21543217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2" y="2337086"/>
            <a:ext cx="7056669" cy="4198071"/>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C09B08B-011D-7598-6B51-E1481466B076}"/>
              </a:ext>
            </a:extLst>
          </p:cNvPr>
          <p:cNvSpPr>
            <a:spLocks noGrp="1"/>
          </p:cNvSpPr>
          <p:nvPr>
            <p:ph idx="1"/>
          </p:nvPr>
        </p:nvSpPr>
        <p:spPr>
          <a:xfrm>
            <a:off x="8029319" y="917725"/>
            <a:ext cx="3424739" cy="4852362"/>
          </a:xfrm>
        </p:spPr>
        <p:txBody>
          <a:bodyPr anchor="ctr">
            <a:normAutofit/>
          </a:bodyPr>
          <a:lstStyle/>
          <a:p>
            <a:pPr marL="0" indent="0">
              <a:buNone/>
            </a:pPr>
            <a:r>
              <a:rPr lang="en-US" sz="2000">
                <a:solidFill>
                  <a:srgbClr val="FFFFFF"/>
                </a:solidFill>
              </a:rPr>
              <a:t>He stood in the Square and looked quietly around. He took a deep breath and blew a note on his silver pipe that spoke to the rats of far- off places, of woods and forests and rocks and mountains. He blew another note that spoke to the rats of foxes and wolves and hawks and eagles. He blew a third note and all of the rats in Hamelin started to scurry towards the Pied Piper</a:t>
            </a:r>
            <a:endParaRPr lang="en-HK" sz="2000">
              <a:solidFill>
                <a:srgbClr val="FFFFFF"/>
              </a:solidFill>
            </a:endParaRPr>
          </a:p>
        </p:txBody>
      </p:sp>
    </p:spTree>
    <p:extLst>
      <p:ext uri="{BB962C8B-B14F-4D97-AF65-F5344CB8AC3E}">
        <p14:creationId xmlns:p14="http://schemas.microsoft.com/office/powerpoint/2010/main" val="93135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6DAF1A7-BC07-9EEB-611E-C15D690732A7}"/>
              </a:ext>
            </a:extLst>
          </p:cNvPr>
          <p:cNvSpPr>
            <a:spLocks noGrp="1"/>
          </p:cNvSpPr>
          <p:nvPr>
            <p:ph type="title"/>
          </p:nvPr>
        </p:nvSpPr>
        <p:spPr>
          <a:xfrm>
            <a:off x="841248" y="932688"/>
            <a:ext cx="4892040" cy="1773936"/>
          </a:xfrm>
        </p:spPr>
        <p:txBody>
          <a:bodyPr anchor="b">
            <a:normAutofit/>
          </a:bodyPr>
          <a:lstStyle/>
          <a:p>
            <a:r>
              <a:rPr lang="en-US" sz="3400"/>
              <a:t>The rats scurried out of doors, out of windows, out of drains and out of holes</a:t>
            </a:r>
            <a:endParaRPr lang="en-HK" sz="3400"/>
          </a:p>
        </p:txBody>
      </p:sp>
      <p:sp>
        <p:nvSpPr>
          <p:cNvPr id="3" name="Content Placeholder 2">
            <a:extLst>
              <a:ext uri="{FF2B5EF4-FFF2-40B4-BE49-F238E27FC236}">
                <a16:creationId xmlns:a16="http://schemas.microsoft.com/office/drawing/2014/main" id="{85918F82-1057-DE60-9E7A-4CAF305F618F}"/>
              </a:ext>
            </a:extLst>
          </p:cNvPr>
          <p:cNvSpPr>
            <a:spLocks noGrp="1"/>
          </p:cNvSpPr>
          <p:nvPr>
            <p:ph idx="1"/>
          </p:nvPr>
        </p:nvSpPr>
        <p:spPr>
          <a:xfrm>
            <a:off x="841248" y="2898648"/>
            <a:ext cx="4892040" cy="3209544"/>
          </a:xfrm>
        </p:spPr>
        <p:txBody>
          <a:bodyPr anchor="t">
            <a:normAutofit/>
          </a:bodyPr>
          <a:lstStyle/>
          <a:p>
            <a:pPr marL="0" indent="0">
              <a:buNone/>
            </a:pPr>
            <a:r>
              <a:rPr lang="en-US" sz="2000"/>
              <a:t>They scurried out of doors, out of windows, out of drains and out of holes. They scurried down the lanes and streets towards the square. Now the Pied Piper started to play a dancing tune and he danced out of the square and the rats followed along behind. They moved out of the town and towards the port</a:t>
            </a:r>
          </a:p>
          <a:p>
            <a:endParaRPr lang="en-HK" sz="2000"/>
          </a:p>
        </p:txBody>
      </p:sp>
      <p:cxnSp>
        <p:nvCxnSpPr>
          <p:cNvPr id="12" name="Straight Connector 11">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map&#10;&#10;Description automatically generated">
            <a:extLst>
              <a:ext uri="{FF2B5EF4-FFF2-40B4-BE49-F238E27FC236}">
                <a16:creationId xmlns:a16="http://schemas.microsoft.com/office/drawing/2014/main" id="{C4309B60-D2E7-EEE7-7F48-A1B229BB5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8228" y="1861408"/>
            <a:ext cx="5573657" cy="3135181"/>
          </a:xfrm>
          <a:prstGeom prst="rect">
            <a:avLst/>
          </a:prstGeom>
        </p:spPr>
      </p:pic>
    </p:spTree>
    <p:extLst>
      <p:ext uri="{BB962C8B-B14F-4D97-AF65-F5344CB8AC3E}">
        <p14:creationId xmlns:p14="http://schemas.microsoft.com/office/powerpoint/2010/main" val="107437493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6697525" cy="1877811"/>
          </a:xfrm>
          <a:prstGeom prst="rect">
            <a:avLst/>
          </a:prstGeom>
          <a:solidFill>
            <a:srgbClr val="81524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54A879-F05F-8EC9-470B-4FC0593BBDA4}"/>
              </a:ext>
            </a:extLst>
          </p:cNvPr>
          <p:cNvSpPr>
            <a:spLocks noGrp="1"/>
          </p:cNvSpPr>
          <p:nvPr>
            <p:ph type="title"/>
          </p:nvPr>
        </p:nvSpPr>
        <p:spPr>
          <a:xfrm>
            <a:off x="731520" y="731520"/>
            <a:ext cx="6089904" cy="1426464"/>
          </a:xfrm>
        </p:spPr>
        <p:txBody>
          <a:bodyPr>
            <a:normAutofit/>
          </a:bodyPr>
          <a:lstStyle/>
          <a:p>
            <a:r>
              <a:rPr lang="en-US" sz="3100">
                <a:solidFill>
                  <a:srgbClr val="FFFFFF"/>
                </a:solidFill>
              </a:rPr>
              <a:t>As the piper continued playing, the rats continued dancing across the wharves and into the river </a:t>
            </a:r>
            <a:endParaRPr lang="en-HK" sz="310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2480956"/>
            <a:ext cx="4405512"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300569-3397-6C7A-A1DE-AA80D332AFF2}"/>
              </a:ext>
            </a:extLst>
          </p:cNvPr>
          <p:cNvSpPr>
            <a:spLocks noGrp="1"/>
          </p:cNvSpPr>
          <p:nvPr>
            <p:ph idx="1"/>
          </p:nvPr>
        </p:nvSpPr>
        <p:spPr>
          <a:xfrm>
            <a:off x="789457" y="2826284"/>
            <a:ext cx="3759198" cy="3183992"/>
          </a:xfrm>
        </p:spPr>
        <p:txBody>
          <a:bodyPr anchor="ctr">
            <a:normAutofit/>
          </a:bodyPr>
          <a:lstStyle/>
          <a:p>
            <a:pPr marL="0" indent="0">
              <a:buNone/>
            </a:pPr>
            <a:r>
              <a:rPr lang="en-US" sz="1700"/>
              <a:t>At the river side the Piper stopped and he placed just one toe in the water and, as he continued playing, the rats continued dancing across the wharves and into the river. Rats by their thousands danced out of the town, across the wharves and splashed into the river where they were drowned. When the last one had disappeared beneath the waters of the river the Pied Piper stopped.</a:t>
            </a:r>
          </a:p>
          <a:p>
            <a:endParaRPr lang="en-HK" sz="1700"/>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2480956"/>
            <a:ext cx="2115455" cy="1898903"/>
          </a:xfrm>
          <a:prstGeom prst="rect">
            <a:avLst/>
          </a:prstGeom>
          <a:solidFill>
            <a:srgbClr val="C7542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29023"/>
            <a:ext cx="2107363"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icture containing diagram&#10;&#10;Description automatically generated">
            <a:extLst>
              <a:ext uri="{FF2B5EF4-FFF2-40B4-BE49-F238E27FC236}">
                <a16:creationId xmlns:a16="http://schemas.microsoft.com/office/drawing/2014/main" id="{01085CA6-1E25-3FDF-2BA9-B2619F6E3E19}"/>
              </a:ext>
            </a:extLst>
          </p:cNvPr>
          <p:cNvPicPr>
            <a:picLocks noChangeAspect="1"/>
          </p:cNvPicPr>
          <p:nvPr/>
        </p:nvPicPr>
        <p:blipFill rotWithShape="1">
          <a:blip r:embed="rId2">
            <a:extLst>
              <a:ext uri="{28A0092B-C50C-407E-A947-70E740481C1C}">
                <a14:useLocalDpi xmlns:a14="http://schemas.microsoft.com/office/drawing/2010/main" val="0"/>
              </a:ext>
            </a:extLst>
          </a:blip>
          <a:srcRect r="5134" b="3"/>
          <a:stretch/>
        </p:blipFill>
        <p:spPr>
          <a:xfrm>
            <a:off x="7308214" y="438460"/>
            <a:ext cx="4424865" cy="5960618"/>
          </a:xfrm>
          <a:prstGeom prst="rect">
            <a:avLst/>
          </a:prstGeom>
        </p:spPr>
      </p:pic>
    </p:spTree>
    <p:extLst>
      <p:ext uri="{BB962C8B-B14F-4D97-AF65-F5344CB8AC3E}">
        <p14:creationId xmlns:p14="http://schemas.microsoft.com/office/powerpoint/2010/main" val="179287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B9ABA0ED-E4CC-BFAB-C99D-1D8BBE6C673A}"/>
              </a:ext>
            </a:extLst>
          </p:cNvPr>
          <p:cNvSpPr>
            <a:spLocks noGrp="1"/>
          </p:cNvSpPr>
          <p:nvPr>
            <p:ph type="title"/>
          </p:nvPr>
        </p:nvSpPr>
        <p:spPr>
          <a:xfrm>
            <a:off x="841248" y="932688"/>
            <a:ext cx="4892040" cy="1773936"/>
          </a:xfrm>
        </p:spPr>
        <p:txBody>
          <a:bodyPr anchor="b">
            <a:normAutofit/>
          </a:bodyPr>
          <a:lstStyle/>
          <a:p>
            <a:r>
              <a:rPr lang="en-US" sz="2400" dirty="0"/>
              <a:t>He stood quietly looking at the water for a while and then turned and walked back to the Town Square </a:t>
            </a:r>
            <a:br>
              <a:rPr lang="en-US" sz="2400" dirty="0"/>
            </a:br>
            <a:br>
              <a:rPr lang="en-US" sz="2400" dirty="0"/>
            </a:br>
            <a:endParaRPr lang="en-HK" sz="2400" dirty="0"/>
          </a:p>
        </p:txBody>
      </p:sp>
      <p:sp>
        <p:nvSpPr>
          <p:cNvPr id="3" name="Content Placeholder 2">
            <a:extLst>
              <a:ext uri="{FF2B5EF4-FFF2-40B4-BE49-F238E27FC236}">
                <a16:creationId xmlns:a16="http://schemas.microsoft.com/office/drawing/2014/main" id="{30B2CEA6-FEB0-AEC1-E0E0-8178F11A1624}"/>
              </a:ext>
            </a:extLst>
          </p:cNvPr>
          <p:cNvSpPr>
            <a:spLocks noGrp="1"/>
          </p:cNvSpPr>
          <p:nvPr>
            <p:ph idx="1"/>
          </p:nvPr>
        </p:nvSpPr>
        <p:spPr>
          <a:xfrm>
            <a:off x="841248" y="2898648"/>
            <a:ext cx="4892040" cy="3209544"/>
          </a:xfrm>
        </p:spPr>
        <p:txBody>
          <a:bodyPr anchor="t">
            <a:normAutofit/>
          </a:bodyPr>
          <a:lstStyle/>
          <a:p>
            <a:pPr marL="0" indent="0">
              <a:buNone/>
            </a:pPr>
            <a:r>
              <a:rPr lang="en-US" sz="2000" dirty="0"/>
              <a:t>He stood quietly looking at the water for a while and then turned and walked back to the Town Square. The good people of Hamelin were celebrating the victory against the rats. At last they were free of the pestilence.</a:t>
            </a:r>
            <a:endParaRPr lang="en-HK" sz="2000" dirty="0"/>
          </a:p>
        </p:txBody>
      </p:sp>
      <p:cxnSp>
        <p:nvCxnSpPr>
          <p:cNvPr id="12" name="Straight Connector 11">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erson in an orange robe&#10;&#10;Description automatically generated with low confidence">
            <a:extLst>
              <a:ext uri="{FF2B5EF4-FFF2-40B4-BE49-F238E27FC236}">
                <a16:creationId xmlns:a16="http://schemas.microsoft.com/office/drawing/2014/main" id="{C4C019B1-2C1F-9EA3-F002-61D790A02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172" y="576072"/>
            <a:ext cx="4657725" cy="5715000"/>
          </a:xfrm>
          <a:prstGeom prst="rect">
            <a:avLst/>
          </a:prstGeom>
        </p:spPr>
      </p:pic>
    </p:spTree>
    <p:extLst>
      <p:ext uri="{BB962C8B-B14F-4D97-AF65-F5344CB8AC3E}">
        <p14:creationId xmlns:p14="http://schemas.microsoft.com/office/powerpoint/2010/main" val="411687572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ebbleVTI">
  <a:themeElements>
    <a:clrScheme name="AnalogousFromLightSeedRightStep">
      <a:dk1>
        <a:srgbClr val="000000"/>
      </a:dk1>
      <a:lt1>
        <a:srgbClr val="FFFFFF"/>
      </a:lt1>
      <a:dk2>
        <a:srgbClr val="412924"/>
      </a:dk2>
      <a:lt2>
        <a:srgbClr val="E2E7E8"/>
      </a:lt2>
      <a:accent1>
        <a:srgbClr val="C3988F"/>
      </a:accent1>
      <a:accent2>
        <a:srgbClr val="B79D7A"/>
      </a:accent2>
      <a:accent3>
        <a:srgbClr val="A6A67D"/>
      </a:accent3>
      <a:accent4>
        <a:srgbClr val="95AB75"/>
      </a:accent4>
      <a:accent5>
        <a:srgbClr val="8AAD83"/>
      </a:accent5>
      <a:accent6>
        <a:srgbClr val="77AF85"/>
      </a:accent6>
      <a:hlink>
        <a:srgbClr val="5A8B95"/>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550</Words>
  <Application>Microsoft Office PowerPoint</Application>
  <PresentationFormat>Widescreen</PresentationFormat>
  <Paragraphs>21</Paragraphs>
  <Slides>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Arial</vt:lpstr>
      <vt:lpstr>Avenir Next LT Pro</vt:lpstr>
      <vt:lpstr>Avenir Next LT Pro Light</vt:lpstr>
      <vt:lpstr>Calibri</vt:lpstr>
      <vt:lpstr>Calibri Light</vt:lpstr>
      <vt:lpstr>Sitka Subheading</vt:lpstr>
      <vt:lpstr>Tw Cen MT</vt:lpstr>
      <vt:lpstr>PebbleVTI</vt:lpstr>
      <vt:lpstr>Office Theme</vt:lpstr>
      <vt:lpstr> </vt:lpstr>
      <vt:lpstr>The very next day a stranger appeared in Hamelin; he was different to everyone else</vt:lpstr>
      <vt:lpstr>The stranger told the Mayor and his councillors that for a thousand gold guilders he could rid Hamelin of the rats that infested it.</vt:lpstr>
      <vt:lpstr>He blew a note on his silver pipe that spoke to the rats of far off places, of woods and forests and rocks and mountains. </vt:lpstr>
      <vt:lpstr>The rats scurried out of doors, out of windows, out of drains and out of holes</vt:lpstr>
      <vt:lpstr>As the piper continued playing, the rats continued dancing across the wharves and into the river </vt:lpstr>
      <vt:lpstr>He stood quietly looking at the water for a while and then turned and walked back to the Town Square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Andrew Ness</dc:creator>
  <cp:lastModifiedBy>Andrew Ness</cp:lastModifiedBy>
  <cp:revision>3</cp:revision>
  <dcterms:created xsi:type="dcterms:W3CDTF">2024-02-06T02:27:11Z</dcterms:created>
  <dcterms:modified xsi:type="dcterms:W3CDTF">2025-01-28T08:25:38Z</dcterms:modified>
</cp:coreProperties>
</file>