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3" r:id="rId5"/>
    <p:sldId id="260" r:id="rId6"/>
    <p:sldId id="262" r:id="rId7"/>
    <p:sldId id="261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7A738-020E-7638-C13E-C85ABE81F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ACOUSTIC PHONETICS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27BC76-0648-FCE2-2138-7131E1B60E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429778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04253-4679-4B99-95DB-C5BF5CC37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2. A visual representation of the variations in air pressure over time.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5F886-5BC1-CFA8-6195-E5A50F7C8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a.) Duration</a:t>
            </a:r>
          </a:p>
          <a:p>
            <a:pPr marL="0" indent="0">
              <a:buNone/>
            </a:pPr>
            <a:r>
              <a:rPr lang="en-US" sz="2800" dirty="0"/>
              <a:t>b.) Acoustic Phonetic Parameters </a:t>
            </a:r>
          </a:p>
          <a:p>
            <a:pPr marL="0" indent="0">
              <a:buNone/>
            </a:pPr>
            <a:r>
              <a:rPr lang="en-US" sz="2800" dirty="0"/>
              <a:t>c.) Waveforms</a:t>
            </a:r>
            <a:endParaRPr lang="en-PH" sz="2800" dirty="0"/>
          </a:p>
        </p:txBody>
      </p:sp>
    </p:spTree>
    <p:extLst>
      <p:ext uri="{BB962C8B-B14F-4D97-AF65-F5344CB8AC3E}">
        <p14:creationId xmlns:p14="http://schemas.microsoft.com/office/powerpoint/2010/main" val="1298621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6393B-608A-E40F-8EBE-D7A95210B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A072F-AA64-F461-595A-9A1E8AB92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/>
              <a:t>c.) Waveforms</a:t>
            </a:r>
            <a:endParaRPr lang="en-PH" sz="2800" dirty="0"/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732569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1FEB3-0363-7CCC-9B46-C71909523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3. Study of the physical properties of speech sound.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4D86C-1D63-EE96-B0EA-5A055DF62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a.) Frequency</a:t>
            </a:r>
          </a:p>
          <a:p>
            <a:pPr marL="0" indent="0">
              <a:buNone/>
            </a:pPr>
            <a:r>
              <a:rPr lang="en-US" sz="2800" dirty="0"/>
              <a:t>b.) Acoustic Phonetics</a:t>
            </a:r>
          </a:p>
          <a:p>
            <a:pPr marL="0" indent="0">
              <a:buNone/>
            </a:pPr>
            <a:r>
              <a:rPr lang="en-US" sz="2800" dirty="0"/>
              <a:t>c.) Waveforms</a:t>
            </a:r>
            <a:endParaRPr lang="en-PH" sz="2800" dirty="0"/>
          </a:p>
          <a:p>
            <a:pPr marL="0" indent="0">
              <a:buNone/>
            </a:pP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387574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EF321-EAD3-2A72-FB20-79B179CEE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03845-9D13-9786-949C-4CAF48A9D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/>
              <a:t>b.) Acoustic Phonetics</a:t>
            </a:r>
          </a:p>
          <a:p>
            <a:pPr marL="0" indent="0">
              <a:buNone/>
            </a:pP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672162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D60A-8B4E-6CA7-87DA-5B0E78B35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ACOUSTIC PHONETICS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E0E48-63C8-530E-7D4F-60F0602CB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Study of the physical properties of speech sound.</a:t>
            </a:r>
          </a:p>
          <a:p>
            <a:r>
              <a:rPr lang="en-US" sz="2800" b="1" dirty="0"/>
              <a:t>Sound Waves </a:t>
            </a:r>
            <a:r>
              <a:rPr lang="en-US" sz="2800" dirty="0"/>
              <a:t>– vibrations created by the vocal organs</a:t>
            </a:r>
          </a:p>
        </p:txBody>
      </p:sp>
    </p:spTree>
    <p:extLst>
      <p:ext uri="{BB962C8B-B14F-4D97-AF65-F5344CB8AC3E}">
        <p14:creationId xmlns:p14="http://schemas.microsoft.com/office/powerpoint/2010/main" val="4098469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F40A3-3F79-5234-8DCD-8E8CFB566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Sound Waves – measured in Hertz (Hz)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451AE-B42F-992E-AE20-833E16129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Frequency</a:t>
            </a:r>
            <a:r>
              <a:rPr lang="en-US" sz="2800" dirty="0"/>
              <a:t> – pitch; the higher the frequency, the higher the pitch will be.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3E081B-920B-3E78-1D72-2AEBD1D71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0870" y="3138985"/>
            <a:ext cx="7202843" cy="324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790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BC721-BEA7-D945-A751-E6169BE0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18866"/>
            <a:ext cx="8915400" cy="5092356"/>
          </a:xfrm>
        </p:spPr>
        <p:txBody>
          <a:bodyPr>
            <a:normAutofit/>
          </a:bodyPr>
          <a:lstStyle/>
          <a:p>
            <a:r>
              <a:rPr lang="en-US" sz="2800" b="1" dirty="0"/>
              <a:t>Amplitude</a:t>
            </a:r>
            <a:r>
              <a:rPr lang="en-US" sz="2800" dirty="0"/>
              <a:t> – air pressure; loudness of a sound.  </a:t>
            </a:r>
          </a:p>
          <a:p>
            <a:r>
              <a:rPr lang="en-US" sz="2800" b="1" dirty="0"/>
              <a:t>Duration – </a:t>
            </a:r>
            <a:r>
              <a:rPr lang="en-US" sz="2800" dirty="0"/>
              <a:t>the length of time a particular sound lasts</a:t>
            </a:r>
            <a:endParaRPr lang="en-PH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CCBA5C-61EB-9DB5-FC0E-2204C8AE4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2674962"/>
            <a:ext cx="8781244" cy="348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31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8DC5F-7F3A-46F7-5213-CCFC20548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acoustic phonetics studied?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4CD3A-C8A4-C4CD-AD03-9168CC99A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Waveforms</a:t>
            </a:r>
            <a:r>
              <a:rPr lang="en-US" sz="2800" dirty="0"/>
              <a:t> – a visual representation of the variations in air pressure over time.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54AAED-6958-DDB5-BEBE-FF446F48C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904" y="3377821"/>
            <a:ext cx="6148884" cy="2146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220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C91DF-7FD2-4F96-3E13-72846FBAB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ACOUSTIC PHONETICS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1FD15-3B77-F4C5-F38E-7DE2AC0C8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Speech Properties </a:t>
            </a:r>
            <a:r>
              <a:rPr lang="en-US" sz="2800" dirty="0"/>
              <a:t>– the physical characteristics of speech sounds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Fundamental frequency </a:t>
            </a:r>
            <a:r>
              <a:rPr lang="en-US" sz="2800" dirty="0"/>
              <a:t>– Pitch; typically 100-120 Hz for men, 180-220 Hz for women.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Formant Frequencies </a:t>
            </a:r>
            <a:r>
              <a:rPr lang="en-US" sz="2800" dirty="0"/>
              <a:t>– crucial for vowel quality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Amplitude</a:t>
            </a:r>
            <a:r>
              <a:rPr lang="en-US" sz="2800" dirty="0"/>
              <a:t> – Loudness of the sound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7130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088D2-568C-7087-0646-0E9FB1469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acoustic phonetics studied?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9B20B-BEF6-0E38-2A1E-07B9E2099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Acoustic Phonetic Parameters </a:t>
            </a:r>
            <a:r>
              <a:rPr lang="en-US" sz="2400" dirty="0"/>
              <a:t>– frequency, amplitude, time, and formant.</a:t>
            </a:r>
            <a:endParaRPr lang="en-PH" sz="2400" dirty="0"/>
          </a:p>
          <a:p>
            <a:endParaRPr lang="en-PH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66D9FB-2EA4-0424-55B9-F82ADF143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1827" y="3019567"/>
            <a:ext cx="5754358" cy="333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65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8F53-7932-B8D7-6C40-9CF0197F4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Number of soundwave and is directly related to pitch.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2A212-38FD-6E33-6AF8-80D2C071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a.) Amplitude</a:t>
            </a:r>
          </a:p>
          <a:p>
            <a:pPr marL="0" indent="0">
              <a:buNone/>
            </a:pPr>
            <a:r>
              <a:rPr lang="en-US" sz="2800" dirty="0"/>
              <a:t>b.) Frequency</a:t>
            </a:r>
          </a:p>
          <a:p>
            <a:pPr marL="0" indent="0">
              <a:buNone/>
            </a:pPr>
            <a:r>
              <a:rPr lang="en-US" sz="2800" dirty="0"/>
              <a:t>c.) Duration</a:t>
            </a:r>
            <a:endParaRPr lang="en-PH" sz="2800" dirty="0"/>
          </a:p>
        </p:txBody>
      </p:sp>
    </p:spTree>
    <p:extLst>
      <p:ext uri="{BB962C8B-B14F-4D97-AF65-F5344CB8AC3E}">
        <p14:creationId xmlns:p14="http://schemas.microsoft.com/office/powerpoint/2010/main" val="3983892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EAF1A-B786-C152-2EB5-4378AA246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8725B-AB9B-846C-B5DC-3DDC37192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/>
              <a:t>b.) Frequency</a:t>
            </a:r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60272241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201735</TotalTime>
  <Words>223</Words>
  <Application>Microsoft Office PowerPoint</Application>
  <PresentationFormat>Widescreen</PresentationFormat>
  <Paragraphs>33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ACOUSTIC PHONETICS</vt:lpstr>
      <vt:lpstr>ACOUSTIC PHONETICS</vt:lpstr>
      <vt:lpstr>Sound Waves – measured in Hertz (Hz)</vt:lpstr>
      <vt:lpstr>PowerPoint Presentation</vt:lpstr>
      <vt:lpstr>How is acoustic phonetics studied?</vt:lpstr>
      <vt:lpstr>ACOUSTIC PHONETICS</vt:lpstr>
      <vt:lpstr>How is acoustic phonetics studied?</vt:lpstr>
      <vt:lpstr>1. Number of soundwave and is directly related to pitch.</vt:lpstr>
      <vt:lpstr>PowerPoint Presentation</vt:lpstr>
      <vt:lpstr>2. A visual representation of the variations in air pressure over time.</vt:lpstr>
      <vt:lpstr>PowerPoint Presentation</vt:lpstr>
      <vt:lpstr>3. Study of the physical properties of speech sound.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ACOUSTIC PHONETICS</dc:title>
  <dc:creator>Amir</dc:creator>
  <cp:lastModifiedBy>ASUS</cp:lastModifiedBy>
  <cp:revision>2</cp:revision>
  <dcterms:created xsi:type="dcterms:W3CDTF">2024-09-21T00:11:30Z</dcterms:created>
  <dcterms:modified xsi:type="dcterms:W3CDTF">2025-05-06T05:28:11Z</dcterms:modified>
</cp:coreProperties>
</file>