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2" r:id="rId1"/>
    <p:sldMasterId id="2147483737" r:id="rId2"/>
    <p:sldMasterId id="2147483749" r:id="rId3"/>
  </p:sldMasterIdLst>
  <p:notesMasterIdLst>
    <p:notesMasterId r:id="rId14"/>
  </p:notesMasterIdLst>
  <p:sldIdLst>
    <p:sldId id="256" r:id="rId4"/>
    <p:sldId id="257" r:id="rId5"/>
    <p:sldId id="267" r:id="rId6"/>
    <p:sldId id="264" r:id="rId7"/>
    <p:sldId id="266" r:id="rId8"/>
    <p:sldId id="258" r:id="rId9"/>
    <p:sldId id="259" r:id="rId10"/>
    <p:sldId id="261" r:id="rId11"/>
    <p:sldId id="262" r:id="rId12"/>
    <p:sldId id="263" r:id="rId13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1"/>
    <p:restoredTop sz="93742"/>
  </p:normalViewPr>
  <p:slideViewPr>
    <p:cSldViewPr snapToGrid="0" snapToObjects="1">
      <p:cViewPr varScale="1">
        <p:scale>
          <a:sx n="120" d="100"/>
          <a:sy n="120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19904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6" name="Google Shape;10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x-none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‹#›</a:t>
            </a:fld>
            <a:endParaRPr lang="uk-UA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hoomp.com/funny-videos/simpsons-monkey-paw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The Monkey’s Paw</a:t>
            </a:r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marante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marante"/>
                <a:ea typeface="Amarante"/>
                <a:cs typeface="Amarante"/>
                <a:sym typeface="Amarante"/>
              </a:rPr>
              <a:t>WW Jacobs</a:t>
            </a:r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797" y="4453662"/>
            <a:ext cx="3810000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Find the words or phrases and write them down</a:t>
            </a: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the best examples (one or two)</a:t>
            </a: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Write the answer in PEE form, start with the following point and complete the evidence and explanation </a:t>
            </a:r>
            <a:endParaRPr sz="2800"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28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visitor is clearly reluctant to talk about the Monkey’s Paw…</a:t>
            </a:r>
            <a:endParaRPr sz="2800"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3"/>
          <p:cNvSpPr txBox="1">
            <a:spLocks noGrp="1"/>
          </p:cNvSpPr>
          <p:nvPr>
            <p:ph type="title"/>
          </p:nvPr>
        </p:nvSpPr>
        <p:spPr>
          <a:xfrm>
            <a:off x="688490" y="570156"/>
            <a:ext cx="7756263" cy="866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Question 7.  The visitor seems unwilling to tell the Whites about the paw, find the words or phrases which suggest this? Explain why the author has chosen these words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x-none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Write about 3 wishes you would make if you had the monkey’s paw</a:t>
            </a:r>
          </a:p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x-none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How would you avoid any bad things that could come from them?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Three wishes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In the context of the story, can we control our fate? </a:t>
            </a:r>
          </a:p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Do our choices have an impact on the course of our lives, or are our lives predetermined no matter what we do? </a:t>
            </a:r>
          </a:p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Cite evidence from this text, your own experience, and other literature, art, or history in your answer.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chemeClr val="dk2"/>
              </a:buClr>
            </a:pPr>
            <a:br>
              <a:rPr lang="en-US" dirty="0"/>
            </a:br>
            <a:r>
              <a:rPr lang="en-US" sz="4000" dirty="0">
                <a:solidFill>
                  <a:schemeClr val="dk2"/>
                </a:solidFill>
                <a:latin typeface="Amarante"/>
                <a:ea typeface="Amarante"/>
                <a:cs typeface="Amarante"/>
              </a:rPr>
              <a:t>Discussion</a:t>
            </a:r>
            <a:br>
              <a:rPr lang="en-US" sz="4400" dirty="0">
                <a:latin typeface="American Typewriter"/>
                <a:cs typeface="American Typewriter"/>
              </a:rPr>
            </a:br>
            <a:endParaRPr sz="4400" dirty="0">
              <a:latin typeface="American Typewriter"/>
              <a:cs typeface="American Typewriter"/>
            </a:endParaRPr>
          </a:p>
        </p:txBody>
      </p:sp>
    </p:spTree>
    <p:extLst>
      <p:ext uri="{BB962C8B-B14F-4D97-AF65-F5344CB8AC3E}">
        <p14:creationId xmlns:p14="http://schemas.microsoft.com/office/powerpoint/2010/main" val="416530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Imagine </a:t>
            </a:r>
            <a:r>
              <a:rPr lang="en-US" sz="32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Mr</a:t>
            </a: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White makes it to the door, what do you think Herbert would look like?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342900" marR="0" lvl="0" indent="-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Draw a picture or write a description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dirty="0"/>
          </a:p>
          <a:p>
            <a: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sng" strike="noStrike" cap="none" dirty="0">
              <a:solidFill>
                <a:schemeClr val="hlink"/>
              </a:solidFill>
              <a:latin typeface="Arial"/>
              <a:ea typeface="Arial"/>
              <a:cs typeface="Arial"/>
              <a:sym typeface="Arial"/>
              <a:hlinkClick r:id="rId3"/>
            </a:endParaRPr>
          </a:p>
        </p:txBody>
      </p:sp>
      <p:sp>
        <p:nvSpPr>
          <p:cNvPr id="150" name="Google Shape;150;p2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Imagine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Write an alternate ending showing what would have happened had the third wish not been made.</a:t>
            </a:r>
          </a:p>
          <a:p>
            <a:pPr marL="342900" indent="-342900"/>
            <a:endParaRPr dirty="0"/>
          </a:p>
        </p:txBody>
      </p:sp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chemeClr val="dk2"/>
              </a:buClr>
            </a:pPr>
            <a:br>
              <a:rPr lang="en-US" dirty="0"/>
            </a:br>
            <a:r>
              <a:rPr lang="en-US" sz="4400" dirty="0"/>
              <a:t>Alternate </a:t>
            </a:r>
            <a:r>
              <a:rPr lang="en-US" sz="4400" dirty="0">
                <a:latin typeface="Amarante"/>
                <a:ea typeface="Amarante"/>
                <a:cs typeface="Amarante"/>
              </a:rPr>
              <a:t>Ending</a:t>
            </a:r>
            <a:br>
              <a:rPr lang="en-US" dirty="0"/>
            </a:b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85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“The night was cold and wet”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“blinds were drawn”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“Hark at the wind”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“That’s the worst of living so far out (…) Of all the beastly, slushy, out of the way places to live in this is the worst. Path’s a bog, and the road’s a torrent.”</a:t>
            </a:r>
            <a:endParaRPr dirty="0"/>
          </a:p>
        </p:txBody>
      </p:sp>
      <p:sp>
        <p:nvSpPr>
          <p:cNvPr id="114" name="Google Shape;114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0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Creating atmosphere</a:t>
            </a:r>
            <a:br>
              <a:rPr lang="en-US" sz="40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</a:br>
            <a:r>
              <a:rPr lang="en-US" sz="24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The location of the house and the weather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does this game create tension?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does it tell us about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White and his attitude to his son?</a:t>
            </a:r>
            <a:endParaRPr sz="3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“Mr. White, who having seen a fatal mistake after it was too late, was amiably desirous of preventing his son from seeing it”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Competitive but loves and cares about his son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20" name="Google Shape;120;p1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000" b="0" i="0" u="none" strike="noStrike" cap="none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Creating atmosphere</a:t>
            </a:r>
            <a:br>
              <a:rPr lang="en-US" sz="4000" b="0" i="0" u="none" strike="noStrike" cap="none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</a:br>
            <a:r>
              <a:rPr lang="en-US" sz="2400" b="0" i="0" u="none" strike="noStrike" cap="none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The game of chess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 Never mind, dear,” said his wife soothingly; “perhaps you’ll win the next one.”</a:t>
            </a: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White </a:t>
            </a:r>
            <a:r>
              <a:rPr lang="en-US" sz="32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looked up sharply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just in time to intercept a knowing glance between mother and son. The </a:t>
            </a:r>
            <a:r>
              <a:rPr lang="en-US" sz="32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words died away on his lips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and he </a:t>
            </a:r>
            <a:r>
              <a:rPr lang="en-US" sz="32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hid a guilty grin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his thin grey beard.</a:t>
            </a:r>
            <a:endParaRPr dirty="0"/>
          </a:p>
        </p:txBody>
      </p:sp>
      <p:sp>
        <p:nvSpPr>
          <p:cNvPr id="132" name="Google Shape;132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marante"/>
              <a:buNone/>
            </a:pPr>
            <a:r>
              <a:rPr lang="en-US" sz="4000" b="0" i="0" u="none" strike="noStrike" cap="none" dirty="0">
                <a:solidFill>
                  <a:schemeClr val="dk2"/>
                </a:solidFill>
                <a:latin typeface="Amarante"/>
                <a:ea typeface="Amarante"/>
                <a:cs typeface="Amarante"/>
                <a:sym typeface="Amarante"/>
              </a:rPr>
              <a:t>Mr. White’s relationship with his wife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CC33"/>
              </a:buClr>
              <a:buFont typeface="Arial"/>
              <a:buNone/>
            </a:pPr>
            <a:r>
              <a:rPr lang="en-US" sz="3200" b="0" i="0" u="none" strike="noStrike" cap="none" dirty="0">
                <a:solidFill>
                  <a:srgbClr val="33CC33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lang="en-US" sz="2800" b="0" i="0" u="none" strike="noStrike" cap="none" dirty="0">
                <a:solidFill>
                  <a:srgbClr val="33CC33"/>
                </a:solidFill>
                <a:latin typeface="Arial"/>
                <a:ea typeface="Arial"/>
                <a:cs typeface="Arial"/>
                <a:sym typeface="Arial"/>
              </a:rPr>
              <a:t>(Point) </a:t>
            </a:r>
            <a:r>
              <a:rPr lang="en-US" sz="2800" b="0" i="0" u="none" strike="noStrike" cap="none" dirty="0" err="1">
                <a:solidFill>
                  <a:srgbClr val="33CC33"/>
                </a:solidFill>
                <a:latin typeface="Arial"/>
                <a:ea typeface="Arial"/>
                <a:cs typeface="Arial"/>
                <a:sym typeface="Arial"/>
              </a:rPr>
              <a:t>Mr</a:t>
            </a:r>
            <a:r>
              <a:rPr lang="en-US" sz="2800" b="0" i="0" u="none" strike="noStrike" cap="none" dirty="0">
                <a:solidFill>
                  <a:srgbClr val="33CC33"/>
                </a:solidFill>
                <a:latin typeface="Arial"/>
                <a:ea typeface="Arial"/>
                <a:cs typeface="Arial"/>
                <a:sym typeface="Arial"/>
              </a:rPr>
              <a:t> White is annoyed by his wife and seems to act like a child around her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(evidence/ example)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when she makes it clear she knows he is distracting the son from the game he looks at her “sharply” and hides a “guilty grin”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(explanation)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0" i="0" u="none" strike="noStrike" cap="none" dirty="0">
                <a:solidFill>
                  <a:srgbClr val="0066FF"/>
                </a:solidFill>
                <a:latin typeface="Arial"/>
                <a:ea typeface="Arial"/>
                <a:cs typeface="Arial"/>
                <a:sym typeface="Arial"/>
              </a:rPr>
              <a:t>showing he is angry at her for discovering his plan and at the same time tries to hide his guilt like a naughty boy being told off.</a:t>
            </a:r>
            <a:endParaRPr sz="2800" dirty="0"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Example PEE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511</Words>
  <Application>Microsoft Macintosh PowerPoint</Application>
  <PresentationFormat>On-screen Show (4:3)</PresentationFormat>
  <Paragraphs>36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American Typewriter</vt:lpstr>
      <vt:lpstr>Book Antiqua</vt:lpstr>
      <vt:lpstr>Amarante</vt:lpstr>
      <vt:lpstr>Wingdings</vt:lpstr>
      <vt:lpstr>Arial</vt:lpstr>
      <vt:lpstr>Default Design</vt:lpstr>
      <vt:lpstr>Hardcover</vt:lpstr>
      <vt:lpstr>1_Hardcover</vt:lpstr>
      <vt:lpstr>The Monkey’s Paw</vt:lpstr>
      <vt:lpstr>Three wishes</vt:lpstr>
      <vt:lpstr> Discussion </vt:lpstr>
      <vt:lpstr>Imagine</vt:lpstr>
      <vt:lpstr> Alternate Ending </vt:lpstr>
      <vt:lpstr>Creating atmosphere The location of the house and the weather</vt:lpstr>
      <vt:lpstr>Creating atmosphere The game of chess</vt:lpstr>
      <vt:lpstr>Mr. White’s relationship with his wife</vt:lpstr>
      <vt:lpstr>Example PEE</vt:lpstr>
      <vt:lpstr>Question 7.  The visitor seems unwilling to tell the Whites about the paw, find the words or phrases which suggest this? Explain why the author has chosen these words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Monkey’s Paw</dc:title>
  <cp:lastModifiedBy>Veremyova Anna</cp:lastModifiedBy>
  <cp:revision>7</cp:revision>
  <dcterms:modified xsi:type="dcterms:W3CDTF">2021-11-02T15:19:25Z</dcterms:modified>
</cp:coreProperties>
</file>