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527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05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584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04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22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9878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227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881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01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264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849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143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987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96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541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57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13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D58055-BECC-4C7E-AC9F-D9FA90870FEA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DD0B-7BD0-43E9-81ED-7BE662DA31D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7194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930305"/>
            <a:ext cx="9953017" cy="3093056"/>
          </a:xfrm>
        </p:spPr>
        <p:txBody>
          <a:bodyPr>
            <a:normAutofit fontScale="90000"/>
          </a:bodyPr>
          <a:lstStyle/>
          <a:p>
            <a:r>
              <a:rPr lang="en-PH" dirty="0" smtClean="0">
                <a:latin typeface="Adobe Garamond Pro" panose="02020502060506020403" pitchFamily="18" charset="0"/>
              </a:rPr>
              <a:t>Possible Dangers Associated with Becoming a Millionaire Overnight</a:t>
            </a:r>
            <a:endParaRPr lang="en-PH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5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21" y="79514"/>
            <a:ext cx="8066086" cy="6687046"/>
          </a:xfrm>
        </p:spPr>
      </p:pic>
    </p:spTree>
    <p:extLst>
      <p:ext uri="{BB962C8B-B14F-4D97-AF65-F5344CB8AC3E}">
        <p14:creationId xmlns:p14="http://schemas.microsoft.com/office/powerpoint/2010/main" val="21783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4442"/>
            <a:ext cx="7744569" cy="6408751"/>
          </a:xfrm>
        </p:spPr>
      </p:pic>
    </p:spTree>
    <p:extLst>
      <p:ext uri="{BB962C8B-B14F-4D97-AF65-F5344CB8AC3E}">
        <p14:creationId xmlns:p14="http://schemas.microsoft.com/office/powerpoint/2010/main" val="75470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5"/>
          <a:stretch/>
        </p:blipFill>
        <p:spPr>
          <a:xfrm>
            <a:off x="2918128" y="182879"/>
            <a:ext cx="6003235" cy="6583558"/>
          </a:xfrm>
        </p:spPr>
      </p:pic>
    </p:spTree>
    <p:extLst>
      <p:ext uri="{BB962C8B-B14F-4D97-AF65-F5344CB8AC3E}">
        <p14:creationId xmlns:p14="http://schemas.microsoft.com/office/powerpoint/2010/main" val="36275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77" y="222637"/>
            <a:ext cx="6899830" cy="6416701"/>
          </a:xfrm>
        </p:spPr>
      </p:pic>
    </p:spTree>
    <p:extLst>
      <p:ext uri="{BB962C8B-B14F-4D97-AF65-F5344CB8AC3E}">
        <p14:creationId xmlns:p14="http://schemas.microsoft.com/office/powerpoint/2010/main" val="118442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5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¡Adiós! ¡Nos vemos de nuevo!</a:t>
            </a:r>
            <a:endParaRPr lang="en-PH" sz="5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50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17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Devanagari</vt:lpstr>
      <vt:lpstr>Adobe Garamond Pro</vt:lpstr>
      <vt:lpstr>Arial</vt:lpstr>
      <vt:lpstr>Century Gothic</vt:lpstr>
      <vt:lpstr>Wingdings 3</vt:lpstr>
      <vt:lpstr>Ion</vt:lpstr>
      <vt:lpstr>Possible Dangers Associated with Becoming a Millionaire Overnight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Dangers Associated with Becoming a Millionaire Overnight</dc:title>
  <dc:creator>REY ANTHONY KIAMCO</dc:creator>
  <cp:lastModifiedBy>REY ANTHONY KIAMCO</cp:lastModifiedBy>
  <cp:revision>3</cp:revision>
  <dcterms:created xsi:type="dcterms:W3CDTF">2024-11-05T12:42:34Z</dcterms:created>
  <dcterms:modified xsi:type="dcterms:W3CDTF">2024-11-05T13:01:16Z</dcterms:modified>
</cp:coreProperties>
</file>