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Workplace Communication Skills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Effective Communication for Professional Success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 Communication Etiquette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Respond promptly to emails</a:t>
            </a:r>
          </a:p>
          <a:p>
            <a:r>
              <a:t>• Use clear subject lines</a:t>
            </a:r>
          </a:p>
          <a:p>
            <a:r>
              <a:t>• Avoid overusing emojis or slang</a:t>
            </a:r>
          </a:p>
          <a:p>
            <a:r>
              <a:t>• Keep virtual meetings professional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Effective communication strengthens relationships, boosts productivity, and creates a positive work environment.</a:t>
            </a:r>
          </a:p>
          <a:p/>
          <a:p>
            <a:r>
              <a:t>Practice daily — listen, speak, and write with intention!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Communication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Builds trust and collaboration</a:t>
            </a:r>
          </a:p>
          <a:p>
            <a:r>
              <a:t>• Reduces misunderstandings</a:t>
            </a:r>
          </a:p>
          <a:p>
            <a:r>
              <a:t>• Improves efficiency and teamwork</a:t>
            </a:r>
          </a:p>
          <a:p>
            <a:r>
              <a:t>• Enhances workplace culture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Workplace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Verbal: Meetings, phone calls, presentations</a:t>
            </a:r>
          </a:p>
          <a:p>
            <a:r>
              <a:t>• Non-verbal: Body language, tone, facial expressions</a:t>
            </a:r>
          </a:p>
          <a:p>
            <a:r>
              <a:t>• Written: Emails, reports, messages</a:t>
            </a:r>
          </a:p>
          <a:p>
            <a:r>
              <a:t>• Visual: Charts, infographics, slides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Effective Verbal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Be clear and concise</a:t>
            </a:r>
          </a:p>
          <a:p>
            <a:r>
              <a:t>• Listen actively</a:t>
            </a:r>
          </a:p>
          <a:p>
            <a:r>
              <a:t>• Ask questions to confirm understanding</a:t>
            </a:r>
          </a:p>
          <a:p>
            <a:r>
              <a:t>• Use positive and respectful language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Professional Writing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Keep it simple and structured</a:t>
            </a:r>
          </a:p>
          <a:p>
            <a:r>
              <a:t>• Proofread before sending</a:t>
            </a:r>
          </a:p>
          <a:p>
            <a:r>
              <a:t>• Use a professional tone</a:t>
            </a:r>
          </a:p>
          <a:p>
            <a:r>
              <a:t>• Avoid jargon unless necessary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Body Language and Non-verbal Cues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Maintain eye contact</a:t>
            </a:r>
          </a:p>
          <a:p>
            <a:r>
              <a:t>• Use open posture</a:t>
            </a:r>
          </a:p>
          <a:p>
            <a:r>
              <a:t>• Avoid crossing arms or fidgeting</a:t>
            </a:r>
          </a:p>
          <a:p>
            <a:r>
              <a:t>• Smile appropriately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Active Listening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Pay full attention to the speaker</a:t>
            </a:r>
          </a:p>
          <a:p>
            <a:r>
              <a:t>• Avoid interrupting</a:t>
            </a:r>
          </a:p>
          <a:p>
            <a:r>
              <a:t>• Reflect and summarize what was said</a:t>
            </a:r>
          </a:p>
          <a:p>
            <a:r>
              <a:t>• Show empathy and understanding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Handling Difficult Conversations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Stay calm and composed</a:t>
            </a:r>
          </a:p>
          <a:p>
            <a:r>
              <a:t>• Focus on facts, not emotions</a:t>
            </a:r>
          </a:p>
          <a:p>
            <a:r>
              <a:t>• Use 'I' statements instead of blame</a:t>
            </a:r>
          </a:p>
          <a:p>
            <a:r>
              <a:t>• Aim for a solution, not a win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Cross-Cultural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Be aware of cultural differences</a:t>
            </a:r>
          </a:p>
          <a:p>
            <a:r>
              <a:t>• Respect diverse communication styles</a:t>
            </a:r>
          </a:p>
          <a:p>
            <a:r>
              <a:t>• Ask politely if unsure about customs</a:t>
            </a:r>
          </a:p>
          <a:p>
            <a:r>
              <a:t>• Show openness and adaptability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