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obo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italic.fntdata"/><Relationship Id="rId14" Type="http://schemas.openxmlformats.org/officeDocument/2006/relationships/font" Target="fonts/Roboto-bold.fntdata"/><Relationship Id="rId16" Type="http://schemas.openxmlformats.org/officeDocument/2006/relationships/font" Target="fonts/Robo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919934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9199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919934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91993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c6f919934_0_1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c6f91993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c6f919934_0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c6f919934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6f919934_0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6f91993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6f919934_0_2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c6f919934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6f919934_0_5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c6f919934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5552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1: How to Write an </a:t>
            </a:r>
            <a:r>
              <a:rPr lang="en"/>
              <a:t>English Essay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7th </a:t>
            </a:r>
            <a:r>
              <a:rPr lang="en"/>
              <a:t>November 2022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Audience</a:t>
            </a:r>
            <a:endParaRPr/>
          </a:p>
        </p:txBody>
      </p:sp>
      <p:sp>
        <p:nvSpPr>
          <p:cNvPr id="74" name="Google Shape;74;p1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Advanced learners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English Writing for </a:t>
            </a:r>
            <a:r>
              <a:rPr lang="en"/>
              <a:t>Business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English Writing for Academics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Objective</a:t>
            </a:r>
            <a:endParaRPr/>
          </a:p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>
            <a:off x="471900" y="1808716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To </a:t>
            </a:r>
            <a:r>
              <a:rPr lang="en"/>
              <a:t>understand basics for English Writing for both business and academics. English as is, that is, try to avoid using mother tongues as much as possible for all the students.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265500" y="1718250"/>
            <a:ext cx="4045200" cy="170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Materials</a:t>
            </a:r>
            <a:endParaRPr/>
          </a:p>
        </p:txBody>
      </p:sp>
      <p:sp>
        <p:nvSpPr>
          <p:cNvPr id="86" name="Google Shape;86;p1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Study notes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1600"/>
              </a:spcAft>
              <a:buSzPts val="1800"/>
              <a:buChar char="●"/>
            </a:pPr>
            <a:r>
              <a:rPr lang="en"/>
              <a:t>PPT decs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Procedure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/>
          <p:nvPr/>
        </p:nvSpPr>
        <p:spPr>
          <a:xfrm>
            <a:off x="340934" y="2199000"/>
            <a:ext cx="1872300" cy="745500"/>
          </a:xfrm>
          <a:prstGeom prst="homePlate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"/>
          <p:cNvSpPr txBox="1"/>
          <p:nvPr>
            <p:ph idx="4294967295" type="body"/>
          </p:nvPr>
        </p:nvSpPr>
        <p:spPr>
          <a:xfrm>
            <a:off x="340923" y="2336550"/>
            <a:ext cx="14556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10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98" name="Google Shape;98;p18"/>
          <p:cNvGrpSpPr/>
          <p:nvPr/>
        </p:nvGrpSpPr>
        <p:grpSpPr>
          <a:xfrm>
            <a:off x="912820" y="1610215"/>
            <a:ext cx="198900" cy="593656"/>
            <a:chOff x="777447" y="1610215"/>
            <a:chExt cx="198900" cy="593656"/>
          </a:xfrm>
        </p:grpSpPr>
        <p:cxnSp>
          <p:nvCxnSpPr>
            <p:cNvPr id="99" name="Google Shape;99;p18"/>
            <p:cNvCxnSpPr/>
            <p:nvPr/>
          </p:nvCxnSpPr>
          <p:spPr>
            <a:xfrm>
              <a:off x="876909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0" name="Google Shape;100;p18"/>
            <p:cNvSpPr/>
            <p:nvPr/>
          </p:nvSpPr>
          <p:spPr>
            <a:xfrm>
              <a:off x="777447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1" name="Google Shape;101;p18"/>
          <p:cNvSpPr txBox="1"/>
          <p:nvPr>
            <p:ph idx="4294967295" type="body"/>
          </p:nvPr>
        </p:nvSpPr>
        <p:spPr>
          <a:xfrm>
            <a:off x="318375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Brief explanation on how to write English essay</a:t>
            </a:r>
            <a:endParaRPr sz="1600"/>
          </a:p>
        </p:txBody>
      </p:sp>
      <p:sp>
        <p:nvSpPr>
          <p:cNvPr id="102" name="Google Shape;102;p18"/>
          <p:cNvSpPr/>
          <p:nvPr/>
        </p:nvSpPr>
        <p:spPr>
          <a:xfrm>
            <a:off x="1817054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/>
          <p:nvPr/>
        </p:nvSpPr>
        <p:spPr>
          <a:xfrm>
            <a:off x="347197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8"/>
          <p:cNvSpPr txBox="1"/>
          <p:nvPr>
            <p:ph idx="4294967295" type="body"/>
          </p:nvPr>
        </p:nvSpPr>
        <p:spPr>
          <a:xfrm>
            <a:off x="3767755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30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05" name="Google Shape;105;p18"/>
          <p:cNvGrpSpPr/>
          <p:nvPr/>
        </p:nvGrpSpPr>
        <p:grpSpPr>
          <a:xfrm>
            <a:off x="4058732" y="1610215"/>
            <a:ext cx="198900" cy="593656"/>
            <a:chOff x="3918084" y="1610215"/>
            <a:chExt cx="198900" cy="593656"/>
          </a:xfrm>
        </p:grpSpPr>
        <p:cxnSp>
          <p:nvCxnSpPr>
            <p:cNvPr id="106" name="Google Shape;106;p18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07" name="Google Shape;107;p18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8" name="Google Shape;108;p18"/>
          <p:cNvSpPr txBox="1"/>
          <p:nvPr>
            <p:ph idx="4294967295" type="body"/>
          </p:nvPr>
        </p:nvSpPr>
        <p:spPr>
          <a:xfrm>
            <a:off x="3304094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Brief summary on English writing approach and Japanese writing method.</a:t>
            </a:r>
            <a:endParaRPr sz="1600"/>
          </a:p>
        </p:txBody>
      </p:sp>
      <p:sp>
        <p:nvSpPr>
          <p:cNvPr id="109" name="Google Shape;109;p18"/>
          <p:cNvSpPr/>
          <p:nvPr/>
        </p:nvSpPr>
        <p:spPr>
          <a:xfrm>
            <a:off x="512689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8"/>
          <p:cNvSpPr/>
          <p:nvPr/>
        </p:nvSpPr>
        <p:spPr>
          <a:xfrm>
            <a:off x="6781813" y="2199000"/>
            <a:ext cx="20511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8"/>
          <p:cNvSpPr txBox="1"/>
          <p:nvPr>
            <p:ph idx="4294967295" type="body"/>
          </p:nvPr>
        </p:nvSpPr>
        <p:spPr>
          <a:xfrm>
            <a:off x="7111512" y="2336550"/>
            <a:ext cx="1315500" cy="47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15 mins</a:t>
            </a:r>
            <a:endParaRPr>
              <a:solidFill>
                <a:schemeClr val="lt1"/>
              </a:solidFill>
            </a:endParaRPr>
          </a:p>
        </p:txBody>
      </p:sp>
      <p:grpSp>
        <p:nvGrpSpPr>
          <p:cNvPr id="112" name="Google Shape;112;p18"/>
          <p:cNvGrpSpPr/>
          <p:nvPr/>
        </p:nvGrpSpPr>
        <p:grpSpPr>
          <a:xfrm>
            <a:off x="7669807" y="1610215"/>
            <a:ext cx="198900" cy="593656"/>
            <a:chOff x="3918084" y="1610215"/>
            <a:chExt cx="198900" cy="593656"/>
          </a:xfrm>
        </p:grpSpPr>
        <p:cxnSp>
          <p:nvCxnSpPr>
            <p:cNvPr id="113" name="Google Shape;113;p18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14" name="Google Shape;114;p18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" name="Google Shape;115;p18"/>
          <p:cNvSpPr txBox="1"/>
          <p:nvPr>
            <p:ph idx="4294967295" type="body"/>
          </p:nvPr>
        </p:nvSpPr>
        <p:spPr>
          <a:xfrm>
            <a:off x="6685979" y="374700"/>
            <a:ext cx="2242800" cy="90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/>
              <a:t>Understand basic rules on English writing approach</a:t>
            </a:r>
            <a:endParaRPr sz="1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Homework</a:t>
            </a:r>
            <a:endParaRPr/>
          </a:p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your </a:t>
            </a:r>
            <a:r>
              <a:rPr lang="en"/>
              <a:t>approach when you speak or write English. Do you think you try to use English as much as possible? Or do you use your mother tongue before your English output?</a:t>
            </a:r>
            <a:endParaRPr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Analyse yourself.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Consider how to output English as is. Update your idea in your next lesson.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9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Understand language learning is NOT word replacement. Besides, try to find out their solutions by themselves for their  problem-solution capabilities.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