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Fun with Letters and Numbers!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colorful writing formation lesson for young learners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FD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Let's Learn to Write!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Welcome, little learners! 🎉</a:t>
            </a:r>
          </a:p>
          <a:p>
            <a:r>
              <a:t>Today we’ll practice writing our ABCs and 123s.</a:t>
            </a:r>
          </a:p>
          <a:p>
            <a:r>
              <a:t>We'll learn how to write letters and numbers neatly and have fun while doing it!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C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Our ABCs ✏️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 with capital letters (A, B, C...) then move to small letters (a, b, c...).</a:t>
            </a:r>
          </a:p>
          <a:p>
            <a:r>
              <a:t>Use proper lines — top, middle, and bottom.</a:t>
            </a:r>
          </a:p>
          <a:p>
            <a:r>
              <a:t>Examples:</a:t>
            </a:r>
          </a:p>
          <a:p>
            <a:r>
              <a:t>A → Start from the top and make a triangle shape!</a:t>
            </a:r>
          </a:p>
          <a:p>
            <a:r>
              <a:t>B → Draw a straight line and two bumps on the right.</a:t>
            </a:r>
          </a:p>
          <a:p>
            <a:r>
              <a:t>C → A round curve from top to bottom.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0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Our 123s 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Let’s learn to form our numbers correctly:</a:t>
            </a:r>
          </a:p>
          <a:p>
            <a:r>
              <a:t>1 → A straight line down.</a:t>
            </a:r>
          </a:p>
          <a:p>
            <a:r>
              <a:t>2 → A curve and a line at the bottom.</a:t>
            </a:r>
          </a:p>
          <a:p>
            <a:r>
              <a:t>3 → Two round bumps joined together.</a:t>
            </a:r>
          </a:p>
          <a:p>
            <a:r>
              <a:t>Remember: Keep your numbers neat and on the line!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1: Trace and Say! 🖍️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Get your pencil ready!</a:t>
            </a:r>
          </a:p>
          <a:p>
            <a:r>
              <a:t>1️⃣ Trace each letter and number slowly.</a:t>
            </a:r>
          </a:p>
          <a:p>
            <a:r>
              <a:t>2️⃣ Say it aloud as you write it.</a:t>
            </a:r>
          </a:p>
          <a:p>
            <a:r>
              <a:t>Example: 'A' says /ay/, '1' means one apple! 🍎</a:t>
            </a:r>
          </a:p>
          <a:p>
            <a:r>
              <a:t>Repeat a few times to make your hand strong and steady!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F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2: Match the Letters 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Draw lines to match capital and small letters:</a:t>
            </a:r>
          </a:p>
          <a:p>
            <a:r>
              <a:t>A → a   |   B → ?   |   C → ?</a:t>
            </a:r>
          </a:p>
          <a:p>
            <a:r>
              <a:t>Try matching all the letters!</a:t>
            </a:r>
          </a:p>
          <a:p>
            <a:r>
              <a:t>Bonus: Draw something that starts with each letter you match! 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E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3: Number Fun 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Count and write the numbers for each group:</a:t>
            </a:r>
          </a:p>
          <a:p>
            <a:r>
              <a:t>🍌 Bananas: ___   🐶 Dogs: ___   🌸 Flowers: ___</a:t>
            </a:r>
          </a:p>
          <a:p>
            <a:r>
              <a:t>Then trace the numbers on paper!</a:t>
            </a:r>
          </a:p>
          <a:p>
            <a:r>
              <a:t>Let’s see how neatly you can write!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E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Great Handwriting 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✋ Sit up straight and hold your pencil correctly.</a:t>
            </a:r>
          </a:p>
          <a:p>
            <a:r>
              <a:t>📝 Use the lines on your paper to guide your letters and numbers.</a:t>
            </a:r>
          </a:p>
          <a:p>
            <a:r>
              <a:t>😊 Take your time — neatness matters more than speed!</a:t>
            </a:r>
          </a:p>
          <a:p>
            <a:r>
              <a:t>🎨 Make writing fun — use colors and draw little pictures!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4E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 Did It! 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Great job learning to write your letters and numbers!</a:t>
            </a:r>
          </a:p>
          <a:p>
            <a:r>
              <a:t>Practice a little bit every day.</a:t>
            </a:r>
          </a:p>
          <a:p>
            <a:r>
              <a:t>Remember: Writing neatly helps your words shine bright! 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