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82296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9403"/>
    <a:srgbClr val="D7F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50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1986" y="72"/>
      </p:cViewPr>
      <p:guideLst>
        <p:guide orient="horz" pos="2160"/>
        <p:guide pos="25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122363"/>
            <a:ext cx="699516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602038"/>
            <a:ext cx="6172200" cy="1655762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6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18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365125"/>
            <a:ext cx="177450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365125"/>
            <a:ext cx="5220653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0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6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1709740"/>
            <a:ext cx="709803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4589465"/>
            <a:ext cx="7098030" cy="1500187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0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1825625"/>
            <a:ext cx="349758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1825625"/>
            <a:ext cx="349758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6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365127"/>
            <a:ext cx="709803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1681163"/>
            <a:ext cx="3481506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2505075"/>
            <a:ext cx="348150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1681163"/>
            <a:ext cx="3498652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2505075"/>
            <a:ext cx="349865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7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40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85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457200"/>
            <a:ext cx="2654260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987427"/>
            <a:ext cx="4166235" cy="4873625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057400"/>
            <a:ext cx="2654260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14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457200"/>
            <a:ext cx="2654260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987427"/>
            <a:ext cx="4166235" cy="4873625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057400"/>
            <a:ext cx="2654260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9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365127"/>
            <a:ext cx="709803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1825625"/>
            <a:ext cx="709803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6356352"/>
            <a:ext cx="1851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D6DA0-7326-49AF-B501-5C0060D600CB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6356352"/>
            <a:ext cx="27774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6356352"/>
            <a:ext cx="1851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08A27-5FE2-4A72-A9A5-7946353B1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0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EF9D88-8580-475C-B0B0-7F4BC7290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229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584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Adel Othman Sherif</dc:creator>
  <cp:lastModifiedBy>Ali Adel Othman Sherif</cp:lastModifiedBy>
  <cp:revision>4</cp:revision>
  <dcterms:created xsi:type="dcterms:W3CDTF">2021-05-22T02:14:19Z</dcterms:created>
  <dcterms:modified xsi:type="dcterms:W3CDTF">2021-05-22T02:35:54Z</dcterms:modified>
</cp:coreProperties>
</file>