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632700" cy="10121900"/>
  <p:notesSz cx="7632700" cy="101219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2452" y="3137789"/>
            <a:ext cx="6487795" cy="2125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4905" y="5668264"/>
            <a:ext cx="5342890" cy="2530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7632012" cy="558001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-13"/>
            <a:ext cx="4224020" cy="5580380"/>
          </a:xfrm>
          <a:custGeom>
            <a:avLst/>
            <a:gdLst/>
            <a:ahLst/>
            <a:cxnLst/>
            <a:rect l="l" t="t" r="r" b="b"/>
            <a:pathLst>
              <a:path w="4224020" h="5580380">
                <a:moveTo>
                  <a:pt x="4223994" y="0"/>
                </a:moveTo>
                <a:lnTo>
                  <a:pt x="0" y="0"/>
                </a:lnTo>
                <a:lnTo>
                  <a:pt x="0" y="5579999"/>
                </a:lnTo>
                <a:lnTo>
                  <a:pt x="4223994" y="5579999"/>
                </a:lnTo>
                <a:lnTo>
                  <a:pt x="4223994" y="0"/>
                </a:lnTo>
                <a:close/>
              </a:path>
            </a:pathLst>
          </a:custGeom>
          <a:solidFill>
            <a:srgbClr val="3CAD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19999" y="2969992"/>
            <a:ext cx="3302000" cy="2454275"/>
          </a:xfrm>
          <a:custGeom>
            <a:avLst/>
            <a:gdLst/>
            <a:ahLst/>
            <a:cxnLst/>
            <a:rect l="l" t="t" r="r" b="b"/>
            <a:pathLst>
              <a:path w="3302000" h="2454275">
                <a:moveTo>
                  <a:pt x="3013367" y="0"/>
                </a:moveTo>
                <a:lnTo>
                  <a:pt x="0" y="0"/>
                </a:lnTo>
                <a:lnTo>
                  <a:pt x="0" y="2165997"/>
                </a:lnTo>
                <a:lnTo>
                  <a:pt x="4499" y="2332496"/>
                </a:lnTo>
                <a:lnTo>
                  <a:pt x="35999" y="2417995"/>
                </a:lnTo>
                <a:lnTo>
                  <a:pt x="121499" y="2449495"/>
                </a:lnTo>
                <a:lnTo>
                  <a:pt x="287997" y="2453995"/>
                </a:lnTo>
                <a:lnTo>
                  <a:pt x="3013367" y="2453995"/>
                </a:lnTo>
                <a:lnTo>
                  <a:pt x="3179873" y="2449495"/>
                </a:lnTo>
                <a:lnTo>
                  <a:pt x="3265376" y="2417995"/>
                </a:lnTo>
                <a:lnTo>
                  <a:pt x="3296877" y="2332496"/>
                </a:lnTo>
                <a:lnTo>
                  <a:pt x="3301377" y="2165997"/>
                </a:lnTo>
                <a:lnTo>
                  <a:pt x="3301377" y="287997"/>
                </a:lnTo>
                <a:lnTo>
                  <a:pt x="3296877" y="121499"/>
                </a:lnTo>
                <a:lnTo>
                  <a:pt x="3265376" y="35999"/>
                </a:lnTo>
                <a:lnTo>
                  <a:pt x="3179873" y="4499"/>
                </a:lnTo>
                <a:lnTo>
                  <a:pt x="3013367" y="0"/>
                </a:lnTo>
                <a:close/>
              </a:path>
            </a:pathLst>
          </a:custGeom>
          <a:solidFill>
            <a:srgbClr val="FFFFFF">
              <a:alpha val="81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1635" y="2328037"/>
            <a:ext cx="3320224" cy="668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30840" y="2328037"/>
            <a:ext cx="3320224" cy="668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2299" y="994379"/>
            <a:ext cx="2650490" cy="1274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635" y="2328037"/>
            <a:ext cx="6869430" cy="6680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95118" y="9413367"/>
            <a:ext cx="2442464" cy="506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1635" y="9413367"/>
            <a:ext cx="1755521" cy="506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95544" y="9413367"/>
            <a:ext cx="1755521" cy="506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3300" y="3025168"/>
            <a:ext cx="2801620" cy="89725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300" b="1">
                <a:solidFill>
                  <a:srgbClr val="3CAD88"/>
                </a:solidFill>
                <a:latin typeface="Cambria"/>
                <a:cs typeface="Cambria"/>
              </a:rPr>
              <a:t>Learning</a:t>
            </a:r>
            <a:r>
              <a:rPr dirty="0" sz="1300" spc="30" b="1">
                <a:solidFill>
                  <a:srgbClr val="3CAD88"/>
                </a:solidFill>
                <a:latin typeface="Cambria"/>
                <a:cs typeface="Cambria"/>
              </a:rPr>
              <a:t> </a:t>
            </a:r>
            <a:r>
              <a:rPr dirty="0" sz="1300" spc="-10" b="1">
                <a:solidFill>
                  <a:srgbClr val="3CAD88"/>
                </a:solidFill>
                <a:latin typeface="Cambria"/>
                <a:cs typeface="Cambria"/>
              </a:rPr>
              <a:t>Objectives</a:t>
            </a:r>
            <a:endParaRPr sz="13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Upon</a:t>
            </a:r>
            <a:r>
              <a:rPr dirty="0" sz="1000" spc="-1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completion </a:t>
            </a: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of</a:t>
            </a:r>
            <a:r>
              <a:rPr dirty="0" sz="10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this</a:t>
            </a: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lesson,</a:t>
            </a:r>
            <a:r>
              <a:rPr dirty="0" sz="1000" spc="-1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will</a:t>
            </a: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be</a:t>
            </a:r>
            <a:r>
              <a:rPr dirty="0" sz="10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231F20"/>
                </a:solidFill>
                <a:latin typeface="Calibri"/>
                <a:cs typeface="Calibri"/>
              </a:rPr>
              <a:t>able</a:t>
            </a:r>
            <a:r>
              <a:rPr dirty="0" sz="1000" spc="-1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000" spc="-25" b="1">
                <a:solidFill>
                  <a:srgbClr val="231F20"/>
                </a:solidFill>
                <a:latin typeface="Calibri"/>
                <a:cs typeface="Calibri"/>
              </a:rPr>
              <a:t>to…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»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greet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guide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visitors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company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»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introduce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yourself,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company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colleagues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717786" y="540109"/>
            <a:ext cx="330200" cy="1657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900" spc="-10">
                <a:solidFill>
                  <a:srgbClr val="FFFFFF"/>
                </a:solidFill>
                <a:latin typeface="Calibri Light"/>
                <a:cs typeface="Calibri Light"/>
              </a:rPr>
              <a:t>Lesson</a:t>
            </a:r>
            <a:endParaRPr sz="9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4016" y="613264"/>
            <a:ext cx="394970" cy="4464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45" b="1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7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-3" y="1025899"/>
            <a:ext cx="1044575" cy="0"/>
          </a:xfrm>
          <a:custGeom>
            <a:avLst/>
            <a:gdLst/>
            <a:ahLst/>
            <a:cxnLst/>
            <a:rect l="l" t="t" r="r" b="b"/>
            <a:pathLst>
              <a:path w="1044575" h="0">
                <a:moveTo>
                  <a:pt x="1044003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720003" y="5907593"/>
            <a:ext cx="324485" cy="283845"/>
          </a:xfrm>
          <a:custGeom>
            <a:avLst/>
            <a:gdLst/>
            <a:ahLst/>
            <a:cxnLst/>
            <a:rect l="l" t="t" r="r" b="b"/>
            <a:pathLst>
              <a:path w="324484" h="283845">
                <a:moveTo>
                  <a:pt x="251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83527"/>
                </a:lnTo>
                <a:lnTo>
                  <a:pt x="324002" y="283527"/>
                </a:lnTo>
                <a:lnTo>
                  <a:pt x="324002" y="71996"/>
                </a:lnTo>
                <a:lnTo>
                  <a:pt x="322877" y="30373"/>
                </a:lnTo>
                <a:lnTo>
                  <a:pt x="315001" y="8999"/>
                </a:lnTo>
                <a:lnTo>
                  <a:pt x="293623" y="1124"/>
                </a:lnTo>
                <a:lnTo>
                  <a:pt x="251993" y="0"/>
                </a:lnTo>
                <a:close/>
              </a:path>
            </a:pathLst>
          </a:custGeom>
          <a:solidFill>
            <a:srgbClr val="513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707299" y="5885371"/>
            <a:ext cx="6361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084" algn="l"/>
                <a:tab pos="6348095" algn="l"/>
              </a:tabLst>
            </a:pPr>
            <a:r>
              <a:rPr dirty="0" u="sng" sz="1800" spc="9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5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1</a:t>
            </a:r>
            <a:r>
              <a:rPr dirty="0" u="sng" sz="180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	</a:t>
            </a:r>
            <a:r>
              <a:rPr dirty="0" u="sng" baseline="1543" sz="2700" spc="-300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Getting</a:t>
            </a:r>
            <a:r>
              <a:rPr dirty="0" u="sng" baseline="1543" sz="2700" spc="-532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 </a:t>
            </a:r>
            <a:r>
              <a:rPr dirty="0" u="sng" baseline="1543" sz="2700" spc="-15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Started</a:t>
            </a:r>
            <a:r>
              <a:rPr dirty="0" u="sng" baseline="1543" sz="2700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	</a:t>
            </a:r>
            <a:endParaRPr baseline="1543" sz="2700">
              <a:latin typeface="Verdana"/>
              <a:cs typeface="Verdan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3959999" y="6398993"/>
            <a:ext cx="197485" cy="165735"/>
          </a:xfrm>
          <a:custGeom>
            <a:avLst/>
            <a:gdLst/>
            <a:ahLst/>
            <a:cxnLst/>
            <a:rect l="l" t="t" r="r" b="b"/>
            <a:pathLst>
              <a:path w="197485" h="165734">
                <a:moveTo>
                  <a:pt x="144576" y="0"/>
                </a:moveTo>
                <a:lnTo>
                  <a:pt x="0" y="0"/>
                </a:lnTo>
                <a:lnTo>
                  <a:pt x="0" y="165633"/>
                </a:lnTo>
                <a:lnTo>
                  <a:pt x="144576" y="165633"/>
                </a:lnTo>
                <a:lnTo>
                  <a:pt x="197192" y="83756"/>
                </a:lnTo>
                <a:lnTo>
                  <a:pt x="144576" y="0"/>
                </a:lnTo>
                <a:close/>
              </a:path>
            </a:pathLst>
          </a:custGeom>
          <a:solidFill>
            <a:srgbClr val="4174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4210205" y="6365604"/>
            <a:ext cx="2652395" cy="637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Discuss</a:t>
            </a:r>
            <a:r>
              <a:rPr dirty="0" sz="1200" spc="-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following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questions.</a:t>
            </a:r>
            <a:endParaRPr sz="1200">
              <a:latin typeface="Calibri"/>
              <a:cs typeface="Calibri"/>
            </a:endParaRPr>
          </a:p>
          <a:p>
            <a:pPr marL="116205" marR="5080" indent="-104139">
              <a:lnSpc>
                <a:spcPct val="108300"/>
              </a:lnSpc>
              <a:spcBef>
                <a:spcPts val="780"/>
              </a:spcBef>
              <a:buClr>
                <a:srgbClr val="939598"/>
              </a:buClr>
              <a:buFont typeface="Georgia"/>
              <a:buChar char="●"/>
              <a:tabLst>
                <a:tab pos="118110" algn="l"/>
              </a:tabLst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What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can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or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say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make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visitor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feel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wel-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	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comed</a:t>
            </a:r>
            <a:r>
              <a:rPr dirty="0" sz="1000" spc="-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at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company?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10260" y="7121607"/>
            <a:ext cx="2802255" cy="3556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16839" indent="-104139">
              <a:lnSpc>
                <a:spcPct val="100000"/>
              </a:lnSpc>
              <a:spcBef>
                <a:spcPts val="200"/>
              </a:spcBef>
              <a:buClr>
                <a:srgbClr val="939598"/>
              </a:buClr>
              <a:buFont typeface="Georgia"/>
              <a:buChar char="●"/>
              <a:tabLst>
                <a:tab pos="116839" algn="l"/>
              </a:tabLst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How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can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address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person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when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meet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them</a:t>
            </a:r>
            <a:endParaRPr sz="1000">
              <a:latin typeface="Calibri Light"/>
              <a:cs typeface="Calibri Light"/>
            </a:endParaRPr>
          </a:p>
          <a:p>
            <a:pPr marL="11747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for</a:t>
            </a:r>
            <a:r>
              <a:rPr dirty="0" sz="1000" spc="-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first</a:t>
            </a:r>
            <a:r>
              <a:rPr dirty="0" sz="1000" spc="-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time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at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business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setting?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210205" y="7559772"/>
            <a:ext cx="2698115" cy="355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6205" marR="5080" indent="-104139">
              <a:lnSpc>
                <a:spcPct val="108300"/>
              </a:lnSpc>
              <a:spcBef>
                <a:spcPts val="100"/>
              </a:spcBef>
              <a:buClr>
                <a:srgbClr val="939598"/>
              </a:buClr>
              <a:buFont typeface="Georgia"/>
              <a:buChar char="●"/>
              <a:tabLst>
                <a:tab pos="118110" algn="l"/>
              </a:tabLst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How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greetings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differ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in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formal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informal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set-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	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tings?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08000" y="8406090"/>
            <a:ext cx="7524115" cy="1289685"/>
            <a:chOff x="108000" y="8406090"/>
            <a:chExt cx="7524115" cy="1289685"/>
          </a:xfrm>
        </p:grpSpPr>
        <p:sp>
          <p:nvSpPr>
            <p:cNvPr id="13" name="object 13" descr=""/>
            <p:cNvSpPr/>
            <p:nvPr/>
          </p:nvSpPr>
          <p:spPr>
            <a:xfrm>
              <a:off x="108000" y="8558998"/>
              <a:ext cx="7524115" cy="954405"/>
            </a:xfrm>
            <a:custGeom>
              <a:avLst/>
              <a:gdLst/>
              <a:ahLst/>
              <a:cxnLst/>
              <a:rect l="l" t="t" r="r" b="b"/>
              <a:pathLst>
                <a:path w="7524115" h="954404">
                  <a:moveTo>
                    <a:pt x="7524012" y="0"/>
                  </a:moveTo>
                  <a:lnTo>
                    <a:pt x="0" y="0"/>
                  </a:lnTo>
                  <a:lnTo>
                    <a:pt x="0" y="953998"/>
                  </a:lnTo>
                  <a:lnTo>
                    <a:pt x="7524012" y="953998"/>
                  </a:lnTo>
                  <a:lnTo>
                    <a:pt x="7524012" y="0"/>
                  </a:lnTo>
                  <a:close/>
                </a:path>
              </a:pathLst>
            </a:custGeom>
            <a:solidFill>
              <a:srgbClr val="D1D3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601506" y="8848995"/>
              <a:ext cx="271145" cy="368300"/>
            </a:xfrm>
            <a:custGeom>
              <a:avLst/>
              <a:gdLst/>
              <a:ahLst/>
              <a:cxnLst/>
              <a:rect l="l" t="t" r="r" b="b"/>
              <a:pathLst>
                <a:path w="271144" h="368300">
                  <a:moveTo>
                    <a:pt x="0" y="0"/>
                  </a:moveTo>
                  <a:lnTo>
                    <a:pt x="0" y="367995"/>
                  </a:lnTo>
                  <a:lnTo>
                    <a:pt x="270979" y="183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1BE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99096" y="8406090"/>
              <a:ext cx="1092835" cy="1289685"/>
            </a:xfrm>
            <a:custGeom>
              <a:avLst/>
              <a:gdLst/>
              <a:ahLst/>
              <a:cxnLst/>
              <a:rect l="l" t="t" r="r" b="b"/>
              <a:pathLst>
                <a:path w="1092835" h="1289684">
                  <a:moveTo>
                    <a:pt x="1092708" y="0"/>
                  </a:moveTo>
                  <a:lnTo>
                    <a:pt x="0" y="0"/>
                  </a:lnTo>
                  <a:lnTo>
                    <a:pt x="0" y="1289304"/>
                  </a:lnTo>
                  <a:lnTo>
                    <a:pt x="1092708" y="1289304"/>
                  </a:lnTo>
                  <a:lnTo>
                    <a:pt x="1092708" y="0"/>
                  </a:lnTo>
                  <a:close/>
                </a:path>
              </a:pathLst>
            </a:custGeom>
            <a:solidFill>
              <a:srgbClr val="231F20">
                <a:alpha val="44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21048" y="8428044"/>
              <a:ext cx="1016000" cy="1210310"/>
            </a:xfrm>
            <a:custGeom>
              <a:avLst/>
              <a:gdLst/>
              <a:ahLst/>
              <a:cxnLst/>
              <a:rect l="l" t="t" r="r" b="b"/>
              <a:pathLst>
                <a:path w="1016000" h="1210309">
                  <a:moveTo>
                    <a:pt x="907948" y="0"/>
                  </a:moveTo>
                  <a:lnTo>
                    <a:pt x="108000" y="0"/>
                  </a:lnTo>
                  <a:lnTo>
                    <a:pt x="45562" y="1687"/>
                  </a:lnTo>
                  <a:lnTo>
                    <a:pt x="13500" y="13500"/>
                  </a:lnTo>
                  <a:lnTo>
                    <a:pt x="1687" y="45562"/>
                  </a:lnTo>
                  <a:lnTo>
                    <a:pt x="0" y="108000"/>
                  </a:lnTo>
                  <a:lnTo>
                    <a:pt x="0" y="1101902"/>
                  </a:lnTo>
                  <a:lnTo>
                    <a:pt x="1687" y="1164340"/>
                  </a:lnTo>
                  <a:lnTo>
                    <a:pt x="13500" y="1196403"/>
                  </a:lnTo>
                  <a:lnTo>
                    <a:pt x="45562" y="1208216"/>
                  </a:lnTo>
                  <a:lnTo>
                    <a:pt x="108000" y="1209903"/>
                  </a:lnTo>
                  <a:lnTo>
                    <a:pt x="907948" y="1209903"/>
                  </a:lnTo>
                  <a:lnTo>
                    <a:pt x="970386" y="1208216"/>
                  </a:lnTo>
                  <a:lnTo>
                    <a:pt x="1002449" y="1196403"/>
                  </a:lnTo>
                  <a:lnTo>
                    <a:pt x="1014261" y="1164340"/>
                  </a:lnTo>
                  <a:lnTo>
                    <a:pt x="1015949" y="1101902"/>
                  </a:lnTo>
                  <a:lnTo>
                    <a:pt x="1015949" y="108000"/>
                  </a:lnTo>
                  <a:lnTo>
                    <a:pt x="1014261" y="45562"/>
                  </a:lnTo>
                  <a:lnTo>
                    <a:pt x="1002449" y="13500"/>
                  </a:lnTo>
                  <a:lnTo>
                    <a:pt x="970386" y="1687"/>
                  </a:lnTo>
                  <a:lnTo>
                    <a:pt x="907948" y="0"/>
                  </a:lnTo>
                  <a:close/>
                </a:path>
              </a:pathLst>
            </a:custGeom>
            <a:solidFill>
              <a:srgbClr val="91BEA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940300" y="8695254"/>
            <a:ext cx="1483360" cy="688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1100" spc="-85" b="1">
                <a:solidFill>
                  <a:srgbClr val="231F20"/>
                </a:solidFill>
                <a:latin typeface="Georgia"/>
                <a:cs typeface="Georgia"/>
              </a:rPr>
              <a:t>Which</a:t>
            </a:r>
            <a:r>
              <a:rPr dirty="0" sz="1100" spc="-4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55" b="1">
                <a:solidFill>
                  <a:srgbClr val="231F20"/>
                </a:solidFill>
                <a:latin typeface="Georgia"/>
                <a:cs typeface="Georgia"/>
              </a:rPr>
              <a:t>is</a:t>
            </a:r>
            <a:r>
              <a:rPr dirty="0" sz="1100" spc="-4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Georgia"/>
                <a:cs typeface="Georgia"/>
              </a:rPr>
              <a:t>right?</a:t>
            </a:r>
            <a:endParaRPr sz="1100">
              <a:latin typeface="Georgia"/>
              <a:cs typeface="Georgia"/>
            </a:endParaRPr>
          </a:p>
          <a:p>
            <a:pPr marL="12700" marR="5080">
              <a:lnSpc>
                <a:spcPts val="1300"/>
              </a:lnSpc>
              <a:spcBef>
                <a:spcPts val="50"/>
              </a:spcBef>
            </a:pPr>
            <a:r>
              <a:rPr dirty="0" sz="1100" spc="-90" b="1">
                <a:solidFill>
                  <a:srgbClr val="231F20"/>
                </a:solidFill>
                <a:latin typeface="Georgia"/>
                <a:cs typeface="Georgia"/>
              </a:rPr>
              <a:t>Check</a:t>
            </a:r>
            <a:r>
              <a:rPr dirty="0" sz="1100" spc="-2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-20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80" b="1">
                <a:solidFill>
                  <a:srgbClr val="231F20"/>
                </a:solidFill>
                <a:latin typeface="Georgia"/>
                <a:cs typeface="Georgia"/>
              </a:rPr>
              <a:t>answers</a:t>
            </a:r>
            <a:r>
              <a:rPr dirty="0" sz="1100" spc="-2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231F20"/>
                </a:solidFill>
                <a:latin typeface="Georgia"/>
                <a:cs typeface="Georgia"/>
              </a:rPr>
              <a:t>and </a:t>
            </a:r>
            <a:r>
              <a:rPr dirty="0" sz="1100" spc="-75" b="1">
                <a:solidFill>
                  <a:srgbClr val="231F20"/>
                </a:solidFill>
                <a:latin typeface="Georgia"/>
                <a:cs typeface="Georgia"/>
              </a:rPr>
              <a:t>explanations</a:t>
            </a:r>
            <a:r>
              <a:rPr dirty="0" sz="1100" spc="-2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231F20"/>
                </a:solidFill>
                <a:latin typeface="Georgia"/>
                <a:cs typeface="Georgia"/>
              </a:rPr>
              <a:t>in</a:t>
            </a:r>
            <a:r>
              <a:rPr dirty="0" sz="1100" spc="-20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25" b="1">
                <a:solidFill>
                  <a:srgbClr val="231F20"/>
                </a:solidFill>
                <a:latin typeface="Georgia"/>
                <a:cs typeface="Georgia"/>
              </a:rPr>
              <a:t>the </a:t>
            </a:r>
            <a:r>
              <a:rPr dirty="0" sz="1100" spc="-85" b="1">
                <a:solidFill>
                  <a:srgbClr val="231F20"/>
                </a:solidFill>
                <a:latin typeface="Georgia"/>
                <a:cs typeface="Georgia"/>
              </a:rPr>
              <a:t>back</a:t>
            </a:r>
            <a:r>
              <a:rPr dirty="0" sz="1100" spc="-4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231F20"/>
                </a:solidFill>
                <a:latin typeface="Georgia"/>
                <a:cs typeface="Georgia"/>
              </a:rPr>
              <a:t>of</a:t>
            </a:r>
            <a:r>
              <a:rPr dirty="0" sz="1100" spc="-4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70" b="1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100" spc="-4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100" spc="-10" b="1">
                <a:solidFill>
                  <a:srgbClr val="231F20"/>
                </a:solidFill>
                <a:latin typeface="Georgia"/>
                <a:cs typeface="Georgia"/>
              </a:rPr>
              <a:t>book.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527474" y="8711992"/>
            <a:ext cx="9525" cy="684530"/>
            <a:chOff x="3527474" y="8711992"/>
            <a:chExt cx="9525" cy="684530"/>
          </a:xfrm>
        </p:grpSpPr>
        <p:sp>
          <p:nvSpPr>
            <p:cNvPr id="19" name="object 19" descr=""/>
            <p:cNvSpPr/>
            <p:nvPr/>
          </p:nvSpPr>
          <p:spPr>
            <a:xfrm>
              <a:off x="3532237" y="8736027"/>
              <a:ext cx="0" cy="645795"/>
            </a:xfrm>
            <a:custGeom>
              <a:avLst/>
              <a:gdLst/>
              <a:ahLst/>
              <a:cxnLst/>
              <a:rect l="l" t="t" r="r" b="b"/>
              <a:pathLst>
                <a:path w="0" h="645795">
                  <a:moveTo>
                    <a:pt x="0" y="0"/>
                  </a:moveTo>
                  <a:lnTo>
                    <a:pt x="0" y="645566"/>
                  </a:lnTo>
                </a:path>
              </a:pathLst>
            </a:custGeom>
            <a:ln w="9525">
              <a:solidFill>
                <a:srgbClr val="808285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527463" y="8711996"/>
              <a:ext cx="9525" cy="684530"/>
            </a:xfrm>
            <a:custGeom>
              <a:avLst/>
              <a:gdLst/>
              <a:ahLst/>
              <a:cxnLst/>
              <a:rect l="l" t="t" r="r" b="b"/>
              <a:pathLst>
                <a:path w="9525" h="684529">
                  <a:moveTo>
                    <a:pt x="9525" y="679234"/>
                  </a:moveTo>
                  <a:lnTo>
                    <a:pt x="8140" y="675868"/>
                  </a:lnTo>
                  <a:lnTo>
                    <a:pt x="4762" y="674471"/>
                  </a:lnTo>
                  <a:lnTo>
                    <a:pt x="1397" y="675868"/>
                  </a:lnTo>
                  <a:lnTo>
                    <a:pt x="0" y="679234"/>
                  </a:lnTo>
                  <a:lnTo>
                    <a:pt x="1397" y="682599"/>
                  </a:lnTo>
                  <a:lnTo>
                    <a:pt x="4762" y="683996"/>
                  </a:lnTo>
                  <a:lnTo>
                    <a:pt x="8140" y="682599"/>
                  </a:lnTo>
                  <a:lnTo>
                    <a:pt x="9525" y="679234"/>
                  </a:lnTo>
                  <a:close/>
                </a:path>
                <a:path w="9525" h="684529">
                  <a:moveTo>
                    <a:pt x="9525" y="4762"/>
                  </a:moveTo>
                  <a:lnTo>
                    <a:pt x="8140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40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3632263" y="8626619"/>
            <a:ext cx="3470910" cy="737235"/>
          </a:xfrm>
          <a:prstGeom prst="rect">
            <a:avLst/>
          </a:prstGeom>
        </p:spPr>
        <p:txBody>
          <a:bodyPr wrap="square" lIns="0" tIns="97155" rIns="0" bIns="0" rtlCol="0" vert="horz">
            <a:spAutoFit/>
          </a:bodyPr>
          <a:lstStyle/>
          <a:p>
            <a:pPr marL="97790" indent="-85090">
              <a:lnSpc>
                <a:spcPct val="100000"/>
              </a:lnSpc>
              <a:spcBef>
                <a:spcPts val="765"/>
              </a:spcBef>
              <a:buFont typeface="Arial MT"/>
              <a:buChar char="·"/>
              <a:tabLst>
                <a:tab pos="97790" algn="l"/>
              </a:tabLst>
            </a:pPr>
            <a:r>
              <a:rPr dirty="0" sz="1000" spc="-10">
                <a:solidFill>
                  <a:srgbClr val="636466"/>
                </a:solidFill>
                <a:latin typeface="Calibri Light"/>
                <a:cs typeface="Calibri Light"/>
              </a:rPr>
              <a:t>Everyone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 b="1">
                <a:solidFill>
                  <a:srgbClr val="636466"/>
                </a:solidFill>
                <a:latin typeface="Calibri"/>
                <a:cs typeface="Calibri"/>
              </a:rPr>
              <a:t>were/was</a:t>
            </a:r>
            <a:r>
              <a:rPr dirty="0" sz="1000" spc="-15" b="1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Calibri Light"/>
                <a:cs typeface="Calibri Light"/>
              </a:rPr>
              <a:t>convinced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that</a:t>
            </a:r>
            <a:r>
              <a:rPr dirty="0" sz="1000" spc="-1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he</a:t>
            </a:r>
            <a:r>
              <a:rPr dirty="0" sz="1000" spc="-1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Calibri Light"/>
                <a:cs typeface="Calibri Light"/>
              </a:rPr>
              <a:t>would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win</a:t>
            </a:r>
            <a:r>
              <a:rPr dirty="0" sz="1000" spc="-1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the</a:t>
            </a:r>
            <a:r>
              <a:rPr dirty="0" sz="1000" spc="-1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Calibri Light"/>
                <a:cs typeface="Calibri Light"/>
              </a:rPr>
              <a:t>negotiation.</a:t>
            </a:r>
            <a:endParaRPr sz="1000">
              <a:latin typeface="Calibri Light"/>
              <a:cs typeface="Calibri Light"/>
            </a:endParaRPr>
          </a:p>
          <a:p>
            <a:pPr marL="97790" indent="-85090">
              <a:lnSpc>
                <a:spcPct val="100000"/>
              </a:lnSpc>
              <a:spcBef>
                <a:spcPts val="665"/>
              </a:spcBef>
              <a:buFont typeface="Arial MT"/>
              <a:buChar char="·"/>
              <a:tabLst>
                <a:tab pos="97790" algn="l"/>
              </a:tabLst>
            </a:pP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I</a:t>
            </a:r>
            <a:r>
              <a:rPr dirty="0" sz="1000" spc="-30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think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every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Calibri Light"/>
                <a:cs typeface="Calibri Light"/>
              </a:rPr>
              <a:t>person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in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this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room</a:t>
            </a:r>
            <a:r>
              <a:rPr dirty="0" sz="1000" spc="-30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 b="1">
                <a:solidFill>
                  <a:srgbClr val="636466"/>
                </a:solidFill>
                <a:latin typeface="Calibri"/>
                <a:cs typeface="Calibri"/>
              </a:rPr>
              <a:t>is/are</a:t>
            </a:r>
            <a:r>
              <a:rPr dirty="0" sz="1000" spc="-25" b="1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Calibri Light"/>
                <a:cs typeface="Calibri Light"/>
              </a:rPr>
              <a:t>happy.</a:t>
            </a:r>
            <a:endParaRPr sz="1000">
              <a:latin typeface="Calibri Light"/>
              <a:cs typeface="Calibri Light"/>
            </a:endParaRPr>
          </a:p>
          <a:p>
            <a:pPr marL="97790" indent="-85090">
              <a:lnSpc>
                <a:spcPct val="100000"/>
              </a:lnSpc>
              <a:spcBef>
                <a:spcPts val="670"/>
              </a:spcBef>
              <a:buFont typeface="Arial MT"/>
              <a:buChar char="·"/>
              <a:tabLst>
                <a:tab pos="97790" algn="l"/>
              </a:tabLst>
            </a:pPr>
            <a:r>
              <a:rPr dirty="0" sz="1000" spc="-10">
                <a:solidFill>
                  <a:srgbClr val="636466"/>
                </a:solidFill>
                <a:latin typeface="Calibri Light"/>
                <a:cs typeface="Calibri Light"/>
              </a:rPr>
              <a:t>Everybody</a:t>
            </a:r>
            <a:r>
              <a:rPr dirty="0" sz="1000" spc="-30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 b="1">
                <a:solidFill>
                  <a:srgbClr val="636466"/>
                </a:solidFill>
                <a:latin typeface="Calibri"/>
                <a:cs typeface="Calibri"/>
              </a:rPr>
              <a:t>have/has</a:t>
            </a:r>
            <a:r>
              <a:rPr dirty="0" sz="1000" spc="-25" b="1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memories</a:t>
            </a:r>
            <a:r>
              <a:rPr dirty="0" sz="1000" spc="-30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of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their</a:t>
            </a:r>
            <a:r>
              <a:rPr dirty="0" sz="1000" spc="-25">
                <a:solidFill>
                  <a:srgbClr val="636466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636466"/>
                </a:solidFill>
                <a:latin typeface="Calibri Light"/>
                <a:cs typeface="Calibri Light"/>
              </a:rPr>
              <a:t>first</a:t>
            </a:r>
            <a:r>
              <a:rPr dirty="0" sz="1000" spc="-20">
                <a:solidFill>
                  <a:srgbClr val="636466"/>
                </a:solidFill>
                <a:latin typeface="Calibri Light"/>
                <a:cs typeface="Calibri Light"/>
              </a:rPr>
              <a:t> love.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99096" y="8406090"/>
            <a:ext cx="1092835" cy="12896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500">
              <a:latin typeface="Times New Roman"/>
              <a:cs typeface="Times New Roman"/>
            </a:endParaRPr>
          </a:p>
          <a:p>
            <a:pPr marL="119380" marR="155575">
              <a:lnSpc>
                <a:spcPct val="67400"/>
              </a:lnSpc>
            </a:pPr>
            <a:r>
              <a:rPr dirty="0" sz="1500" spc="-130" b="1">
                <a:solidFill>
                  <a:srgbClr val="51381D"/>
                </a:solidFill>
                <a:latin typeface="Georgia"/>
                <a:cs typeface="Georgia"/>
              </a:rPr>
              <a:t>Common </a:t>
            </a:r>
            <a:r>
              <a:rPr dirty="0" sz="1500" spc="-80" b="1">
                <a:solidFill>
                  <a:srgbClr val="51381D"/>
                </a:solidFill>
                <a:latin typeface="Georgia"/>
                <a:cs typeface="Georgia"/>
              </a:rPr>
              <a:t>Mistakes</a:t>
            </a:r>
            <a:endParaRPr sz="1500">
              <a:latin typeface="Georgia"/>
              <a:cs typeface="Georgi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802673" y="8678822"/>
            <a:ext cx="739140" cy="379730"/>
            <a:chOff x="802673" y="8678822"/>
            <a:chExt cx="739140" cy="379730"/>
          </a:xfrm>
        </p:grpSpPr>
        <p:sp>
          <p:nvSpPr>
            <p:cNvPr id="24" name="object 24" descr=""/>
            <p:cNvSpPr/>
            <p:nvPr/>
          </p:nvSpPr>
          <p:spPr>
            <a:xfrm>
              <a:off x="806907" y="8909480"/>
              <a:ext cx="734695" cy="148590"/>
            </a:xfrm>
            <a:custGeom>
              <a:avLst/>
              <a:gdLst/>
              <a:ahLst/>
              <a:cxnLst/>
              <a:rect l="l" t="t" r="r" b="b"/>
              <a:pathLst>
                <a:path w="734694" h="148590">
                  <a:moveTo>
                    <a:pt x="15074" y="72148"/>
                  </a:moveTo>
                  <a:lnTo>
                    <a:pt x="14617" y="72034"/>
                  </a:lnTo>
                  <a:lnTo>
                    <a:pt x="13881" y="72694"/>
                  </a:lnTo>
                  <a:lnTo>
                    <a:pt x="12674" y="74764"/>
                  </a:lnTo>
                  <a:lnTo>
                    <a:pt x="13233" y="73825"/>
                  </a:lnTo>
                  <a:lnTo>
                    <a:pt x="14173" y="73012"/>
                  </a:lnTo>
                  <a:lnTo>
                    <a:pt x="15074" y="72148"/>
                  </a:lnTo>
                  <a:close/>
                </a:path>
                <a:path w="734694" h="148590">
                  <a:moveTo>
                    <a:pt x="22961" y="125095"/>
                  </a:moveTo>
                  <a:lnTo>
                    <a:pt x="21259" y="128270"/>
                  </a:lnTo>
                  <a:lnTo>
                    <a:pt x="21996" y="132080"/>
                  </a:lnTo>
                  <a:lnTo>
                    <a:pt x="22707" y="127000"/>
                  </a:lnTo>
                  <a:lnTo>
                    <a:pt x="22771" y="126492"/>
                  </a:lnTo>
                  <a:lnTo>
                    <a:pt x="22885" y="125730"/>
                  </a:lnTo>
                  <a:lnTo>
                    <a:pt x="22961" y="125095"/>
                  </a:lnTo>
                  <a:close/>
                </a:path>
                <a:path w="734694" h="148590">
                  <a:moveTo>
                    <a:pt x="23304" y="124460"/>
                  </a:moveTo>
                  <a:lnTo>
                    <a:pt x="23152" y="124294"/>
                  </a:lnTo>
                  <a:lnTo>
                    <a:pt x="23050" y="124460"/>
                  </a:lnTo>
                  <a:lnTo>
                    <a:pt x="22961" y="125095"/>
                  </a:lnTo>
                  <a:lnTo>
                    <a:pt x="23304" y="124460"/>
                  </a:lnTo>
                  <a:close/>
                </a:path>
                <a:path w="734694" h="148590">
                  <a:moveTo>
                    <a:pt x="76746" y="128270"/>
                  </a:moveTo>
                  <a:lnTo>
                    <a:pt x="75895" y="125730"/>
                  </a:lnTo>
                  <a:lnTo>
                    <a:pt x="75399" y="126492"/>
                  </a:lnTo>
                  <a:lnTo>
                    <a:pt x="76746" y="128270"/>
                  </a:lnTo>
                  <a:close/>
                </a:path>
                <a:path w="734694" h="148590">
                  <a:moveTo>
                    <a:pt x="145313" y="68580"/>
                  </a:moveTo>
                  <a:lnTo>
                    <a:pt x="140919" y="66040"/>
                  </a:lnTo>
                  <a:lnTo>
                    <a:pt x="134480" y="66040"/>
                  </a:lnTo>
                  <a:lnTo>
                    <a:pt x="130797" y="63500"/>
                  </a:lnTo>
                  <a:lnTo>
                    <a:pt x="127952" y="68580"/>
                  </a:lnTo>
                  <a:lnTo>
                    <a:pt x="145313" y="68580"/>
                  </a:lnTo>
                  <a:close/>
                </a:path>
                <a:path w="734694" h="148590">
                  <a:moveTo>
                    <a:pt x="159435" y="64770"/>
                  </a:moveTo>
                  <a:lnTo>
                    <a:pt x="159270" y="64465"/>
                  </a:lnTo>
                  <a:lnTo>
                    <a:pt x="159194" y="64770"/>
                  </a:lnTo>
                  <a:lnTo>
                    <a:pt x="159080" y="65252"/>
                  </a:lnTo>
                  <a:lnTo>
                    <a:pt x="159435" y="64770"/>
                  </a:lnTo>
                  <a:close/>
                </a:path>
                <a:path w="734694" h="148590">
                  <a:moveTo>
                    <a:pt x="164833" y="63322"/>
                  </a:moveTo>
                  <a:lnTo>
                    <a:pt x="164592" y="63500"/>
                  </a:lnTo>
                  <a:lnTo>
                    <a:pt x="162280" y="66040"/>
                  </a:lnTo>
                  <a:lnTo>
                    <a:pt x="164465" y="68097"/>
                  </a:lnTo>
                  <a:lnTo>
                    <a:pt x="164592" y="64770"/>
                  </a:lnTo>
                  <a:lnTo>
                    <a:pt x="164642" y="63677"/>
                  </a:lnTo>
                  <a:lnTo>
                    <a:pt x="164731" y="63500"/>
                  </a:lnTo>
                  <a:lnTo>
                    <a:pt x="164833" y="63322"/>
                  </a:lnTo>
                  <a:close/>
                </a:path>
                <a:path w="734694" h="148590">
                  <a:moveTo>
                    <a:pt x="169900" y="117906"/>
                  </a:moveTo>
                  <a:lnTo>
                    <a:pt x="169824" y="117690"/>
                  </a:lnTo>
                  <a:lnTo>
                    <a:pt x="169735" y="117538"/>
                  </a:lnTo>
                  <a:lnTo>
                    <a:pt x="169659" y="117233"/>
                  </a:lnTo>
                  <a:lnTo>
                    <a:pt x="168300" y="120383"/>
                  </a:lnTo>
                  <a:lnTo>
                    <a:pt x="168871" y="119849"/>
                  </a:lnTo>
                  <a:lnTo>
                    <a:pt x="169900" y="117906"/>
                  </a:lnTo>
                  <a:close/>
                </a:path>
                <a:path w="734694" h="148590">
                  <a:moveTo>
                    <a:pt x="170332" y="57150"/>
                  </a:moveTo>
                  <a:lnTo>
                    <a:pt x="166293" y="57150"/>
                  </a:lnTo>
                  <a:lnTo>
                    <a:pt x="166738" y="59499"/>
                  </a:lnTo>
                  <a:lnTo>
                    <a:pt x="166763" y="59690"/>
                  </a:lnTo>
                  <a:lnTo>
                    <a:pt x="164947" y="63093"/>
                  </a:lnTo>
                  <a:lnTo>
                    <a:pt x="170332" y="57150"/>
                  </a:lnTo>
                  <a:close/>
                </a:path>
                <a:path w="734694" h="148590">
                  <a:moveTo>
                    <a:pt x="188404" y="140970"/>
                  </a:moveTo>
                  <a:lnTo>
                    <a:pt x="186055" y="140970"/>
                  </a:lnTo>
                  <a:lnTo>
                    <a:pt x="183807" y="138430"/>
                  </a:lnTo>
                  <a:lnTo>
                    <a:pt x="183680" y="138290"/>
                  </a:lnTo>
                  <a:lnTo>
                    <a:pt x="181813" y="142240"/>
                  </a:lnTo>
                  <a:lnTo>
                    <a:pt x="188404" y="140970"/>
                  </a:lnTo>
                  <a:close/>
                </a:path>
                <a:path w="734694" h="148590">
                  <a:moveTo>
                    <a:pt x="197878" y="142240"/>
                  </a:moveTo>
                  <a:lnTo>
                    <a:pt x="195986" y="141224"/>
                  </a:lnTo>
                  <a:lnTo>
                    <a:pt x="196621" y="142240"/>
                  </a:lnTo>
                  <a:lnTo>
                    <a:pt x="197878" y="142240"/>
                  </a:lnTo>
                  <a:close/>
                </a:path>
                <a:path w="734694" h="148590">
                  <a:moveTo>
                    <a:pt x="310159" y="121424"/>
                  </a:moveTo>
                  <a:lnTo>
                    <a:pt x="308800" y="123418"/>
                  </a:lnTo>
                  <a:lnTo>
                    <a:pt x="309435" y="122783"/>
                  </a:lnTo>
                  <a:lnTo>
                    <a:pt x="309854" y="122123"/>
                  </a:lnTo>
                  <a:lnTo>
                    <a:pt x="310159" y="121424"/>
                  </a:lnTo>
                  <a:close/>
                </a:path>
                <a:path w="734694" h="148590">
                  <a:moveTo>
                    <a:pt x="315112" y="120154"/>
                  </a:moveTo>
                  <a:lnTo>
                    <a:pt x="313918" y="120650"/>
                  </a:lnTo>
                  <a:lnTo>
                    <a:pt x="315061" y="120650"/>
                  </a:lnTo>
                  <a:lnTo>
                    <a:pt x="315112" y="120154"/>
                  </a:lnTo>
                  <a:close/>
                </a:path>
                <a:path w="734694" h="148590">
                  <a:moveTo>
                    <a:pt x="315823" y="45427"/>
                  </a:moveTo>
                  <a:lnTo>
                    <a:pt x="315696" y="43649"/>
                  </a:lnTo>
                  <a:lnTo>
                    <a:pt x="314845" y="45034"/>
                  </a:lnTo>
                  <a:lnTo>
                    <a:pt x="314464" y="46558"/>
                  </a:lnTo>
                  <a:lnTo>
                    <a:pt x="314452" y="48183"/>
                  </a:lnTo>
                  <a:lnTo>
                    <a:pt x="315328" y="46863"/>
                  </a:lnTo>
                  <a:lnTo>
                    <a:pt x="315823" y="45427"/>
                  </a:lnTo>
                  <a:close/>
                </a:path>
                <a:path w="734694" h="148590">
                  <a:moveTo>
                    <a:pt x="325335" y="109220"/>
                  </a:moveTo>
                  <a:lnTo>
                    <a:pt x="323240" y="109220"/>
                  </a:lnTo>
                  <a:lnTo>
                    <a:pt x="323545" y="111556"/>
                  </a:lnTo>
                  <a:lnTo>
                    <a:pt x="323570" y="111760"/>
                  </a:lnTo>
                  <a:lnTo>
                    <a:pt x="325335" y="109220"/>
                  </a:lnTo>
                  <a:close/>
                </a:path>
                <a:path w="734694" h="148590">
                  <a:moveTo>
                    <a:pt x="331482" y="123456"/>
                  </a:moveTo>
                  <a:lnTo>
                    <a:pt x="330949" y="122923"/>
                  </a:lnTo>
                  <a:lnTo>
                    <a:pt x="330974" y="123190"/>
                  </a:lnTo>
                  <a:lnTo>
                    <a:pt x="331089" y="124294"/>
                  </a:lnTo>
                  <a:lnTo>
                    <a:pt x="331482" y="123456"/>
                  </a:lnTo>
                  <a:close/>
                </a:path>
                <a:path w="734694" h="148590">
                  <a:moveTo>
                    <a:pt x="336943" y="143510"/>
                  </a:moveTo>
                  <a:lnTo>
                    <a:pt x="335648" y="138430"/>
                  </a:lnTo>
                  <a:lnTo>
                    <a:pt x="333806" y="130810"/>
                  </a:lnTo>
                  <a:lnTo>
                    <a:pt x="333311" y="127000"/>
                  </a:lnTo>
                  <a:lnTo>
                    <a:pt x="333248" y="126492"/>
                  </a:lnTo>
                  <a:lnTo>
                    <a:pt x="333146" y="125730"/>
                  </a:lnTo>
                  <a:lnTo>
                    <a:pt x="333057" y="125095"/>
                  </a:lnTo>
                  <a:lnTo>
                    <a:pt x="332955" y="124294"/>
                  </a:lnTo>
                  <a:lnTo>
                    <a:pt x="332867" y="122923"/>
                  </a:lnTo>
                  <a:lnTo>
                    <a:pt x="334048" y="116941"/>
                  </a:lnTo>
                  <a:lnTo>
                    <a:pt x="333502" y="118110"/>
                  </a:lnTo>
                  <a:lnTo>
                    <a:pt x="331685" y="122923"/>
                  </a:lnTo>
                  <a:lnTo>
                    <a:pt x="331584" y="123190"/>
                  </a:lnTo>
                  <a:lnTo>
                    <a:pt x="331482" y="123456"/>
                  </a:lnTo>
                  <a:lnTo>
                    <a:pt x="332486" y="124460"/>
                  </a:lnTo>
                  <a:lnTo>
                    <a:pt x="329222" y="127000"/>
                  </a:lnTo>
                  <a:lnTo>
                    <a:pt x="330695" y="134620"/>
                  </a:lnTo>
                  <a:lnTo>
                    <a:pt x="332473" y="137160"/>
                  </a:lnTo>
                  <a:lnTo>
                    <a:pt x="334556" y="138430"/>
                  </a:lnTo>
                  <a:lnTo>
                    <a:pt x="336943" y="143510"/>
                  </a:lnTo>
                  <a:close/>
                </a:path>
                <a:path w="734694" h="148590">
                  <a:moveTo>
                    <a:pt x="349834" y="125095"/>
                  </a:moveTo>
                  <a:lnTo>
                    <a:pt x="349707" y="123456"/>
                  </a:lnTo>
                  <a:lnTo>
                    <a:pt x="349631" y="121920"/>
                  </a:lnTo>
                  <a:lnTo>
                    <a:pt x="349516" y="119710"/>
                  </a:lnTo>
                  <a:lnTo>
                    <a:pt x="347446" y="120650"/>
                  </a:lnTo>
                  <a:lnTo>
                    <a:pt x="349834" y="125095"/>
                  </a:lnTo>
                  <a:close/>
                </a:path>
                <a:path w="734694" h="148590">
                  <a:moveTo>
                    <a:pt x="354914" y="134620"/>
                  </a:moveTo>
                  <a:lnTo>
                    <a:pt x="349834" y="125095"/>
                  </a:lnTo>
                  <a:lnTo>
                    <a:pt x="349859" y="126492"/>
                  </a:lnTo>
                  <a:lnTo>
                    <a:pt x="349973" y="128270"/>
                  </a:lnTo>
                  <a:lnTo>
                    <a:pt x="350062" y="129540"/>
                  </a:lnTo>
                  <a:lnTo>
                    <a:pt x="350139" y="130810"/>
                  </a:lnTo>
                  <a:lnTo>
                    <a:pt x="350227" y="132080"/>
                  </a:lnTo>
                  <a:lnTo>
                    <a:pt x="350304" y="133350"/>
                  </a:lnTo>
                  <a:lnTo>
                    <a:pt x="354914" y="134620"/>
                  </a:lnTo>
                  <a:close/>
                </a:path>
                <a:path w="734694" h="148590">
                  <a:moveTo>
                    <a:pt x="366382" y="114782"/>
                  </a:moveTo>
                  <a:lnTo>
                    <a:pt x="363626" y="116941"/>
                  </a:lnTo>
                  <a:lnTo>
                    <a:pt x="363778" y="116941"/>
                  </a:lnTo>
                  <a:lnTo>
                    <a:pt x="364337" y="119380"/>
                  </a:lnTo>
                  <a:lnTo>
                    <a:pt x="364413" y="119710"/>
                  </a:lnTo>
                  <a:lnTo>
                    <a:pt x="364515" y="120154"/>
                  </a:lnTo>
                  <a:lnTo>
                    <a:pt x="364629" y="120650"/>
                  </a:lnTo>
                  <a:lnTo>
                    <a:pt x="366382" y="114782"/>
                  </a:lnTo>
                  <a:close/>
                </a:path>
                <a:path w="734694" h="148590">
                  <a:moveTo>
                    <a:pt x="367004" y="114300"/>
                  </a:moveTo>
                  <a:lnTo>
                    <a:pt x="366674" y="113804"/>
                  </a:lnTo>
                  <a:lnTo>
                    <a:pt x="366382" y="114782"/>
                  </a:lnTo>
                  <a:lnTo>
                    <a:pt x="367004" y="114300"/>
                  </a:lnTo>
                  <a:close/>
                </a:path>
                <a:path w="734694" h="148590">
                  <a:moveTo>
                    <a:pt x="396532" y="110744"/>
                  </a:moveTo>
                  <a:lnTo>
                    <a:pt x="394182" y="105956"/>
                  </a:lnTo>
                  <a:lnTo>
                    <a:pt x="394690" y="107619"/>
                  </a:lnTo>
                  <a:lnTo>
                    <a:pt x="395439" y="109207"/>
                  </a:lnTo>
                  <a:lnTo>
                    <a:pt x="396532" y="110744"/>
                  </a:lnTo>
                  <a:close/>
                </a:path>
                <a:path w="734694" h="148590">
                  <a:moveTo>
                    <a:pt x="401002" y="75869"/>
                  </a:moveTo>
                  <a:lnTo>
                    <a:pt x="398970" y="80568"/>
                  </a:lnTo>
                  <a:lnTo>
                    <a:pt x="399453" y="82804"/>
                  </a:lnTo>
                  <a:lnTo>
                    <a:pt x="400011" y="80327"/>
                  </a:lnTo>
                  <a:lnTo>
                    <a:pt x="400519" y="78003"/>
                  </a:lnTo>
                  <a:lnTo>
                    <a:pt x="401002" y="75869"/>
                  </a:lnTo>
                  <a:close/>
                </a:path>
                <a:path w="734694" h="148590">
                  <a:moveTo>
                    <a:pt x="430872" y="111556"/>
                  </a:moveTo>
                  <a:lnTo>
                    <a:pt x="428066" y="110490"/>
                  </a:lnTo>
                  <a:lnTo>
                    <a:pt x="430377" y="113030"/>
                  </a:lnTo>
                  <a:lnTo>
                    <a:pt x="430809" y="111760"/>
                  </a:lnTo>
                  <a:lnTo>
                    <a:pt x="430872" y="111556"/>
                  </a:lnTo>
                  <a:close/>
                </a:path>
                <a:path w="734694" h="148590">
                  <a:moveTo>
                    <a:pt x="432104" y="107950"/>
                  </a:moveTo>
                  <a:lnTo>
                    <a:pt x="430872" y="111556"/>
                  </a:lnTo>
                  <a:lnTo>
                    <a:pt x="431419" y="111760"/>
                  </a:lnTo>
                  <a:lnTo>
                    <a:pt x="432104" y="107950"/>
                  </a:lnTo>
                  <a:close/>
                </a:path>
                <a:path w="734694" h="148590">
                  <a:moveTo>
                    <a:pt x="436968" y="101600"/>
                  </a:moveTo>
                  <a:lnTo>
                    <a:pt x="436473" y="101320"/>
                  </a:lnTo>
                  <a:lnTo>
                    <a:pt x="436346" y="101600"/>
                  </a:lnTo>
                  <a:lnTo>
                    <a:pt x="436968" y="101600"/>
                  </a:lnTo>
                  <a:close/>
                </a:path>
                <a:path w="734694" h="148590">
                  <a:moveTo>
                    <a:pt x="463829" y="113207"/>
                  </a:moveTo>
                  <a:lnTo>
                    <a:pt x="463067" y="92138"/>
                  </a:lnTo>
                  <a:lnTo>
                    <a:pt x="459193" y="119240"/>
                  </a:lnTo>
                  <a:lnTo>
                    <a:pt x="461416" y="110147"/>
                  </a:lnTo>
                  <a:lnTo>
                    <a:pt x="462457" y="111277"/>
                  </a:lnTo>
                  <a:lnTo>
                    <a:pt x="463829" y="113207"/>
                  </a:lnTo>
                  <a:close/>
                </a:path>
                <a:path w="734694" h="148590">
                  <a:moveTo>
                    <a:pt x="464007" y="113461"/>
                  </a:moveTo>
                  <a:lnTo>
                    <a:pt x="463829" y="113207"/>
                  </a:lnTo>
                  <a:lnTo>
                    <a:pt x="463854" y="113804"/>
                  </a:lnTo>
                  <a:lnTo>
                    <a:pt x="463956" y="113550"/>
                  </a:lnTo>
                  <a:close/>
                </a:path>
                <a:path w="734694" h="148590">
                  <a:moveTo>
                    <a:pt x="477761" y="110490"/>
                  </a:moveTo>
                  <a:lnTo>
                    <a:pt x="477367" y="111556"/>
                  </a:lnTo>
                  <a:lnTo>
                    <a:pt x="476910" y="113030"/>
                  </a:lnTo>
                  <a:lnTo>
                    <a:pt x="477761" y="111760"/>
                  </a:lnTo>
                  <a:lnTo>
                    <a:pt x="477761" y="110490"/>
                  </a:lnTo>
                  <a:close/>
                </a:path>
                <a:path w="734694" h="148590">
                  <a:moveTo>
                    <a:pt x="487781" y="48260"/>
                  </a:moveTo>
                  <a:lnTo>
                    <a:pt x="486524" y="43180"/>
                  </a:lnTo>
                  <a:lnTo>
                    <a:pt x="485521" y="48260"/>
                  </a:lnTo>
                  <a:lnTo>
                    <a:pt x="487781" y="48260"/>
                  </a:lnTo>
                  <a:close/>
                </a:path>
                <a:path w="734694" h="148590">
                  <a:moveTo>
                    <a:pt x="491185" y="48260"/>
                  </a:moveTo>
                  <a:lnTo>
                    <a:pt x="490918" y="46990"/>
                  </a:lnTo>
                  <a:lnTo>
                    <a:pt x="489394" y="48260"/>
                  </a:lnTo>
                  <a:lnTo>
                    <a:pt x="491185" y="48260"/>
                  </a:lnTo>
                  <a:close/>
                </a:path>
                <a:path w="734694" h="148590">
                  <a:moveTo>
                    <a:pt x="498373" y="38074"/>
                  </a:moveTo>
                  <a:lnTo>
                    <a:pt x="496633" y="31838"/>
                  </a:lnTo>
                  <a:lnTo>
                    <a:pt x="494779" y="22186"/>
                  </a:lnTo>
                  <a:lnTo>
                    <a:pt x="494804" y="29679"/>
                  </a:lnTo>
                  <a:lnTo>
                    <a:pt x="495173" y="36995"/>
                  </a:lnTo>
                  <a:lnTo>
                    <a:pt x="496544" y="35687"/>
                  </a:lnTo>
                  <a:lnTo>
                    <a:pt x="497547" y="36499"/>
                  </a:lnTo>
                  <a:lnTo>
                    <a:pt x="498373" y="38074"/>
                  </a:lnTo>
                  <a:close/>
                </a:path>
                <a:path w="734694" h="148590">
                  <a:moveTo>
                    <a:pt x="511467" y="59690"/>
                  </a:moveTo>
                  <a:lnTo>
                    <a:pt x="482790" y="59690"/>
                  </a:lnTo>
                  <a:lnTo>
                    <a:pt x="482790" y="93980"/>
                  </a:lnTo>
                  <a:lnTo>
                    <a:pt x="482371" y="95338"/>
                  </a:lnTo>
                  <a:lnTo>
                    <a:pt x="481850" y="96520"/>
                  </a:lnTo>
                  <a:lnTo>
                    <a:pt x="481368" y="97790"/>
                  </a:lnTo>
                  <a:lnTo>
                    <a:pt x="482790" y="93980"/>
                  </a:lnTo>
                  <a:lnTo>
                    <a:pt x="482790" y="59690"/>
                  </a:lnTo>
                  <a:lnTo>
                    <a:pt x="477786" y="59690"/>
                  </a:lnTo>
                  <a:lnTo>
                    <a:pt x="477608" y="59690"/>
                  </a:lnTo>
                  <a:lnTo>
                    <a:pt x="477393" y="60972"/>
                  </a:lnTo>
                  <a:lnTo>
                    <a:pt x="476948" y="59690"/>
                  </a:lnTo>
                  <a:lnTo>
                    <a:pt x="477608" y="59690"/>
                  </a:lnTo>
                  <a:lnTo>
                    <a:pt x="477621" y="59499"/>
                  </a:lnTo>
                  <a:lnTo>
                    <a:pt x="474459" y="55880"/>
                  </a:lnTo>
                  <a:lnTo>
                    <a:pt x="472782" y="60972"/>
                  </a:lnTo>
                  <a:lnTo>
                    <a:pt x="472706" y="58420"/>
                  </a:lnTo>
                  <a:lnTo>
                    <a:pt x="472605" y="55587"/>
                  </a:lnTo>
                  <a:lnTo>
                    <a:pt x="472478" y="52070"/>
                  </a:lnTo>
                  <a:lnTo>
                    <a:pt x="472389" y="49530"/>
                  </a:lnTo>
                  <a:lnTo>
                    <a:pt x="468312" y="63093"/>
                  </a:lnTo>
                  <a:lnTo>
                    <a:pt x="468236" y="63322"/>
                  </a:lnTo>
                  <a:lnTo>
                    <a:pt x="468058" y="63093"/>
                  </a:lnTo>
                  <a:lnTo>
                    <a:pt x="467779" y="62230"/>
                  </a:lnTo>
                  <a:lnTo>
                    <a:pt x="465289" y="54610"/>
                  </a:lnTo>
                  <a:lnTo>
                    <a:pt x="467817" y="45720"/>
                  </a:lnTo>
                  <a:lnTo>
                    <a:pt x="464654" y="51879"/>
                  </a:lnTo>
                  <a:lnTo>
                    <a:pt x="464553" y="52070"/>
                  </a:lnTo>
                  <a:lnTo>
                    <a:pt x="462699" y="54610"/>
                  </a:lnTo>
                  <a:lnTo>
                    <a:pt x="460997" y="57150"/>
                  </a:lnTo>
                  <a:lnTo>
                    <a:pt x="458177" y="62230"/>
                  </a:lnTo>
                  <a:lnTo>
                    <a:pt x="458279" y="60972"/>
                  </a:lnTo>
                  <a:lnTo>
                    <a:pt x="458381" y="59499"/>
                  </a:lnTo>
                  <a:lnTo>
                    <a:pt x="458457" y="58420"/>
                  </a:lnTo>
                  <a:lnTo>
                    <a:pt x="458546" y="57150"/>
                  </a:lnTo>
                  <a:lnTo>
                    <a:pt x="458635" y="55880"/>
                  </a:lnTo>
                  <a:lnTo>
                    <a:pt x="456971" y="55880"/>
                  </a:lnTo>
                  <a:lnTo>
                    <a:pt x="454101" y="64465"/>
                  </a:lnTo>
                  <a:lnTo>
                    <a:pt x="453999" y="64770"/>
                  </a:lnTo>
                  <a:lnTo>
                    <a:pt x="453834" y="63677"/>
                  </a:lnTo>
                  <a:lnTo>
                    <a:pt x="453796" y="63500"/>
                  </a:lnTo>
                  <a:lnTo>
                    <a:pt x="453186" y="59690"/>
                  </a:lnTo>
                  <a:lnTo>
                    <a:pt x="448818" y="53340"/>
                  </a:lnTo>
                  <a:lnTo>
                    <a:pt x="441680" y="52070"/>
                  </a:lnTo>
                  <a:lnTo>
                    <a:pt x="433451" y="50800"/>
                  </a:lnTo>
                  <a:lnTo>
                    <a:pt x="425818" y="45720"/>
                  </a:lnTo>
                  <a:lnTo>
                    <a:pt x="425716" y="49530"/>
                  </a:lnTo>
                  <a:lnTo>
                    <a:pt x="425602" y="53340"/>
                  </a:lnTo>
                  <a:lnTo>
                    <a:pt x="424815" y="52070"/>
                  </a:lnTo>
                  <a:lnTo>
                    <a:pt x="424027" y="50800"/>
                  </a:lnTo>
                  <a:lnTo>
                    <a:pt x="422071" y="48260"/>
                  </a:lnTo>
                  <a:lnTo>
                    <a:pt x="421157" y="50800"/>
                  </a:lnTo>
                  <a:lnTo>
                    <a:pt x="420738" y="51739"/>
                  </a:lnTo>
                  <a:lnTo>
                    <a:pt x="420573" y="50800"/>
                  </a:lnTo>
                  <a:lnTo>
                    <a:pt x="420446" y="49530"/>
                  </a:lnTo>
                  <a:lnTo>
                    <a:pt x="420319" y="48260"/>
                  </a:lnTo>
                  <a:lnTo>
                    <a:pt x="419506" y="45720"/>
                  </a:lnTo>
                  <a:lnTo>
                    <a:pt x="419087" y="44450"/>
                  </a:lnTo>
                  <a:lnTo>
                    <a:pt x="420230" y="41910"/>
                  </a:lnTo>
                  <a:lnTo>
                    <a:pt x="420801" y="40640"/>
                  </a:lnTo>
                  <a:lnTo>
                    <a:pt x="417487" y="41910"/>
                  </a:lnTo>
                  <a:lnTo>
                    <a:pt x="414858" y="40640"/>
                  </a:lnTo>
                  <a:lnTo>
                    <a:pt x="412445" y="40640"/>
                  </a:lnTo>
                  <a:lnTo>
                    <a:pt x="409803" y="45720"/>
                  </a:lnTo>
                  <a:lnTo>
                    <a:pt x="409676" y="44450"/>
                  </a:lnTo>
                  <a:lnTo>
                    <a:pt x="409549" y="43180"/>
                  </a:lnTo>
                  <a:lnTo>
                    <a:pt x="409422" y="41910"/>
                  </a:lnTo>
                  <a:lnTo>
                    <a:pt x="410273" y="40640"/>
                  </a:lnTo>
                  <a:lnTo>
                    <a:pt x="411048" y="39484"/>
                  </a:lnTo>
                  <a:lnTo>
                    <a:pt x="410921" y="38100"/>
                  </a:lnTo>
                  <a:lnTo>
                    <a:pt x="410718" y="36830"/>
                  </a:lnTo>
                  <a:lnTo>
                    <a:pt x="409003" y="40640"/>
                  </a:lnTo>
                  <a:lnTo>
                    <a:pt x="408203" y="35560"/>
                  </a:lnTo>
                  <a:lnTo>
                    <a:pt x="409435" y="34328"/>
                  </a:lnTo>
                  <a:lnTo>
                    <a:pt x="409625" y="33807"/>
                  </a:lnTo>
                  <a:lnTo>
                    <a:pt x="410324" y="31750"/>
                  </a:lnTo>
                  <a:lnTo>
                    <a:pt x="407809" y="33807"/>
                  </a:lnTo>
                  <a:lnTo>
                    <a:pt x="407212" y="34328"/>
                  </a:lnTo>
                  <a:lnTo>
                    <a:pt x="405269" y="41910"/>
                  </a:lnTo>
                  <a:lnTo>
                    <a:pt x="405244" y="42113"/>
                  </a:lnTo>
                  <a:lnTo>
                    <a:pt x="405244" y="96520"/>
                  </a:lnTo>
                  <a:lnTo>
                    <a:pt x="404469" y="100330"/>
                  </a:lnTo>
                  <a:lnTo>
                    <a:pt x="403491" y="97790"/>
                  </a:lnTo>
                  <a:lnTo>
                    <a:pt x="402437" y="95250"/>
                  </a:lnTo>
                  <a:lnTo>
                    <a:pt x="403301" y="93980"/>
                  </a:lnTo>
                  <a:lnTo>
                    <a:pt x="404253" y="95250"/>
                  </a:lnTo>
                  <a:lnTo>
                    <a:pt x="405244" y="96520"/>
                  </a:lnTo>
                  <a:lnTo>
                    <a:pt x="405244" y="42113"/>
                  </a:lnTo>
                  <a:lnTo>
                    <a:pt x="404101" y="50800"/>
                  </a:lnTo>
                  <a:lnTo>
                    <a:pt x="404012" y="51879"/>
                  </a:lnTo>
                  <a:lnTo>
                    <a:pt x="403898" y="53340"/>
                  </a:lnTo>
                  <a:lnTo>
                    <a:pt x="403783" y="54610"/>
                  </a:lnTo>
                  <a:lnTo>
                    <a:pt x="403682" y="55880"/>
                  </a:lnTo>
                  <a:lnTo>
                    <a:pt x="403580" y="57150"/>
                  </a:lnTo>
                  <a:lnTo>
                    <a:pt x="403479" y="58420"/>
                  </a:lnTo>
                  <a:lnTo>
                    <a:pt x="403377" y="59486"/>
                  </a:lnTo>
                  <a:lnTo>
                    <a:pt x="402907" y="58420"/>
                  </a:lnTo>
                  <a:lnTo>
                    <a:pt x="401066" y="53340"/>
                  </a:lnTo>
                  <a:lnTo>
                    <a:pt x="399757" y="54610"/>
                  </a:lnTo>
                  <a:lnTo>
                    <a:pt x="397713" y="63093"/>
                  </a:lnTo>
                  <a:lnTo>
                    <a:pt x="397611" y="63500"/>
                  </a:lnTo>
                  <a:lnTo>
                    <a:pt x="396887" y="58420"/>
                  </a:lnTo>
                  <a:lnTo>
                    <a:pt x="396455" y="57150"/>
                  </a:lnTo>
                  <a:lnTo>
                    <a:pt x="395566" y="54610"/>
                  </a:lnTo>
                  <a:lnTo>
                    <a:pt x="398741" y="53340"/>
                  </a:lnTo>
                  <a:lnTo>
                    <a:pt x="388251" y="45720"/>
                  </a:lnTo>
                  <a:lnTo>
                    <a:pt x="388200" y="46990"/>
                  </a:lnTo>
                  <a:lnTo>
                    <a:pt x="388073" y="49530"/>
                  </a:lnTo>
                  <a:lnTo>
                    <a:pt x="387959" y="52070"/>
                  </a:lnTo>
                  <a:lnTo>
                    <a:pt x="387832" y="54610"/>
                  </a:lnTo>
                  <a:lnTo>
                    <a:pt x="387705" y="57150"/>
                  </a:lnTo>
                  <a:lnTo>
                    <a:pt x="387248" y="54610"/>
                  </a:lnTo>
                  <a:lnTo>
                    <a:pt x="385292" y="55880"/>
                  </a:lnTo>
                  <a:lnTo>
                    <a:pt x="384784" y="57150"/>
                  </a:lnTo>
                  <a:lnTo>
                    <a:pt x="380873" y="55880"/>
                  </a:lnTo>
                  <a:lnTo>
                    <a:pt x="376669" y="55880"/>
                  </a:lnTo>
                  <a:lnTo>
                    <a:pt x="377685" y="58420"/>
                  </a:lnTo>
                  <a:lnTo>
                    <a:pt x="375754" y="71120"/>
                  </a:lnTo>
                  <a:lnTo>
                    <a:pt x="375424" y="68580"/>
                  </a:lnTo>
                  <a:lnTo>
                    <a:pt x="375081" y="66040"/>
                  </a:lnTo>
                  <a:lnTo>
                    <a:pt x="374980" y="65252"/>
                  </a:lnTo>
                  <a:lnTo>
                    <a:pt x="374865" y="64465"/>
                  </a:lnTo>
                  <a:lnTo>
                    <a:pt x="374764" y="63677"/>
                  </a:lnTo>
                  <a:lnTo>
                    <a:pt x="374688" y="63093"/>
                  </a:lnTo>
                  <a:lnTo>
                    <a:pt x="374573" y="62230"/>
                  </a:lnTo>
                  <a:lnTo>
                    <a:pt x="374434" y="61201"/>
                  </a:lnTo>
                  <a:lnTo>
                    <a:pt x="374396" y="60972"/>
                  </a:lnTo>
                  <a:lnTo>
                    <a:pt x="371233" y="62230"/>
                  </a:lnTo>
                  <a:lnTo>
                    <a:pt x="371360" y="60972"/>
                  </a:lnTo>
                  <a:lnTo>
                    <a:pt x="369036" y="58420"/>
                  </a:lnTo>
                  <a:lnTo>
                    <a:pt x="367868" y="57150"/>
                  </a:lnTo>
                  <a:lnTo>
                    <a:pt x="366356" y="58420"/>
                  </a:lnTo>
                  <a:lnTo>
                    <a:pt x="364858" y="58420"/>
                  </a:lnTo>
                  <a:lnTo>
                    <a:pt x="361429" y="54610"/>
                  </a:lnTo>
                  <a:lnTo>
                    <a:pt x="361480" y="57150"/>
                  </a:lnTo>
                  <a:lnTo>
                    <a:pt x="361581" y="62230"/>
                  </a:lnTo>
                  <a:lnTo>
                    <a:pt x="360222" y="68097"/>
                  </a:lnTo>
                  <a:lnTo>
                    <a:pt x="360108" y="68580"/>
                  </a:lnTo>
                  <a:lnTo>
                    <a:pt x="357657" y="64770"/>
                  </a:lnTo>
                  <a:lnTo>
                    <a:pt x="354609" y="59690"/>
                  </a:lnTo>
                  <a:lnTo>
                    <a:pt x="351358" y="59690"/>
                  </a:lnTo>
                  <a:lnTo>
                    <a:pt x="352628" y="64465"/>
                  </a:lnTo>
                  <a:lnTo>
                    <a:pt x="352704" y="64770"/>
                  </a:lnTo>
                  <a:lnTo>
                    <a:pt x="350786" y="63500"/>
                  </a:lnTo>
                  <a:lnTo>
                    <a:pt x="348742" y="54610"/>
                  </a:lnTo>
                  <a:lnTo>
                    <a:pt x="347472" y="48260"/>
                  </a:lnTo>
                  <a:lnTo>
                    <a:pt x="346722" y="44450"/>
                  </a:lnTo>
                  <a:lnTo>
                    <a:pt x="344462" y="38100"/>
                  </a:lnTo>
                  <a:lnTo>
                    <a:pt x="345744" y="36830"/>
                  </a:lnTo>
                  <a:lnTo>
                    <a:pt x="346456" y="35560"/>
                  </a:lnTo>
                  <a:lnTo>
                    <a:pt x="343865" y="33020"/>
                  </a:lnTo>
                  <a:lnTo>
                    <a:pt x="343281" y="36830"/>
                  </a:lnTo>
                  <a:lnTo>
                    <a:pt x="343154" y="39484"/>
                  </a:lnTo>
                  <a:lnTo>
                    <a:pt x="343039" y="41910"/>
                  </a:lnTo>
                  <a:lnTo>
                    <a:pt x="342912" y="44450"/>
                  </a:lnTo>
                  <a:lnTo>
                    <a:pt x="340969" y="48260"/>
                  </a:lnTo>
                  <a:lnTo>
                    <a:pt x="340474" y="44450"/>
                  </a:lnTo>
                  <a:lnTo>
                    <a:pt x="340309" y="43180"/>
                  </a:lnTo>
                  <a:lnTo>
                    <a:pt x="342392" y="34328"/>
                  </a:lnTo>
                  <a:lnTo>
                    <a:pt x="341299" y="33807"/>
                  </a:lnTo>
                  <a:lnTo>
                    <a:pt x="339458" y="33020"/>
                  </a:lnTo>
                  <a:lnTo>
                    <a:pt x="337400" y="34328"/>
                  </a:lnTo>
                  <a:lnTo>
                    <a:pt x="333883" y="39484"/>
                  </a:lnTo>
                  <a:lnTo>
                    <a:pt x="330073" y="44450"/>
                  </a:lnTo>
                  <a:lnTo>
                    <a:pt x="326682" y="41910"/>
                  </a:lnTo>
                  <a:lnTo>
                    <a:pt x="327469" y="45720"/>
                  </a:lnTo>
                  <a:lnTo>
                    <a:pt x="328231" y="50800"/>
                  </a:lnTo>
                  <a:lnTo>
                    <a:pt x="326123" y="54610"/>
                  </a:lnTo>
                  <a:lnTo>
                    <a:pt x="323494" y="52070"/>
                  </a:lnTo>
                  <a:lnTo>
                    <a:pt x="320535" y="48260"/>
                  </a:lnTo>
                  <a:lnTo>
                    <a:pt x="317576" y="46990"/>
                  </a:lnTo>
                  <a:lnTo>
                    <a:pt x="315048" y="51879"/>
                  </a:lnTo>
                  <a:lnTo>
                    <a:pt x="314947" y="52070"/>
                  </a:lnTo>
                  <a:lnTo>
                    <a:pt x="314566" y="50800"/>
                  </a:lnTo>
                  <a:lnTo>
                    <a:pt x="314452" y="48260"/>
                  </a:lnTo>
                  <a:lnTo>
                    <a:pt x="312115" y="51879"/>
                  </a:lnTo>
                  <a:lnTo>
                    <a:pt x="311988" y="52070"/>
                  </a:lnTo>
                  <a:lnTo>
                    <a:pt x="306578" y="55880"/>
                  </a:lnTo>
                  <a:lnTo>
                    <a:pt x="305066" y="63093"/>
                  </a:lnTo>
                  <a:lnTo>
                    <a:pt x="305015" y="63322"/>
                  </a:lnTo>
                  <a:lnTo>
                    <a:pt x="304863" y="63093"/>
                  </a:lnTo>
                  <a:lnTo>
                    <a:pt x="304292" y="61201"/>
                  </a:lnTo>
                  <a:lnTo>
                    <a:pt x="304228" y="60972"/>
                  </a:lnTo>
                  <a:lnTo>
                    <a:pt x="301955" y="53340"/>
                  </a:lnTo>
                  <a:lnTo>
                    <a:pt x="296913" y="57150"/>
                  </a:lnTo>
                  <a:lnTo>
                    <a:pt x="292277" y="60972"/>
                  </a:lnTo>
                  <a:lnTo>
                    <a:pt x="291007" y="54610"/>
                  </a:lnTo>
                  <a:lnTo>
                    <a:pt x="290487" y="52070"/>
                  </a:lnTo>
                  <a:lnTo>
                    <a:pt x="283146" y="54610"/>
                  </a:lnTo>
                  <a:lnTo>
                    <a:pt x="283273" y="53340"/>
                  </a:lnTo>
                  <a:lnTo>
                    <a:pt x="283387" y="52070"/>
                  </a:lnTo>
                  <a:lnTo>
                    <a:pt x="278752" y="50800"/>
                  </a:lnTo>
                  <a:lnTo>
                    <a:pt x="275310" y="63093"/>
                  </a:lnTo>
                  <a:lnTo>
                    <a:pt x="275196" y="63500"/>
                  </a:lnTo>
                  <a:lnTo>
                    <a:pt x="274154" y="62230"/>
                  </a:lnTo>
                  <a:lnTo>
                    <a:pt x="274993" y="59690"/>
                  </a:lnTo>
                  <a:lnTo>
                    <a:pt x="275107" y="58420"/>
                  </a:lnTo>
                  <a:lnTo>
                    <a:pt x="268376" y="53340"/>
                  </a:lnTo>
                  <a:lnTo>
                    <a:pt x="267677" y="54610"/>
                  </a:lnTo>
                  <a:lnTo>
                    <a:pt x="261683" y="68580"/>
                  </a:lnTo>
                  <a:lnTo>
                    <a:pt x="261569" y="66040"/>
                  </a:lnTo>
                  <a:lnTo>
                    <a:pt x="261454" y="63500"/>
                  </a:lnTo>
                  <a:lnTo>
                    <a:pt x="261327" y="60972"/>
                  </a:lnTo>
                  <a:lnTo>
                    <a:pt x="261264" y="59690"/>
                  </a:lnTo>
                  <a:lnTo>
                    <a:pt x="258953" y="60960"/>
                  </a:lnTo>
                  <a:lnTo>
                    <a:pt x="256311" y="58420"/>
                  </a:lnTo>
                  <a:lnTo>
                    <a:pt x="254977" y="57150"/>
                  </a:lnTo>
                  <a:lnTo>
                    <a:pt x="250012" y="54610"/>
                  </a:lnTo>
                  <a:lnTo>
                    <a:pt x="244754" y="58420"/>
                  </a:lnTo>
                  <a:lnTo>
                    <a:pt x="244881" y="57150"/>
                  </a:lnTo>
                  <a:lnTo>
                    <a:pt x="245008" y="55880"/>
                  </a:lnTo>
                  <a:lnTo>
                    <a:pt x="245567" y="54610"/>
                  </a:lnTo>
                  <a:lnTo>
                    <a:pt x="239496" y="57150"/>
                  </a:lnTo>
                  <a:lnTo>
                    <a:pt x="233476" y="52070"/>
                  </a:lnTo>
                  <a:lnTo>
                    <a:pt x="228257" y="50800"/>
                  </a:lnTo>
                  <a:lnTo>
                    <a:pt x="224726" y="64465"/>
                  </a:lnTo>
                  <a:lnTo>
                    <a:pt x="224650" y="64770"/>
                  </a:lnTo>
                  <a:lnTo>
                    <a:pt x="219532" y="72390"/>
                  </a:lnTo>
                  <a:lnTo>
                    <a:pt x="225894" y="73660"/>
                  </a:lnTo>
                  <a:lnTo>
                    <a:pt x="218274" y="85090"/>
                  </a:lnTo>
                  <a:lnTo>
                    <a:pt x="220802" y="90170"/>
                  </a:lnTo>
                  <a:lnTo>
                    <a:pt x="218236" y="92710"/>
                  </a:lnTo>
                  <a:lnTo>
                    <a:pt x="215315" y="83820"/>
                  </a:lnTo>
                  <a:lnTo>
                    <a:pt x="214477" y="81280"/>
                  </a:lnTo>
                  <a:lnTo>
                    <a:pt x="217627" y="80010"/>
                  </a:lnTo>
                  <a:lnTo>
                    <a:pt x="218071" y="81280"/>
                  </a:lnTo>
                  <a:lnTo>
                    <a:pt x="217982" y="80010"/>
                  </a:lnTo>
                  <a:lnTo>
                    <a:pt x="217881" y="78740"/>
                  </a:lnTo>
                  <a:lnTo>
                    <a:pt x="217779" y="77470"/>
                  </a:lnTo>
                  <a:lnTo>
                    <a:pt x="217690" y="76200"/>
                  </a:lnTo>
                  <a:lnTo>
                    <a:pt x="217589" y="74930"/>
                  </a:lnTo>
                  <a:lnTo>
                    <a:pt x="217487" y="73660"/>
                  </a:lnTo>
                  <a:lnTo>
                    <a:pt x="216128" y="72390"/>
                  </a:lnTo>
                  <a:lnTo>
                    <a:pt x="214769" y="71120"/>
                  </a:lnTo>
                  <a:lnTo>
                    <a:pt x="211861" y="69850"/>
                  </a:lnTo>
                  <a:lnTo>
                    <a:pt x="210667" y="66040"/>
                  </a:lnTo>
                  <a:lnTo>
                    <a:pt x="201307" y="66040"/>
                  </a:lnTo>
                  <a:lnTo>
                    <a:pt x="183159" y="60972"/>
                  </a:lnTo>
                  <a:lnTo>
                    <a:pt x="174244" y="59690"/>
                  </a:lnTo>
                  <a:lnTo>
                    <a:pt x="174345" y="60972"/>
                  </a:lnTo>
                  <a:lnTo>
                    <a:pt x="174447" y="62230"/>
                  </a:lnTo>
                  <a:lnTo>
                    <a:pt x="174510" y="63093"/>
                  </a:lnTo>
                  <a:lnTo>
                    <a:pt x="174625" y="64465"/>
                  </a:lnTo>
                  <a:lnTo>
                    <a:pt x="174739" y="66040"/>
                  </a:lnTo>
                  <a:lnTo>
                    <a:pt x="174840" y="67310"/>
                  </a:lnTo>
                  <a:lnTo>
                    <a:pt x="174942" y="68580"/>
                  </a:lnTo>
                  <a:lnTo>
                    <a:pt x="175044" y="69850"/>
                  </a:lnTo>
                  <a:lnTo>
                    <a:pt x="175145" y="71120"/>
                  </a:lnTo>
                  <a:lnTo>
                    <a:pt x="175234" y="72390"/>
                  </a:lnTo>
                  <a:lnTo>
                    <a:pt x="171132" y="72390"/>
                  </a:lnTo>
                  <a:lnTo>
                    <a:pt x="170637" y="71120"/>
                  </a:lnTo>
                  <a:lnTo>
                    <a:pt x="170141" y="69850"/>
                  </a:lnTo>
                  <a:lnTo>
                    <a:pt x="170027" y="64465"/>
                  </a:lnTo>
                  <a:lnTo>
                    <a:pt x="169976" y="62230"/>
                  </a:lnTo>
                  <a:lnTo>
                    <a:pt x="172897" y="62230"/>
                  </a:lnTo>
                  <a:lnTo>
                    <a:pt x="171538" y="55880"/>
                  </a:lnTo>
                  <a:lnTo>
                    <a:pt x="167830" y="68580"/>
                  </a:lnTo>
                  <a:lnTo>
                    <a:pt x="167754" y="69850"/>
                  </a:lnTo>
                  <a:lnTo>
                    <a:pt x="167678" y="71120"/>
                  </a:lnTo>
                  <a:lnTo>
                    <a:pt x="166331" y="69850"/>
                  </a:lnTo>
                  <a:lnTo>
                    <a:pt x="164465" y="68097"/>
                  </a:lnTo>
                  <a:lnTo>
                    <a:pt x="164363" y="69850"/>
                  </a:lnTo>
                  <a:lnTo>
                    <a:pt x="160959" y="68580"/>
                  </a:lnTo>
                  <a:lnTo>
                    <a:pt x="159918" y="67310"/>
                  </a:lnTo>
                  <a:lnTo>
                    <a:pt x="158877" y="66040"/>
                  </a:lnTo>
                  <a:lnTo>
                    <a:pt x="159080" y="65252"/>
                  </a:lnTo>
                  <a:lnTo>
                    <a:pt x="157518" y="67310"/>
                  </a:lnTo>
                  <a:lnTo>
                    <a:pt x="158127" y="66040"/>
                  </a:lnTo>
                  <a:lnTo>
                    <a:pt x="158686" y="63677"/>
                  </a:lnTo>
                  <a:lnTo>
                    <a:pt x="158724" y="63500"/>
                  </a:lnTo>
                  <a:lnTo>
                    <a:pt x="159270" y="64465"/>
                  </a:lnTo>
                  <a:lnTo>
                    <a:pt x="159473" y="63677"/>
                  </a:lnTo>
                  <a:lnTo>
                    <a:pt x="159512" y="63500"/>
                  </a:lnTo>
                  <a:lnTo>
                    <a:pt x="160096" y="61201"/>
                  </a:lnTo>
                  <a:lnTo>
                    <a:pt x="160147" y="60972"/>
                  </a:lnTo>
                  <a:lnTo>
                    <a:pt x="159346" y="59690"/>
                  </a:lnTo>
                  <a:lnTo>
                    <a:pt x="159067" y="58420"/>
                  </a:lnTo>
                  <a:lnTo>
                    <a:pt x="157988" y="59690"/>
                  </a:lnTo>
                  <a:lnTo>
                    <a:pt x="152933" y="58420"/>
                  </a:lnTo>
                  <a:lnTo>
                    <a:pt x="154355" y="67310"/>
                  </a:lnTo>
                  <a:lnTo>
                    <a:pt x="154470" y="68097"/>
                  </a:lnTo>
                  <a:lnTo>
                    <a:pt x="154546" y="68580"/>
                  </a:lnTo>
                  <a:lnTo>
                    <a:pt x="152069" y="72390"/>
                  </a:lnTo>
                  <a:lnTo>
                    <a:pt x="149758" y="67310"/>
                  </a:lnTo>
                  <a:lnTo>
                    <a:pt x="151638" y="78740"/>
                  </a:lnTo>
                  <a:lnTo>
                    <a:pt x="147510" y="69850"/>
                  </a:lnTo>
                  <a:lnTo>
                    <a:pt x="127254" y="69850"/>
                  </a:lnTo>
                  <a:lnTo>
                    <a:pt x="124091" y="69850"/>
                  </a:lnTo>
                  <a:lnTo>
                    <a:pt x="121081" y="69850"/>
                  </a:lnTo>
                  <a:lnTo>
                    <a:pt x="121158" y="81280"/>
                  </a:lnTo>
                  <a:lnTo>
                    <a:pt x="117843" y="80010"/>
                  </a:lnTo>
                  <a:lnTo>
                    <a:pt x="117868" y="69850"/>
                  </a:lnTo>
                  <a:lnTo>
                    <a:pt x="117868" y="68580"/>
                  </a:lnTo>
                  <a:lnTo>
                    <a:pt x="115633" y="63677"/>
                  </a:lnTo>
                  <a:lnTo>
                    <a:pt x="115557" y="63500"/>
                  </a:lnTo>
                  <a:lnTo>
                    <a:pt x="112433" y="59690"/>
                  </a:lnTo>
                  <a:lnTo>
                    <a:pt x="110032" y="52070"/>
                  </a:lnTo>
                  <a:lnTo>
                    <a:pt x="109397" y="57150"/>
                  </a:lnTo>
                  <a:lnTo>
                    <a:pt x="106273" y="58420"/>
                  </a:lnTo>
                  <a:lnTo>
                    <a:pt x="103378" y="62230"/>
                  </a:lnTo>
                  <a:lnTo>
                    <a:pt x="103416" y="69850"/>
                  </a:lnTo>
                  <a:lnTo>
                    <a:pt x="100647" y="67310"/>
                  </a:lnTo>
                  <a:lnTo>
                    <a:pt x="102349" y="63677"/>
                  </a:lnTo>
                  <a:lnTo>
                    <a:pt x="102425" y="63500"/>
                  </a:lnTo>
                  <a:lnTo>
                    <a:pt x="103505" y="61201"/>
                  </a:lnTo>
                  <a:lnTo>
                    <a:pt x="103606" y="60972"/>
                  </a:lnTo>
                  <a:lnTo>
                    <a:pt x="102158" y="57150"/>
                  </a:lnTo>
                  <a:lnTo>
                    <a:pt x="101663" y="55880"/>
                  </a:lnTo>
                  <a:lnTo>
                    <a:pt x="96215" y="57150"/>
                  </a:lnTo>
                  <a:lnTo>
                    <a:pt x="90512" y="54610"/>
                  </a:lnTo>
                  <a:lnTo>
                    <a:pt x="84531" y="52070"/>
                  </a:lnTo>
                  <a:lnTo>
                    <a:pt x="78206" y="50800"/>
                  </a:lnTo>
                  <a:lnTo>
                    <a:pt x="78155" y="51879"/>
                  </a:lnTo>
                  <a:lnTo>
                    <a:pt x="78066" y="53340"/>
                  </a:lnTo>
                  <a:lnTo>
                    <a:pt x="77990" y="54610"/>
                  </a:lnTo>
                  <a:lnTo>
                    <a:pt x="79260" y="58420"/>
                  </a:lnTo>
                  <a:lnTo>
                    <a:pt x="77470" y="63093"/>
                  </a:lnTo>
                  <a:lnTo>
                    <a:pt x="77317" y="63258"/>
                  </a:lnTo>
                  <a:lnTo>
                    <a:pt x="77203" y="63093"/>
                  </a:lnTo>
                  <a:lnTo>
                    <a:pt x="76974" y="62230"/>
                  </a:lnTo>
                  <a:lnTo>
                    <a:pt x="75958" y="58420"/>
                  </a:lnTo>
                  <a:lnTo>
                    <a:pt x="73253" y="48260"/>
                  </a:lnTo>
                  <a:lnTo>
                    <a:pt x="72224" y="51879"/>
                  </a:lnTo>
                  <a:lnTo>
                    <a:pt x="71323" y="55587"/>
                  </a:lnTo>
                  <a:lnTo>
                    <a:pt x="71247" y="55880"/>
                  </a:lnTo>
                  <a:lnTo>
                    <a:pt x="70129" y="58420"/>
                  </a:lnTo>
                  <a:lnTo>
                    <a:pt x="68414" y="55880"/>
                  </a:lnTo>
                  <a:lnTo>
                    <a:pt x="69342" y="62230"/>
                  </a:lnTo>
                  <a:lnTo>
                    <a:pt x="68199" y="62230"/>
                  </a:lnTo>
                  <a:lnTo>
                    <a:pt x="61976" y="59690"/>
                  </a:lnTo>
                  <a:lnTo>
                    <a:pt x="55600" y="59690"/>
                  </a:lnTo>
                  <a:lnTo>
                    <a:pt x="29476" y="69850"/>
                  </a:lnTo>
                  <a:lnTo>
                    <a:pt x="22771" y="68580"/>
                  </a:lnTo>
                  <a:lnTo>
                    <a:pt x="15836" y="66040"/>
                  </a:lnTo>
                  <a:lnTo>
                    <a:pt x="18465" y="69850"/>
                  </a:lnTo>
                  <a:lnTo>
                    <a:pt x="16878" y="71120"/>
                  </a:lnTo>
                  <a:lnTo>
                    <a:pt x="15062" y="72390"/>
                  </a:lnTo>
                  <a:lnTo>
                    <a:pt x="16306" y="73660"/>
                  </a:lnTo>
                  <a:lnTo>
                    <a:pt x="15328" y="80010"/>
                  </a:lnTo>
                  <a:lnTo>
                    <a:pt x="15735" y="83820"/>
                  </a:lnTo>
                  <a:lnTo>
                    <a:pt x="7835" y="78740"/>
                  </a:lnTo>
                  <a:lnTo>
                    <a:pt x="6324" y="85090"/>
                  </a:lnTo>
                  <a:lnTo>
                    <a:pt x="3657" y="88900"/>
                  </a:lnTo>
                  <a:lnTo>
                    <a:pt x="1104" y="92710"/>
                  </a:lnTo>
                  <a:lnTo>
                    <a:pt x="228" y="97790"/>
                  </a:lnTo>
                  <a:lnTo>
                    <a:pt x="114" y="98463"/>
                  </a:lnTo>
                  <a:lnTo>
                    <a:pt x="0" y="99060"/>
                  </a:lnTo>
                  <a:lnTo>
                    <a:pt x="2146" y="95250"/>
                  </a:lnTo>
                  <a:lnTo>
                    <a:pt x="2171" y="96520"/>
                  </a:lnTo>
                  <a:lnTo>
                    <a:pt x="2286" y="104140"/>
                  </a:lnTo>
                  <a:lnTo>
                    <a:pt x="4546" y="113030"/>
                  </a:lnTo>
                  <a:lnTo>
                    <a:pt x="7264" y="121920"/>
                  </a:lnTo>
                  <a:lnTo>
                    <a:pt x="8750" y="132080"/>
                  </a:lnTo>
                  <a:lnTo>
                    <a:pt x="9486" y="127000"/>
                  </a:lnTo>
                  <a:lnTo>
                    <a:pt x="9563" y="126492"/>
                  </a:lnTo>
                  <a:lnTo>
                    <a:pt x="9677" y="125730"/>
                  </a:lnTo>
                  <a:lnTo>
                    <a:pt x="9766" y="125095"/>
                  </a:lnTo>
                  <a:lnTo>
                    <a:pt x="9855" y="124460"/>
                  </a:lnTo>
                  <a:lnTo>
                    <a:pt x="12268" y="127000"/>
                  </a:lnTo>
                  <a:lnTo>
                    <a:pt x="17221" y="132080"/>
                  </a:lnTo>
                  <a:lnTo>
                    <a:pt x="19812" y="134620"/>
                  </a:lnTo>
                  <a:lnTo>
                    <a:pt x="21564" y="125730"/>
                  </a:lnTo>
                  <a:lnTo>
                    <a:pt x="21691" y="125095"/>
                  </a:lnTo>
                  <a:lnTo>
                    <a:pt x="21818" y="124460"/>
                  </a:lnTo>
                  <a:lnTo>
                    <a:pt x="22009" y="123456"/>
                  </a:lnTo>
                  <a:lnTo>
                    <a:pt x="22059" y="123190"/>
                  </a:lnTo>
                  <a:lnTo>
                    <a:pt x="23152" y="124294"/>
                  </a:lnTo>
                  <a:lnTo>
                    <a:pt x="23837" y="123190"/>
                  </a:lnTo>
                  <a:lnTo>
                    <a:pt x="24625" y="121920"/>
                  </a:lnTo>
                  <a:lnTo>
                    <a:pt x="27597" y="123190"/>
                  </a:lnTo>
                  <a:lnTo>
                    <a:pt x="27343" y="124294"/>
                  </a:lnTo>
                  <a:lnTo>
                    <a:pt x="27305" y="124460"/>
                  </a:lnTo>
                  <a:lnTo>
                    <a:pt x="31407" y="121920"/>
                  </a:lnTo>
                  <a:lnTo>
                    <a:pt x="37477" y="121920"/>
                  </a:lnTo>
                  <a:lnTo>
                    <a:pt x="40576" y="123190"/>
                  </a:lnTo>
                  <a:lnTo>
                    <a:pt x="43789" y="125730"/>
                  </a:lnTo>
                  <a:lnTo>
                    <a:pt x="48412" y="125730"/>
                  </a:lnTo>
                  <a:lnTo>
                    <a:pt x="48298" y="124294"/>
                  </a:lnTo>
                  <a:lnTo>
                    <a:pt x="48183" y="122923"/>
                  </a:lnTo>
                  <a:lnTo>
                    <a:pt x="48094" y="121920"/>
                  </a:lnTo>
                  <a:lnTo>
                    <a:pt x="47993" y="120650"/>
                  </a:lnTo>
                  <a:lnTo>
                    <a:pt x="47891" y="119380"/>
                  </a:lnTo>
                  <a:lnTo>
                    <a:pt x="47777" y="118110"/>
                  </a:lnTo>
                  <a:lnTo>
                    <a:pt x="49784" y="119380"/>
                  </a:lnTo>
                  <a:lnTo>
                    <a:pt x="50190" y="121920"/>
                  </a:lnTo>
                  <a:lnTo>
                    <a:pt x="51104" y="123190"/>
                  </a:lnTo>
                  <a:lnTo>
                    <a:pt x="51219" y="120154"/>
                  </a:lnTo>
                  <a:lnTo>
                    <a:pt x="51295" y="118110"/>
                  </a:lnTo>
                  <a:lnTo>
                    <a:pt x="47625" y="115570"/>
                  </a:lnTo>
                  <a:lnTo>
                    <a:pt x="47675" y="110490"/>
                  </a:lnTo>
                  <a:lnTo>
                    <a:pt x="51066" y="116941"/>
                  </a:lnTo>
                  <a:lnTo>
                    <a:pt x="56388" y="116941"/>
                  </a:lnTo>
                  <a:lnTo>
                    <a:pt x="60744" y="118110"/>
                  </a:lnTo>
                  <a:lnTo>
                    <a:pt x="63461" y="125730"/>
                  </a:lnTo>
                  <a:lnTo>
                    <a:pt x="66560" y="125730"/>
                  </a:lnTo>
                  <a:lnTo>
                    <a:pt x="62814" y="116941"/>
                  </a:lnTo>
                  <a:lnTo>
                    <a:pt x="65900" y="116941"/>
                  </a:lnTo>
                  <a:lnTo>
                    <a:pt x="66573" y="121920"/>
                  </a:lnTo>
                  <a:lnTo>
                    <a:pt x="67322" y="116941"/>
                  </a:lnTo>
                  <a:lnTo>
                    <a:pt x="67411" y="116319"/>
                  </a:lnTo>
                  <a:lnTo>
                    <a:pt x="67525" y="115570"/>
                  </a:lnTo>
                  <a:lnTo>
                    <a:pt x="69545" y="115570"/>
                  </a:lnTo>
                  <a:lnTo>
                    <a:pt x="70408" y="121920"/>
                  </a:lnTo>
                  <a:lnTo>
                    <a:pt x="70370" y="127000"/>
                  </a:lnTo>
                  <a:lnTo>
                    <a:pt x="69875" y="125730"/>
                  </a:lnTo>
                  <a:lnTo>
                    <a:pt x="68935" y="128270"/>
                  </a:lnTo>
                  <a:lnTo>
                    <a:pt x="68389" y="128270"/>
                  </a:lnTo>
                  <a:lnTo>
                    <a:pt x="70853" y="133350"/>
                  </a:lnTo>
                  <a:lnTo>
                    <a:pt x="75057" y="127000"/>
                  </a:lnTo>
                  <a:lnTo>
                    <a:pt x="75399" y="126492"/>
                  </a:lnTo>
                  <a:lnTo>
                    <a:pt x="73850" y="124460"/>
                  </a:lnTo>
                  <a:lnTo>
                    <a:pt x="80581" y="123190"/>
                  </a:lnTo>
                  <a:lnTo>
                    <a:pt x="87591" y="123190"/>
                  </a:lnTo>
                  <a:lnTo>
                    <a:pt x="94627" y="121920"/>
                  </a:lnTo>
                  <a:lnTo>
                    <a:pt x="101371" y="118110"/>
                  </a:lnTo>
                  <a:lnTo>
                    <a:pt x="101231" y="116941"/>
                  </a:lnTo>
                  <a:lnTo>
                    <a:pt x="101155" y="116319"/>
                  </a:lnTo>
                  <a:lnTo>
                    <a:pt x="101066" y="115570"/>
                  </a:lnTo>
                  <a:lnTo>
                    <a:pt x="100965" y="114782"/>
                  </a:lnTo>
                  <a:lnTo>
                    <a:pt x="100901" y="114300"/>
                  </a:lnTo>
                  <a:lnTo>
                    <a:pt x="104889" y="110490"/>
                  </a:lnTo>
                  <a:lnTo>
                    <a:pt x="107530" y="107950"/>
                  </a:lnTo>
                  <a:lnTo>
                    <a:pt x="105791" y="119380"/>
                  </a:lnTo>
                  <a:lnTo>
                    <a:pt x="112610" y="116941"/>
                  </a:lnTo>
                  <a:lnTo>
                    <a:pt x="112877" y="116941"/>
                  </a:lnTo>
                  <a:lnTo>
                    <a:pt x="112598" y="118110"/>
                  </a:lnTo>
                  <a:lnTo>
                    <a:pt x="113080" y="116941"/>
                  </a:lnTo>
                  <a:lnTo>
                    <a:pt x="114160" y="114300"/>
                  </a:lnTo>
                  <a:lnTo>
                    <a:pt x="116116" y="111760"/>
                  </a:lnTo>
                  <a:lnTo>
                    <a:pt x="118008" y="113030"/>
                  </a:lnTo>
                  <a:lnTo>
                    <a:pt x="116001" y="116941"/>
                  </a:lnTo>
                  <a:lnTo>
                    <a:pt x="116166" y="116941"/>
                  </a:lnTo>
                  <a:lnTo>
                    <a:pt x="120929" y="121920"/>
                  </a:lnTo>
                  <a:lnTo>
                    <a:pt x="118389" y="127000"/>
                  </a:lnTo>
                  <a:lnTo>
                    <a:pt x="122110" y="123190"/>
                  </a:lnTo>
                  <a:lnTo>
                    <a:pt x="123596" y="119380"/>
                  </a:lnTo>
                  <a:lnTo>
                    <a:pt x="124714" y="115570"/>
                  </a:lnTo>
                  <a:lnTo>
                    <a:pt x="125996" y="111760"/>
                  </a:lnTo>
                  <a:lnTo>
                    <a:pt x="127279" y="107950"/>
                  </a:lnTo>
                  <a:lnTo>
                    <a:pt x="127889" y="113030"/>
                  </a:lnTo>
                  <a:lnTo>
                    <a:pt x="127990" y="113804"/>
                  </a:lnTo>
                  <a:lnTo>
                    <a:pt x="130136" y="106680"/>
                  </a:lnTo>
                  <a:lnTo>
                    <a:pt x="133705" y="105410"/>
                  </a:lnTo>
                  <a:lnTo>
                    <a:pt x="130594" y="110490"/>
                  </a:lnTo>
                  <a:lnTo>
                    <a:pt x="135496" y="115570"/>
                  </a:lnTo>
                  <a:lnTo>
                    <a:pt x="131953" y="121920"/>
                  </a:lnTo>
                  <a:lnTo>
                    <a:pt x="136639" y="125730"/>
                  </a:lnTo>
                  <a:lnTo>
                    <a:pt x="140563" y="123190"/>
                  </a:lnTo>
                  <a:lnTo>
                    <a:pt x="143700" y="121920"/>
                  </a:lnTo>
                  <a:lnTo>
                    <a:pt x="145986" y="129540"/>
                  </a:lnTo>
                  <a:lnTo>
                    <a:pt x="146113" y="128270"/>
                  </a:lnTo>
                  <a:lnTo>
                    <a:pt x="146240" y="127000"/>
                  </a:lnTo>
                  <a:lnTo>
                    <a:pt x="146354" y="125730"/>
                  </a:lnTo>
                  <a:lnTo>
                    <a:pt x="146481" y="124460"/>
                  </a:lnTo>
                  <a:lnTo>
                    <a:pt x="146608" y="123190"/>
                  </a:lnTo>
                  <a:lnTo>
                    <a:pt x="146723" y="121920"/>
                  </a:lnTo>
                  <a:lnTo>
                    <a:pt x="146850" y="120650"/>
                  </a:lnTo>
                  <a:lnTo>
                    <a:pt x="144843" y="118110"/>
                  </a:lnTo>
                  <a:lnTo>
                    <a:pt x="142633" y="116941"/>
                  </a:lnTo>
                  <a:lnTo>
                    <a:pt x="142455" y="116941"/>
                  </a:lnTo>
                  <a:lnTo>
                    <a:pt x="140779" y="110490"/>
                  </a:lnTo>
                  <a:lnTo>
                    <a:pt x="143916" y="105410"/>
                  </a:lnTo>
                  <a:lnTo>
                    <a:pt x="145478" y="102870"/>
                  </a:lnTo>
                  <a:lnTo>
                    <a:pt x="147713" y="105410"/>
                  </a:lnTo>
                  <a:lnTo>
                    <a:pt x="150495" y="120650"/>
                  </a:lnTo>
                  <a:lnTo>
                    <a:pt x="150622" y="124460"/>
                  </a:lnTo>
                  <a:lnTo>
                    <a:pt x="150736" y="128270"/>
                  </a:lnTo>
                  <a:lnTo>
                    <a:pt x="156146" y="128270"/>
                  </a:lnTo>
                  <a:lnTo>
                    <a:pt x="156057" y="129540"/>
                  </a:lnTo>
                  <a:lnTo>
                    <a:pt x="155460" y="129540"/>
                  </a:lnTo>
                  <a:lnTo>
                    <a:pt x="157505" y="134620"/>
                  </a:lnTo>
                  <a:lnTo>
                    <a:pt x="160134" y="124460"/>
                  </a:lnTo>
                  <a:lnTo>
                    <a:pt x="162674" y="130810"/>
                  </a:lnTo>
                  <a:lnTo>
                    <a:pt x="164071" y="127000"/>
                  </a:lnTo>
                  <a:lnTo>
                    <a:pt x="165328" y="125730"/>
                  </a:lnTo>
                  <a:lnTo>
                    <a:pt x="166382" y="124460"/>
                  </a:lnTo>
                  <a:lnTo>
                    <a:pt x="166789" y="121920"/>
                  </a:lnTo>
                  <a:lnTo>
                    <a:pt x="166992" y="120650"/>
                  </a:lnTo>
                  <a:lnTo>
                    <a:pt x="167068" y="120154"/>
                  </a:lnTo>
                  <a:lnTo>
                    <a:pt x="167182" y="119380"/>
                  </a:lnTo>
                  <a:lnTo>
                    <a:pt x="161518" y="121920"/>
                  </a:lnTo>
                  <a:lnTo>
                    <a:pt x="163995" y="116941"/>
                  </a:lnTo>
                  <a:lnTo>
                    <a:pt x="166738" y="111760"/>
                  </a:lnTo>
                  <a:lnTo>
                    <a:pt x="169710" y="107950"/>
                  </a:lnTo>
                  <a:lnTo>
                    <a:pt x="173101" y="110490"/>
                  </a:lnTo>
                  <a:lnTo>
                    <a:pt x="172618" y="113030"/>
                  </a:lnTo>
                  <a:lnTo>
                    <a:pt x="171221" y="116319"/>
                  </a:lnTo>
                  <a:lnTo>
                    <a:pt x="170903" y="116941"/>
                  </a:lnTo>
                  <a:lnTo>
                    <a:pt x="169887" y="118110"/>
                  </a:lnTo>
                  <a:lnTo>
                    <a:pt x="171272" y="121920"/>
                  </a:lnTo>
                  <a:lnTo>
                    <a:pt x="172847" y="115570"/>
                  </a:lnTo>
                  <a:lnTo>
                    <a:pt x="174282" y="119380"/>
                  </a:lnTo>
                  <a:lnTo>
                    <a:pt x="172821" y="125730"/>
                  </a:lnTo>
                  <a:lnTo>
                    <a:pt x="170141" y="128270"/>
                  </a:lnTo>
                  <a:lnTo>
                    <a:pt x="166916" y="128270"/>
                  </a:lnTo>
                  <a:lnTo>
                    <a:pt x="163779" y="133350"/>
                  </a:lnTo>
                  <a:lnTo>
                    <a:pt x="165442" y="134620"/>
                  </a:lnTo>
                  <a:lnTo>
                    <a:pt x="167449" y="132080"/>
                  </a:lnTo>
                  <a:lnTo>
                    <a:pt x="168770" y="132080"/>
                  </a:lnTo>
                  <a:lnTo>
                    <a:pt x="168694" y="133350"/>
                  </a:lnTo>
                  <a:lnTo>
                    <a:pt x="168617" y="134620"/>
                  </a:lnTo>
                  <a:lnTo>
                    <a:pt x="168529" y="135890"/>
                  </a:lnTo>
                  <a:lnTo>
                    <a:pt x="168452" y="137160"/>
                  </a:lnTo>
                  <a:lnTo>
                    <a:pt x="168376" y="138290"/>
                  </a:lnTo>
                  <a:lnTo>
                    <a:pt x="168694" y="137160"/>
                  </a:lnTo>
                  <a:lnTo>
                    <a:pt x="169964" y="132080"/>
                  </a:lnTo>
                  <a:lnTo>
                    <a:pt x="170599" y="129540"/>
                  </a:lnTo>
                  <a:lnTo>
                    <a:pt x="172961" y="129540"/>
                  </a:lnTo>
                  <a:lnTo>
                    <a:pt x="175590" y="130810"/>
                  </a:lnTo>
                  <a:lnTo>
                    <a:pt x="176364" y="129540"/>
                  </a:lnTo>
                  <a:lnTo>
                    <a:pt x="178663" y="125730"/>
                  </a:lnTo>
                  <a:lnTo>
                    <a:pt x="178612" y="126492"/>
                  </a:lnTo>
                  <a:lnTo>
                    <a:pt x="178498" y="128270"/>
                  </a:lnTo>
                  <a:lnTo>
                    <a:pt x="178409" y="129540"/>
                  </a:lnTo>
                  <a:lnTo>
                    <a:pt x="178333" y="130810"/>
                  </a:lnTo>
                  <a:lnTo>
                    <a:pt x="178244" y="132080"/>
                  </a:lnTo>
                  <a:lnTo>
                    <a:pt x="178155" y="133350"/>
                  </a:lnTo>
                  <a:lnTo>
                    <a:pt x="178841" y="132080"/>
                  </a:lnTo>
                  <a:lnTo>
                    <a:pt x="180276" y="128270"/>
                  </a:lnTo>
                  <a:lnTo>
                    <a:pt x="181444" y="128270"/>
                  </a:lnTo>
                  <a:lnTo>
                    <a:pt x="179044" y="138290"/>
                  </a:lnTo>
                  <a:lnTo>
                    <a:pt x="180263" y="137160"/>
                  </a:lnTo>
                  <a:lnTo>
                    <a:pt x="181508" y="135890"/>
                  </a:lnTo>
                  <a:lnTo>
                    <a:pt x="183680" y="138290"/>
                  </a:lnTo>
                  <a:lnTo>
                    <a:pt x="184810" y="135890"/>
                  </a:lnTo>
                  <a:lnTo>
                    <a:pt x="187198" y="130810"/>
                  </a:lnTo>
                  <a:lnTo>
                    <a:pt x="185889" y="128270"/>
                  </a:lnTo>
                  <a:lnTo>
                    <a:pt x="184569" y="125730"/>
                  </a:lnTo>
                  <a:lnTo>
                    <a:pt x="188912" y="124460"/>
                  </a:lnTo>
                  <a:lnTo>
                    <a:pt x="190931" y="130810"/>
                  </a:lnTo>
                  <a:lnTo>
                    <a:pt x="193103" y="139700"/>
                  </a:lnTo>
                  <a:lnTo>
                    <a:pt x="195986" y="141224"/>
                  </a:lnTo>
                  <a:lnTo>
                    <a:pt x="193382" y="137160"/>
                  </a:lnTo>
                  <a:lnTo>
                    <a:pt x="195402" y="133350"/>
                  </a:lnTo>
                  <a:lnTo>
                    <a:pt x="197091" y="134620"/>
                  </a:lnTo>
                  <a:lnTo>
                    <a:pt x="199301" y="137160"/>
                  </a:lnTo>
                  <a:lnTo>
                    <a:pt x="200266" y="142240"/>
                  </a:lnTo>
                  <a:lnTo>
                    <a:pt x="206336" y="139700"/>
                  </a:lnTo>
                  <a:lnTo>
                    <a:pt x="199542" y="133350"/>
                  </a:lnTo>
                  <a:lnTo>
                    <a:pt x="202234" y="128270"/>
                  </a:lnTo>
                  <a:lnTo>
                    <a:pt x="203517" y="132080"/>
                  </a:lnTo>
                  <a:lnTo>
                    <a:pt x="204787" y="129540"/>
                  </a:lnTo>
                  <a:lnTo>
                    <a:pt x="205143" y="128270"/>
                  </a:lnTo>
                  <a:lnTo>
                    <a:pt x="206222" y="124460"/>
                  </a:lnTo>
                  <a:lnTo>
                    <a:pt x="208000" y="120650"/>
                  </a:lnTo>
                  <a:lnTo>
                    <a:pt x="207949" y="123190"/>
                  </a:lnTo>
                  <a:lnTo>
                    <a:pt x="207822" y="129540"/>
                  </a:lnTo>
                  <a:lnTo>
                    <a:pt x="211112" y="128270"/>
                  </a:lnTo>
                  <a:lnTo>
                    <a:pt x="212166" y="123456"/>
                  </a:lnTo>
                  <a:lnTo>
                    <a:pt x="212712" y="120650"/>
                  </a:lnTo>
                  <a:lnTo>
                    <a:pt x="213207" y="118110"/>
                  </a:lnTo>
                  <a:lnTo>
                    <a:pt x="216077" y="118110"/>
                  </a:lnTo>
                  <a:lnTo>
                    <a:pt x="213194" y="129540"/>
                  </a:lnTo>
                  <a:lnTo>
                    <a:pt x="216484" y="125730"/>
                  </a:lnTo>
                  <a:lnTo>
                    <a:pt x="216382" y="127000"/>
                  </a:lnTo>
                  <a:lnTo>
                    <a:pt x="216268" y="128270"/>
                  </a:lnTo>
                  <a:lnTo>
                    <a:pt x="216166" y="129540"/>
                  </a:lnTo>
                  <a:lnTo>
                    <a:pt x="216052" y="130810"/>
                  </a:lnTo>
                  <a:lnTo>
                    <a:pt x="215938" y="132080"/>
                  </a:lnTo>
                  <a:lnTo>
                    <a:pt x="215836" y="133350"/>
                  </a:lnTo>
                  <a:lnTo>
                    <a:pt x="215722" y="134620"/>
                  </a:lnTo>
                  <a:lnTo>
                    <a:pt x="215607" y="135890"/>
                  </a:lnTo>
                  <a:lnTo>
                    <a:pt x="219278" y="128270"/>
                  </a:lnTo>
                  <a:lnTo>
                    <a:pt x="220319" y="129540"/>
                  </a:lnTo>
                  <a:lnTo>
                    <a:pt x="223710" y="132080"/>
                  </a:lnTo>
                  <a:lnTo>
                    <a:pt x="223215" y="128270"/>
                  </a:lnTo>
                  <a:lnTo>
                    <a:pt x="223227" y="125730"/>
                  </a:lnTo>
                  <a:lnTo>
                    <a:pt x="224294" y="118110"/>
                  </a:lnTo>
                  <a:lnTo>
                    <a:pt x="224459" y="116941"/>
                  </a:lnTo>
                  <a:lnTo>
                    <a:pt x="227571" y="116941"/>
                  </a:lnTo>
                  <a:lnTo>
                    <a:pt x="229489" y="121920"/>
                  </a:lnTo>
                  <a:lnTo>
                    <a:pt x="226187" y="124460"/>
                  </a:lnTo>
                  <a:lnTo>
                    <a:pt x="230530" y="123190"/>
                  </a:lnTo>
                  <a:lnTo>
                    <a:pt x="229450" y="128270"/>
                  </a:lnTo>
                  <a:lnTo>
                    <a:pt x="228244" y="134620"/>
                  </a:lnTo>
                  <a:lnTo>
                    <a:pt x="226529" y="127000"/>
                  </a:lnTo>
                  <a:lnTo>
                    <a:pt x="226402" y="128270"/>
                  </a:lnTo>
                  <a:lnTo>
                    <a:pt x="226275" y="129540"/>
                  </a:lnTo>
                  <a:lnTo>
                    <a:pt x="225463" y="132080"/>
                  </a:lnTo>
                  <a:lnTo>
                    <a:pt x="225336" y="133350"/>
                  </a:lnTo>
                  <a:lnTo>
                    <a:pt x="225209" y="134620"/>
                  </a:lnTo>
                  <a:lnTo>
                    <a:pt x="227317" y="140970"/>
                  </a:lnTo>
                  <a:lnTo>
                    <a:pt x="230797" y="135890"/>
                  </a:lnTo>
                  <a:lnTo>
                    <a:pt x="231762" y="135890"/>
                  </a:lnTo>
                  <a:lnTo>
                    <a:pt x="231051" y="134620"/>
                  </a:lnTo>
                  <a:lnTo>
                    <a:pt x="230708" y="134620"/>
                  </a:lnTo>
                  <a:lnTo>
                    <a:pt x="236524" y="123190"/>
                  </a:lnTo>
                  <a:lnTo>
                    <a:pt x="237159" y="121920"/>
                  </a:lnTo>
                  <a:lnTo>
                    <a:pt x="238023" y="124294"/>
                  </a:lnTo>
                  <a:lnTo>
                    <a:pt x="238074" y="124460"/>
                  </a:lnTo>
                  <a:lnTo>
                    <a:pt x="236435" y="129540"/>
                  </a:lnTo>
                  <a:lnTo>
                    <a:pt x="237718" y="129540"/>
                  </a:lnTo>
                  <a:lnTo>
                    <a:pt x="238658" y="125730"/>
                  </a:lnTo>
                  <a:lnTo>
                    <a:pt x="240525" y="124460"/>
                  </a:lnTo>
                  <a:lnTo>
                    <a:pt x="240411" y="125730"/>
                  </a:lnTo>
                  <a:lnTo>
                    <a:pt x="240284" y="127000"/>
                  </a:lnTo>
                  <a:lnTo>
                    <a:pt x="240169" y="128270"/>
                  </a:lnTo>
                  <a:lnTo>
                    <a:pt x="240042" y="129540"/>
                  </a:lnTo>
                  <a:lnTo>
                    <a:pt x="239915" y="130810"/>
                  </a:lnTo>
                  <a:lnTo>
                    <a:pt x="239890" y="137160"/>
                  </a:lnTo>
                  <a:lnTo>
                    <a:pt x="238099" y="139700"/>
                  </a:lnTo>
                  <a:lnTo>
                    <a:pt x="239229" y="138430"/>
                  </a:lnTo>
                  <a:lnTo>
                    <a:pt x="243268" y="133350"/>
                  </a:lnTo>
                  <a:lnTo>
                    <a:pt x="243611" y="135890"/>
                  </a:lnTo>
                  <a:lnTo>
                    <a:pt x="246151" y="140970"/>
                  </a:lnTo>
                  <a:lnTo>
                    <a:pt x="245325" y="143510"/>
                  </a:lnTo>
                  <a:lnTo>
                    <a:pt x="248056" y="142240"/>
                  </a:lnTo>
                  <a:lnTo>
                    <a:pt x="251231" y="138430"/>
                  </a:lnTo>
                  <a:lnTo>
                    <a:pt x="254596" y="133350"/>
                  </a:lnTo>
                  <a:lnTo>
                    <a:pt x="257886" y="133350"/>
                  </a:lnTo>
                  <a:lnTo>
                    <a:pt x="258140" y="132080"/>
                  </a:lnTo>
                  <a:lnTo>
                    <a:pt x="258622" y="130810"/>
                  </a:lnTo>
                  <a:lnTo>
                    <a:pt x="263626" y="130810"/>
                  </a:lnTo>
                  <a:lnTo>
                    <a:pt x="267017" y="138290"/>
                  </a:lnTo>
                  <a:lnTo>
                    <a:pt x="267081" y="138430"/>
                  </a:lnTo>
                  <a:lnTo>
                    <a:pt x="271399" y="130810"/>
                  </a:lnTo>
                  <a:lnTo>
                    <a:pt x="272110" y="129540"/>
                  </a:lnTo>
                  <a:lnTo>
                    <a:pt x="274624" y="140970"/>
                  </a:lnTo>
                  <a:lnTo>
                    <a:pt x="275818" y="137160"/>
                  </a:lnTo>
                  <a:lnTo>
                    <a:pt x="275170" y="132080"/>
                  </a:lnTo>
                  <a:lnTo>
                    <a:pt x="275094" y="129540"/>
                  </a:lnTo>
                  <a:lnTo>
                    <a:pt x="274993" y="125730"/>
                  </a:lnTo>
                  <a:lnTo>
                    <a:pt x="275653" y="124460"/>
                  </a:lnTo>
                  <a:lnTo>
                    <a:pt x="276974" y="121920"/>
                  </a:lnTo>
                  <a:lnTo>
                    <a:pt x="277622" y="120650"/>
                  </a:lnTo>
                  <a:lnTo>
                    <a:pt x="282041" y="116941"/>
                  </a:lnTo>
                  <a:lnTo>
                    <a:pt x="279082" y="130810"/>
                  </a:lnTo>
                  <a:lnTo>
                    <a:pt x="280581" y="134620"/>
                  </a:lnTo>
                  <a:lnTo>
                    <a:pt x="282651" y="128270"/>
                  </a:lnTo>
                  <a:lnTo>
                    <a:pt x="285191" y="123190"/>
                  </a:lnTo>
                  <a:lnTo>
                    <a:pt x="288036" y="121920"/>
                  </a:lnTo>
                  <a:lnTo>
                    <a:pt x="290969" y="124460"/>
                  </a:lnTo>
                  <a:lnTo>
                    <a:pt x="289560" y="127000"/>
                  </a:lnTo>
                  <a:lnTo>
                    <a:pt x="288518" y="125730"/>
                  </a:lnTo>
                  <a:lnTo>
                    <a:pt x="287235" y="125730"/>
                  </a:lnTo>
                  <a:lnTo>
                    <a:pt x="290233" y="132080"/>
                  </a:lnTo>
                  <a:lnTo>
                    <a:pt x="286219" y="143510"/>
                  </a:lnTo>
                  <a:lnTo>
                    <a:pt x="283565" y="140970"/>
                  </a:lnTo>
                  <a:lnTo>
                    <a:pt x="286321" y="148590"/>
                  </a:lnTo>
                  <a:lnTo>
                    <a:pt x="287477" y="143510"/>
                  </a:lnTo>
                  <a:lnTo>
                    <a:pt x="288632" y="138430"/>
                  </a:lnTo>
                  <a:lnTo>
                    <a:pt x="297141" y="133350"/>
                  </a:lnTo>
                  <a:lnTo>
                    <a:pt x="298577" y="127000"/>
                  </a:lnTo>
                  <a:lnTo>
                    <a:pt x="299389" y="123456"/>
                  </a:lnTo>
                  <a:lnTo>
                    <a:pt x="299440" y="123190"/>
                  </a:lnTo>
                  <a:lnTo>
                    <a:pt x="301383" y="127000"/>
                  </a:lnTo>
                  <a:lnTo>
                    <a:pt x="300799" y="127000"/>
                  </a:lnTo>
                  <a:lnTo>
                    <a:pt x="300685" y="128270"/>
                  </a:lnTo>
                  <a:lnTo>
                    <a:pt x="300101" y="128270"/>
                  </a:lnTo>
                  <a:lnTo>
                    <a:pt x="302285" y="130810"/>
                  </a:lnTo>
                  <a:lnTo>
                    <a:pt x="304050" y="123456"/>
                  </a:lnTo>
                  <a:lnTo>
                    <a:pt x="304114" y="123190"/>
                  </a:lnTo>
                  <a:lnTo>
                    <a:pt x="304406" y="121920"/>
                  </a:lnTo>
                  <a:lnTo>
                    <a:pt x="305562" y="116941"/>
                  </a:lnTo>
                  <a:lnTo>
                    <a:pt x="307047" y="115570"/>
                  </a:lnTo>
                  <a:lnTo>
                    <a:pt x="308508" y="114300"/>
                  </a:lnTo>
                  <a:lnTo>
                    <a:pt x="310273" y="115570"/>
                  </a:lnTo>
                  <a:lnTo>
                    <a:pt x="311442" y="119380"/>
                  </a:lnTo>
                  <a:lnTo>
                    <a:pt x="310159" y="121920"/>
                  </a:lnTo>
                  <a:lnTo>
                    <a:pt x="314286" y="115570"/>
                  </a:lnTo>
                  <a:lnTo>
                    <a:pt x="314972" y="116319"/>
                  </a:lnTo>
                  <a:lnTo>
                    <a:pt x="315442" y="116941"/>
                  </a:lnTo>
                  <a:lnTo>
                    <a:pt x="315315" y="118110"/>
                  </a:lnTo>
                  <a:lnTo>
                    <a:pt x="315188" y="119380"/>
                  </a:lnTo>
                  <a:lnTo>
                    <a:pt x="315112" y="120154"/>
                  </a:lnTo>
                  <a:lnTo>
                    <a:pt x="319913" y="118148"/>
                  </a:lnTo>
                  <a:lnTo>
                    <a:pt x="319506" y="119672"/>
                  </a:lnTo>
                  <a:lnTo>
                    <a:pt x="319303" y="121018"/>
                  </a:lnTo>
                  <a:lnTo>
                    <a:pt x="319684" y="121132"/>
                  </a:lnTo>
                  <a:lnTo>
                    <a:pt x="319963" y="118122"/>
                  </a:lnTo>
                  <a:lnTo>
                    <a:pt x="320636" y="115570"/>
                  </a:lnTo>
                  <a:lnTo>
                    <a:pt x="320840" y="114782"/>
                  </a:lnTo>
                  <a:lnTo>
                    <a:pt x="320954" y="114300"/>
                  </a:lnTo>
                  <a:lnTo>
                    <a:pt x="323062" y="109220"/>
                  </a:lnTo>
                  <a:lnTo>
                    <a:pt x="323570" y="107950"/>
                  </a:lnTo>
                  <a:lnTo>
                    <a:pt x="324078" y="106680"/>
                  </a:lnTo>
                  <a:lnTo>
                    <a:pt x="325450" y="109042"/>
                  </a:lnTo>
                  <a:lnTo>
                    <a:pt x="327088" y="106680"/>
                  </a:lnTo>
                  <a:lnTo>
                    <a:pt x="328269" y="111556"/>
                  </a:lnTo>
                  <a:lnTo>
                    <a:pt x="328320" y="111760"/>
                  </a:lnTo>
                  <a:lnTo>
                    <a:pt x="325374" y="118110"/>
                  </a:lnTo>
                  <a:lnTo>
                    <a:pt x="323265" y="116941"/>
                  </a:lnTo>
                  <a:lnTo>
                    <a:pt x="323088" y="116941"/>
                  </a:lnTo>
                  <a:lnTo>
                    <a:pt x="324459" y="124294"/>
                  </a:lnTo>
                  <a:lnTo>
                    <a:pt x="324485" y="124460"/>
                  </a:lnTo>
                  <a:lnTo>
                    <a:pt x="324612" y="125095"/>
                  </a:lnTo>
                  <a:lnTo>
                    <a:pt x="324726" y="125730"/>
                  </a:lnTo>
                  <a:lnTo>
                    <a:pt x="326326" y="124460"/>
                  </a:lnTo>
                  <a:lnTo>
                    <a:pt x="328650" y="120650"/>
                  </a:lnTo>
                  <a:lnTo>
                    <a:pt x="330949" y="122923"/>
                  </a:lnTo>
                  <a:lnTo>
                    <a:pt x="330708" y="120650"/>
                  </a:lnTo>
                  <a:lnTo>
                    <a:pt x="330606" y="119710"/>
                  </a:lnTo>
                  <a:lnTo>
                    <a:pt x="330568" y="119380"/>
                  </a:lnTo>
                  <a:lnTo>
                    <a:pt x="330758" y="118110"/>
                  </a:lnTo>
                  <a:lnTo>
                    <a:pt x="331825" y="110490"/>
                  </a:lnTo>
                  <a:lnTo>
                    <a:pt x="332422" y="113804"/>
                  </a:lnTo>
                  <a:lnTo>
                    <a:pt x="332511" y="114300"/>
                  </a:lnTo>
                  <a:lnTo>
                    <a:pt x="333743" y="116319"/>
                  </a:lnTo>
                  <a:lnTo>
                    <a:pt x="333971" y="116814"/>
                  </a:lnTo>
                  <a:lnTo>
                    <a:pt x="334162" y="116319"/>
                  </a:lnTo>
                  <a:lnTo>
                    <a:pt x="334048" y="116941"/>
                  </a:lnTo>
                  <a:lnTo>
                    <a:pt x="335051" y="119380"/>
                  </a:lnTo>
                  <a:lnTo>
                    <a:pt x="336397" y="119380"/>
                  </a:lnTo>
                  <a:lnTo>
                    <a:pt x="337400" y="116941"/>
                  </a:lnTo>
                  <a:lnTo>
                    <a:pt x="337667" y="116319"/>
                  </a:lnTo>
                  <a:lnTo>
                    <a:pt x="338493" y="114300"/>
                  </a:lnTo>
                  <a:lnTo>
                    <a:pt x="338416" y="118110"/>
                  </a:lnTo>
                  <a:lnTo>
                    <a:pt x="338289" y="123190"/>
                  </a:lnTo>
                  <a:lnTo>
                    <a:pt x="340283" y="120650"/>
                  </a:lnTo>
                  <a:lnTo>
                    <a:pt x="342709" y="120650"/>
                  </a:lnTo>
                  <a:lnTo>
                    <a:pt x="342607" y="122923"/>
                  </a:lnTo>
                  <a:lnTo>
                    <a:pt x="342480" y="125730"/>
                  </a:lnTo>
                  <a:lnTo>
                    <a:pt x="342366" y="128270"/>
                  </a:lnTo>
                  <a:lnTo>
                    <a:pt x="342252" y="130810"/>
                  </a:lnTo>
                  <a:lnTo>
                    <a:pt x="344944" y="127000"/>
                  </a:lnTo>
                  <a:lnTo>
                    <a:pt x="344881" y="121920"/>
                  </a:lnTo>
                  <a:lnTo>
                    <a:pt x="345300" y="120650"/>
                  </a:lnTo>
                  <a:lnTo>
                    <a:pt x="346532" y="116941"/>
                  </a:lnTo>
                  <a:lnTo>
                    <a:pt x="346811" y="116941"/>
                  </a:lnTo>
                  <a:lnTo>
                    <a:pt x="349440" y="118110"/>
                  </a:lnTo>
                  <a:lnTo>
                    <a:pt x="349516" y="119710"/>
                  </a:lnTo>
                  <a:lnTo>
                    <a:pt x="353021" y="118110"/>
                  </a:lnTo>
                  <a:lnTo>
                    <a:pt x="356781" y="121920"/>
                  </a:lnTo>
                  <a:lnTo>
                    <a:pt x="358914" y="118110"/>
                  </a:lnTo>
                  <a:lnTo>
                    <a:pt x="359575" y="116941"/>
                  </a:lnTo>
                  <a:lnTo>
                    <a:pt x="361556" y="114300"/>
                  </a:lnTo>
                  <a:lnTo>
                    <a:pt x="364426" y="110490"/>
                  </a:lnTo>
                  <a:lnTo>
                    <a:pt x="366674" y="113804"/>
                  </a:lnTo>
                  <a:lnTo>
                    <a:pt x="367284" y="111760"/>
                  </a:lnTo>
                  <a:lnTo>
                    <a:pt x="367855" y="111760"/>
                  </a:lnTo>
                  <a:lnTo>
                    <a:pt x="367728" y="113030"/>
                  </a:lnTo>
                  <a:lnTo>
                    <a:pt x="367639" y="113804"/>
                  </a:lnTo>
                  <a:lnTo>
                    <a:pt x="367538" y="114782"/>
                  </a:lnTo>
                  <a:lnTo>
                    <a:pt x="367449" y="115570"/>
                  </a:lnTo>
                  <a:lnTo>
                    <a:pt x="369570" y="113030"/>
                  </a:lnTo>
                  <a:lnTo>
                    <a:pt x="369303" y="111760"/>
                  </a:lnTo>
                  <a:lnTo>
                    <a:pt x="369036" y="110490"/>
                  </a:lnTo>
                  <a:lnTo>
                    <a:pt x="368223" y="106680"/>
                  </a:lnTo>
                  <a:lnTo>
                    <a:pt x="367944" y="105410"/>
                  </a:lnTo>
                  <a:lnTo>
                    <a:pt x="371208" y="102870"/>
                  </a:lnTo>
                  <a:lnTo>
                    <a:pt x="372732" y="100330"/>
                  </a:lnTo>
                  <a:lnTo>
                    <a:pt x="375208" y="105410"/>
                  </a:lnTo>
                  <a:lnTo>
                    <a:pt x="378256" y="110490"/>
                  </a:lnTo>
                  <a:lnTo>
                    <a:pt x="381520" y="106680"/>
                  </a:lnTo>
                  <a:lnTo>
                    <a:pt x="382346" y="109042"/>
                  </a:lnTo>
                  <a:lnTo>
                    <a:pt x="382397" y="109220"/>
                  </a:lnTo>
                  <a:lnTo>
                    <a:pt x="380847" y="113030"/>
                  </a:lnTo>
                  <a:lnTo>
                    <a:pt x="380885" y="113804"/>
                  </a:lnTo>
                  <a:lnTo>
                    <a:pt x="381012" y="116941"/>
                  </a:lnTo>
                  <a:lnTo>
                    <a:pt x="381444" y="116319"/>
                  </a:lnTo>
                  <a:lnTo>
                    <a:pt x="384225" y="113030"/>
                  </a:lnTo>
                  <a:lnTo>
                    <a:pt x="386156" y="109220"/>
                  </a:lnTo>
                  <a:lnTo>
                    <a:pt x="387324" y="106680"/>
                  </a:lnTo>
                  <a:lnTo>
                    <a:pt x="387908" y="105410"/>
                  </a:lnTo>
                  <a:lnTo>
                    <a:pt x="390105" y="100330"/>
                  </a:lnTo>
                  <a:lnTo>
                    <a:pt x="390652" y="99060"/>
                  </a:lnTo>
                  <a:lnTo>
                    <a:pt x="394182" y="106680"/>
                  </a:lnTo>
                  <a:lnTo>
                    <a:pt x="393560" y="101600"/>
                  </a:lnTo>
                  <a:lnTo>
                    <a:pt x="393471" y="100876"/>
                  </a:lnTo>
                  <a:lnTo>
                    <a:pt x="393407" y="100330"/>
                  </a:lnTo>
                  <a:lnTo>
                    <a:pt x="393598" y="99060"/>
                  </a:lnTo>
                  <a:lnTo>
                    <a:pt x="394182" y="95250"/>
                  </a:lnTo>
                  <a:lnTo>
                    <a:pt x="394373" y="93980"/>
                  </a:lnTo>
                  <a:lnTo>
                    <a:pt x="394779" y="92710"/>
                  </a:lnTo>
                  <a:lnTo>
                    <a:pt x="396405" y="87731"/>
                  </a:lnTo>
                  <a:lnTo>
                    <a:pt x="398970" y="81280"/>
                  </a:lnTo>
                  <a:lnTo>
                    <a:pt x="397395" y="73660"/>
                  </a:lnTo>
                  <a:lnTo>
                    <a:pt x="396887" y="72390"/>
                  </a:lnTo>
                  <a:lnTo>
                    <a:pt x="397929" y="71120"/>
                  </a:lnTo>
                  <a:lnTo>
                    <a:pt x="402082" y="66040"/>
                  </a:lnTo>
                  <a:lnTo>
                    <a:pt x="402513" y="68097"/>
                  </a:lnTo>
                  <a:lnTo>
                    <a:pt x="402615" y="68580"/>
                  </a:lnTo>
                  <a:lnTo>
                    <a:pt x="402069" y="71907"/>
                  </a:lnTo>
                  <a:lnTo>
                    <a:pt x="401980" y="72390"/>
                  </a:lnTo>
                  <a:lnTo>
                    <a:pt x="401002" y="76200"/>
                  </a:lnTo>
                  <a:lnTo>
                    <a:pt x="401726" y="74930"/>
                  </a:lnTo>
                  <a:lnTo>
                    <a:pt x="402005" y="73660"/>
                  </a:lnTo>
                  <a:lnTo>
                    <a:pt x="403631" y="77470"/>
                  </a:lnTo>
                  <a:lnTo>
                    <a:pt x="402488" y="83820"/>
                  </a:lnTo>
                  <a:lnTo>
                    <a:pt x="400989" y="90170"/>
                  </a:lnTo>
                  <a:lnTo>
                    <a:pt x="399453" y="83820"/>
                  </a:lnTo>
                  <a:lnTo>
                    <a:pt x="397979" y="90170"/>
                  </a:lnTo>
                  <a:lnTo>
                    <a:pt x="396582" y="96520"/>
                  </a:lnTo>
                  <a:lnTo>
                    <a:pt x="396595" y="102831"/>
                  </a:lnTo>
                  <a:lnTo>
                    <a:pt x="396214" y="104165"/>
                  </a:lnTo>
                  <a:lnTo>
                    <a:pt x="396151" y="105740"/>
                  </a:lnTo>
                  <a:lnTo>
                    <a:pt x="396836" y="107251"/>
                  </a:lnTo>
                  <a:lnTo>
                    <a:pt x="396633" y="105867"/>
                  </a:lnTo>
                  <a:lnTo>
                    <a:pt x="396608" y="102870"/>
                  </a:lnTo>
                  <a:lnTo>
                    <a:pt x="396976" y="101600"/>
                  </a:lnTo>
                  <a:lnTo>
                    <a:pt x="397637" y="101600"/>
                  </a:lnTo>
                  <a:lnTo>
                    <a:pt x="398335" y="100330"/>
                  </a:lnTo>
                  <a:lnTo>
                    <a:pt x="397954" y="102870"/>
                  </a:lnTo>
                  <a:lnTo>
                    <a:pt x="397687" y="104140"/>
                  </a:lnTo>
                  <a:lnTo>
                    <a:pt x="397802" y="105410"/>
                  </a:lnTo>
                  <a:lnTo>
                    <a:pt x="397929" y="106680"/>
                  </a:lnTo>
                  <a:lnTo>
                    <a:pt x="398526" y="104140"/>
                  </a:lnTo>
                  <a:lnTo>
                    <a:pt x="399440" y="101600"/>
                  </a:lnTo>
                  <a:lnTo>
                    <a:pt x="399821" y="107950"/>
                  </a:lnTo>
                  <a:lnTo>
                    <a:pt x="399897" y="109042"/>
                  </a:lnTo>
                  <a:lnTo>
                    <a:pt x="399961" y="110274"/>
                  </a:lnTo>
                  <a:lnTo>
                    <a:pt x="400037" y="111556"/>
                  </a:lnTo>
                  <a:lnTo>
                    <a:pt x="400126" y="113030"/>
                  </a:lnTo>
                  <a:lnTo>
                    <a:pt x="400240" y="111760"/>
                  </a:lnTo>
                  <a:lnTo>
                    <a:pt x="400354" y="110490"/>
                  </a:lnTo>
                  <a:lnTo>
                    <a:pt x="400481" y="109042"/>
                  </a:lnTo>
                  <a:lnTo>
                    <a:pt x="400570" y="107950"/>
                  </a:lnTo>
                  <a:lnTo>
                    <a:pt x="406755" y="115570"/>
                  </a:lnTo>
                  <a:lnTo>
                    <a:pt x="409867" y="107950"/>
                  </a:lnTo>
                  <a:lnTo>
                    <a:pt x="412457" y="101600"/>
                  </a:lnTo>
                  <a:lnTo>
                    <a:pt x="414528" y="96520"/>
                  </a:lnTo>
                  <a:lnTo>
                    <a:pt x="415785" y="93980"/>
                  </a:lnTo>
                  <a:lnTo>
                    <a:pt x="417690" y="90170"/>
                  </a:lnTo>
                  <a:lnTo>
                    <a:pt x="418909" y="87731"/>
                  </a:lnTo>
                  <a:lnTo>
                    <a:pt x="419252" y="87261"/>
                  </a:lnTo>
                  <a:lnTo>
                    <a:pt x="424154" y="81280"/>
                  </a:lnTo>
                  <a:lnTo>
                    <a:pt x="421970" y="90170"/>
                  </a:lnTo>
                  <a:lnTo>
                    <a:pt x="423176" y="96520"/>
                  </a:lnTo>
                  <a:lnTo>
                    <a:pt x="423087" y="98463"/>
                  </a:lnTo>
                  <a:lnTo>
                    <a:pt x="422960" y="100876"/>
                  </a:lnTo>
                  <a:lnTo>
                    <a:pt x="422859" y="102870"/>
                  </a:lnTo>
                  <a:lnTo>
                    <a:pt x="422795" y="104140"/>
                  </a:lnTo>
                  <a:lnTo>
                    <a:pt x="422732" y="105410"/>
                  </a:lnTo>
                  <a:lnTo>
                    <a:pt x="422656" y="106680"/>
                  </a:lnTo>
                  <a:lnTo>
                    <a:pt x="421017" y="102870"/>
                  </a:lnTo>
                  <a:lnTo>
                    <a:pt x="418668" y="104140"/>
                  </a:lnTo>
                  <a:lnTo>
                    <a:pt x="415899" y="107950"/>
                  </a:lnTo>
                  <a:lnTo>
                    <a:pt x="413054" y="109220"/>
                  </a:lnTo>
                  <a:lnTo>
                    <a:pt x="414997" y="110490"/>
                  </a:lnTo>
                  <a:lnTo>
                    <a:pt x="414451" y="113804"/>
                  </a:lnTo>
                  <a:lnTo>
                    <a:pt x="414362" y="114300"/>
                  </a:lnTo>
                  <a:lnTo>
                    <a:pt x="413766" y="116941"/>
                  </a:lnTo>
                  <a:lnTo>
                    <a:pt x="414159" y="116319"/>
                  </a:lnTo>
                  <a:lnTo>
                    <a:pt x="420979" y="106680"/>
                  </a:lnTo>
                  <a:lnTo>
                    <a:pt x="420916" y="107950"/>
                  </a:lnTo>
                  <a:lnTo>
                    <a:pt x="420852" y="109042"/>
                  </a:lnTo>
                  <a:lnTo>
                    <a:pt x="420789" y="110274"/>
                  </a:lnTo>
                  <a:lnTo>
                    <a:pt x="420712" y="111556"/>
                  </a:lnTo>
                  <a:lnTo>
                    <a:pt x="420585" y="113804"/>
                  </a:lnTo>
                  <a:lnTo>
                    <a:pt x="420484" y="115570"/>
                  </a:lnTo>
                  <a:lnTo>
                    <a:pt x="422148" y="113030"/>
                  </a:lnTo>
                  <a:lnTo>
                    <a:pt x="423849" y="116941"/>
                  </a:lnTo>
                  <a:lnTo>
                    <a:pt x="423951" y="114782"/>
                  </a:lnTo>
                  <a:lnTo>
                    <a:pt x="424078" y="113030"/>
                  </a:lnTo>
                  <a:lnTo>
                    <a:pt x="424180" y="111556"/>
                  </a:lnTo>
                  <a:lnTo>
                    <a:pt x="424268" y="110274"/>
                  </a:lnTo>
                  <a:lnTo>
                    <a:pt x="424357" y="109042"/>
                  </a:lnTo>
                  <a:lnTo>
                    <a:pt x="424434" y="107950"/>
                  </a:lnTo>
                  <a:lnTo>
                    <a:pt x="426720" y="104140"/>
                  </a:lnTo>
                  <a:lnTo>
                    <a:pt x="429679" y="102870"/>
                  </a:lnTo>
                  <a:lnTo>
                    <a:pt x="432371" y="100330"/>
                  </a:lnTo>
                  <a:lnTo>
                    <a:pt x="432320" y="106680"/>
                  </a:lnTo>
                  <a:lnTo>
                    <a:pt x="432104" y="107950"/>
                  </a:lnTo>
                  <a:lnTo>
                    <a:pt x="434670" y="100330"/>
                  </a:lnTo>
                  <a:lnTo>
                    <a:pt x="435660" y="100876"/>
                  </a:lnTo>
                  <a:lnTo>
                    <a:pt x="435279" y="104140"/>
                  </a:lnTo>
                  <a:lnTo>
                    <a:pt x="436346" y="101600"/>
                  </a:lnTo>
                  <a:lnTo>
                    <a:pt x="436130" y="101600"/>
                  </a:lnTo>
                  <a:lnTo>
                    <a:pt x="436041" y="101320"/>
                  </a:lnTo>
                  <a:lnTo>
                    <a:pt x="435952" y="101041"/>
                  </a:lnTo>
                  <a:lnTo>
                    <a:pt x="435724" y="100330"/>
                  </a:lnTo>
                  <a:lnTo>
                    <a:pt x="435902" y="100876"/>
                  </a:lnTo>
                  <a:lnTo>
                    <a:pt x="435952" y="101041"/>
                  </a:lnTo>
                  <a:lnTo>
                    <a:pt x="436473" y="101320"/>
                  </a:lnTo>
                  <a:lnTo>
                    <a:pt x="436880" y="100330"/>
                  </a:lnTo>
                  <a:lnTo>
                    <a:pt x="437413" y="99060"/>
                  </a:lnTo>
                  <a:lnTo>
                    <a:pt x="442010" y="102870"/>
                  </a:lnTo>
                  <a:lnTo>
                    <a:pt x="440715" y="107950"/>
                  </a:lnTo>
                  <a:lnTo>
                    <a:pt x="444830" y="107950"/>
                  </a:lnTo>
                  <a:lnTo>
                    <a:pt x="450507" y="106680"/>
                  </a:lnTo>
                  <a:lnTo>
                    <a:pt x="455409" y="101600"/>
                  </a:lnTo>
                  <a:lnTo>
                    <a:pt x="456285" y="99060"/>
                  </a:lnTo>
                  <a:lnTo>
                    <a:pt x="458025" y="93980"/>
                  </a:lnTo>
                  <a:lnTo>
                    <a:pt x="457911" y="96520"/>
                  </a:lnTo>
                  <a:lnTo>
                    <a:pt x="457796" y="97790"/>
                  </a:lnTo>
                  <a:lnTo>
                    <a:pt x="457695" y="99060"/>
                  </a:lnTo>
                  <a:lnTo>
                    <a:pt x="457581" y="100330"/>
                  </a:lnTo>
                  <a:lnTo>
                    <a:pt x="457466" y="101600"/>
                  </a:lnTo>
                  <a:lnTo>
                    <a:pt x="457365" y="102870"/>
                  </a:lnTo>
                  <a:lnTo>
                    <a:pt x="457250" y="104140"/>
                  </a:lnTo>
                  <a:lnTo>
                    <a:pt x="457149" y="105410"/>
                  </a:lnTo>
                  <a:lnTo>
                    <a:pt x="457034" y="106680"/>
                  </a:lnTo>
                  <a:lnTo>
                    <a:pt x="456933" y="107950"/>
                  </a:lnTo>
                  <a:lnTo>
                    <a:pt x="456831" y="109042"/>
                  </a:lnTo>
                  <a:lnTo>
                    <a:pt x="456704" y="110490"/>
                  </a:lnTo>
                  <a:lnTo>
                    <a:pt x="456412" y="113030"/>
                  </a:lnTo>
                  <a:lnTo>
                    <a:pt x="456323" y="113804"/>
                  </a:lnTo>
                  <a:lnTo>
                    <a:pt x="456565" y="113030"/>
                  </a:lnTo>
                  <a:lnTo>
                    <a:pt x="461098" y="93980"/>
                  </a:lnTo>
                  <a:lnTo>
                    <a:pt x="464108" y="81280"/>
                  </a:lnTo>
                  <a:lnTo>
                    <a:pt x="465924" y="73660"/>
                  </a:lnTo>
                  <a:lnTo>
                    <a:pt x="467728" y="66040"/>
                  </a:lnTo>
                  <a:lnTo>
                    <a:pt x="467652" y="68097"/>
                  </a:lnTo>
                  <a:lnTo>
                    <a:pt x="467537" y="71120"/>
                  </a:lnTo>
                  <a:lnTo>
                    <a:pt x="467436" y="73660"/>
                  </a:lnTo>
                  <a:lnTo>
                    <a:pt x="467347" y="76200"/>
                  </a:lnTo>
                  <a:lnTo>
                    <a:pt x="467220" y="88900"/>
                  </a:lnTo>
                  <a:lnTo>
                    <a:pt x="467093" y="93433"/>
                  </a:lnTo>
                  <a:lnTo>
                    <a:pt x="466991" y="95250"/>
                  </a:lnTo>
                  <a:lnTo>
                    <a:pt x="466928" y="96520"/>
                  </a:lnTo>
                  <a:lnTo>
                    <a:pt x="466852" y="97790"/>
                  </a:lnTo>
                  <a:lnTo>
                    <a:pt x="466788" y="99060"/>
                  </a:lnTo>
                  <a:lnTo>
                    <a:pt x="466686" y="100876"/>
                  </a:lnTo>
                  <a:lnTo>
                    <a:pt x="466585" y="102870"/>
                  </a:lnTo>
                  <a:lnTo>
                    <a:pt x="466509" y="104140"/>
                  </a:lnTo>
                  <a:lnTo>
                    <a:pt x="466445" y="105410"/>
                  </a:lnTo>
                  <a:lnTo>
                    <a:pt x="464007" y="114300"/>
                  </a:lnTo>
                  <a:lnTo>
                    <a:pt x="465264" y="115570"/>
                  </a:lnTo>
                  <a:lnTo>
                    <a:pt x="466826" y="118110"/>
                  </a:lnTo>
                  <a:lnTo>
                    <a:pt x="469747" y="113030"/>
                  </a:lnTo>
                  <a:lnTo>
                    <a:pt x="468909" y="111760"/>
                  </a:lnTo>
                  <a:lnTo>
                    <a:pt x="468782" y="109220"/>
                  </a:lnTo>
                  <a:lnTo>
                    <a:pt x="468083" y="95250"/>
                  </a:lnTo>
                  <a:lnTo>
                    <a:pt x="469353" y="95250"/>
                  </a:lnTo>
                  <a:lnTo>
                    <a:pt x="470789" y="100876"/>
                  </a:lnTo>
                  <a:lnTo>
                    <a:pt x="471970" y="105410"/>
                  </a:lnTo>
                  <a:lnTo>
                    <a:pt x="473138" y="107950"/>
                  </a:lnTo>
                  <a:lnTo>
                    <a:pt x="473900" y="110274"/>
                  </a:lnTo>
                  <a:lnTo>
                    <a:pt x="474103" y="109220"/>
                  </a:lnTo>
                  <a:lnTo>
                    <a:pt x="475653" y="95250"/>
                  </a:lnTo>
                  <a:lnTo>
                    <a:pt x="475792" y="93980"/>
                  </a:lnTo>
                  <a:lnTo>
                    <a:pt x="475856" y="93433"/>
                  </a:lnTo>
                  <a:lnTo>
                    <a:pt x="475932" y="92710"/>
                  </a:lnTo>
                  <a:lnTo>
                    <a:pt x="476008" y="92087"/>
                  </a:lnTo>
                  <a:lnTo>
                    <a:pt x="476072" y="91440"/>
                  </a:lnTo>
                  <a:lnTo>
                    <a:pt x="478167" y="92710"/>
                  </a:lnTo>
                  <a:lnTo>
                    <a:pt x="477748" y="95250"/>
                  </a:lnTo>
                  <a:lnTo>
                    <a:pt x="477761" y="110274"/>
                  </a:lnTo>
                  <a:lnTo>
                    <a:pt x="481406" y="98463"/>
                  </a:lnTo>
                  <a:lnTo>
                    <a:pt x="481444" y="99060"/>
                  </a:lnTo>
                  <a:lnTo>
                    <a:pt x="481545" y="100876"/>
                  </a:lnTo>
                  <a:lnTo>
                    <a:pt x="481647" y="102870"/>
                  </a:lnTo>
                  <a:lnTo>
                    <a:pt x="481723" y="104140"/>
                  </a:lnTo>
                  <a:lnTo>
                    <a:pt x="481787" y="105410"/>
                  </a:lnTo>
                  <a:lnTo>
                    <a:pt x="481863" y="106680"/>
                  </a:lnTo>
                  <a:lnTo>
                    <a:pt x="481926" y="107950"/>
                  </a:lnTo>
                  <a:lnTo>
                    <a:pt x="481990" y="109042"/>
                  </a:lnTo>
                  <a:lnTo>
                    <a:pt x="482066" y="110490"/>
                  </a:lnTo>
                  <a:lnTo>
                    <a:pt x="482739" y="113804"/>
                  </a:lnTo>
                  <a:lnTo>
                    <a:pt x="482841" y="114300"/>
                  </a:lnTo>
                  <a:lnTo>
                    <a:pt x="482803" y="113030"/>
                  </a:lnTo>
                  <a:lnTo>
                    <a:pt x="482650" y="111760"/>
                  </a:lnTo>
                  <a:lnTo>
                    <a:pt x="487667" y="116840"/>
                  </a:lnTo>
                  <a:lnTo>
                    <a:pt x="489140" y="114300"/>
                  </a:lnTo>
                  <a:lnTo>
                    <a:pt x="487730" y="111760"/>
                  </a:lnTo>
                  <a:lnTo>
                    <a:pt x="487019" y="110490"/>
                  </a:lnTo>
                  <a:lnTo>
                    <a:pt x="490651" y="106680"/>
                  </a:lnTo>
                  <a:lnTo>
                    <a:pt x="494436" y="93980"/>
                  </a:lnTo>
                  <a:lnTo>
                    <a:pt x="495185" y="91440"/>
                  </a:lnTo>
                  <a:lnTo>
                    <a:pt x="495947" y="88900"/>
                  </a:lnTo>
                  <a:lnTo>
                    <a:pt x="499541" y="83820"/>
                  </a:lnTo>
                  <a:lnTo>
                    <a:pt x="498868" y="90170"/>
                  </a:lnTo>
                  <a:lnTo>
                    <a:pt x="498792" y="91440"/>
                  </a:lnTo>
                  <a:lnTo>
                    <a:pt x="498678" y="93433"/>
                  </a:lnTo>
                  <a:lnTo>
                    <a:pt x="498640" y="106680"/>
                  </a:lnTo>
                  <a:lnTo>
                    <a:pt x="499999" y="110274"/>
                  </a:lnTo>
                  <a:lnTo>
                    <a:pt x="500291" y="109220"/>
                  </a:lnTo>
                  <a:lnTo>
                    <a:pt x="502005" y="99060"/>
                  </a:lnTo>
                  <a:lnTo>
                    <a:pt x="504812" y="83820"/>
                  </a:lnTo>
                  <a:lnTo>
                    <a:pt x="505040" y="82550"/>
                  </a:lnTo>
                  <a:lnTo>
                    <a:pt x="508774" y="67310"/>
                  </a:lnTo>
                  <a:lnTo>
                    <a:pt x="509231" y="66040"/>
                  </a:lnTo>
                  <a:lnTo>
                    <a:pt x="509676" y="64770"/>
                  </a:lnTo>
                  <a:lnTo>
                    <a:pt x="510057" y="63677"/>
                  </a:lnTo>
                  <a:lnTo>
                    <a:pt x="510120" y="63500"/>
                  </a:lnTo>
                  <a:lnTo>
                    <a:pt x="510578" y="62230"/>
                  </a:lnTo>
                  <a:lnTo>
                    <a:pt x="511467" y="59690"/>
                  </a:lnTo>
                  <a:close/>
                </a:path>
                <a:path w="734694" h="148590">
                  <a:moveTo>
                    <a:pt x="521576" y="41910"/>
                  </a:moveTo>
                  <a:lnTo>
                    <a:pt x="520712" y="40640"/>
                  </a:lnTo>
                  <a:lnTo>
                    <a:pt x="519582" y="39484"/>
                  </a:lnTo>
                  <a:lnTo>
                    <a:pt x="520471" y="40640"/>
                  </a:lnTo>
                  <a:lnTo>
                    <a:pt x="521576" y="41910"/>
                  </a:lnTo>
                  <a:close/>
                </a:path>
                <a:path w="734694" h="148590">
                  <a:moveTo>
                    <a:pt x="542163" y="109728"/>
                  </a:moveTo>
                  <a:lnTo>
                    <a:pt x="541324" y="108648"/>
                  </a:lnTo>
                  <a:lnTo>
                    <a:pt x="540880" y="107200"/>
                  </a:lnTo>
                  <a:lnTo>
                    <a:pt x="540588" y="105689"/>
                  </a:lnTo>
                  <a:lnTo>
                    <a:pt x="540499" y="107683"/>
                  </a:lnTo>
                  <a:lnTo>
                    <a:pt x="540854" y="109321"/>
                  </a:lnTo>
                  <a:lnTo>
                    <a:pt x="542163" y="109728"/>
                  </a:lnTo>
                  <a:close/>
                </a:path>
                <a:path w="734694" h="148590">
                  <a:moveTo>
                    <a:pt x="576770" y="88900"/>
                  </a:moveTo>
                  <a:lnTo>
                    <a:pt x="576351" y="90170"/>
                  </a:lnTo>
                  <a:lnTo>
                    <a:pt x="576008" y="91440"/>
                  </a:lnTo>
                  <a:lnTo>
                    <a:pt x="576503" y="90170"/>
                  </a:lnTo>
                  <a:lnTo>
                    <a:pt x="576770" y="88900"/>
                  </a:lnTo>
                  <a:close/>
                </a:path>
                <a:path w="734694" h="148590">
                  <a:moveTo>
                    <a:pt x="576986" y="87731"/>
                  </a:moveTo>
                  <a:lnTo>
                    <a:pt x="576630" y="87261"/>
                  </a:lnTo>
                  <a:lnTo>
                    <a:pt x="576592" y="87731"/>
                  </a:lnTo>
                  <a:lnTo>
                    <a:pt x="576491" y="88900"/>
                  </a:lnTo>
                  <a:lnTo>
                    <a:pt x="576846" y="88226"/>
                  </a:lnTo>
                  <a:lnTo>
                    <a:pt x="576986" y="87731"/>
                  </a:lnTo>
                  <a:close/>
                </a:path>
                <a:path w="734694" h="148590">
                  <a:moveTo>
                    <a:pt x="577761" y="93433"/>
                  </a:moveTo>
                  <a:lnTo>
                    <a:pt x="577176" y="93980"/>
                  </a:lnTo>
                  <a:lnTo>
                    <a:pt x="577278" y="96520"/>
                  </a:lnTo>
                  <a:lnTo>
                    <a:pt x="577380" y="99060"/>
                  </a:lnTo>
                  <a:lnTo>
                    <a:pt x="577519" y="98463"/>
                  </a:lnTo>
                  <a:lnTo>
                    <a:pt x="577608" y="96520"/>
                  </a:lnTo>
                  <a:lnTo>
                    <a:pt x="577735" y="93980"/>
                  </a:lnTo>
                  <a:lnTo>
                    <a:pt x="577761" y="93433"/>
                  </a:lnTo>
                  <a:close/>
                </a:path>
                <a:path w="734694" h="148590">
                  <a:moveTo>
                    <a:pt x="577850" y="86360"/>
                  </a:moveTo>
                  <a:lnTo>
                    <a:pt x="577303" y="86360"/>
                  </a:lnTo>
                  <a:lnTo>
                    <a:pt x="577113" y="87261"/>
                  </a:lnTo>
                  <a:lnTo>
                    <a:pt x="577024" y="87731"/>
                  </a:lnTo>
                  <a:lnTo>
                    <a:pt x="577367" y="87261"/>
                  </a:lnTo>
                  <a:lnTo>
                    <a:pt x="577850" y="86360"/>
                  </a:lnTo>
                  <a:close/>
                </a:path>
                <a:path w="734694" h="148590">
                  <a:moveTo>
                    <a:pt x="577850" y="29083"/>
                  </a:moveTo>
                  <a:lnTo>
                    <a:pt x="576440" y="26085"/>
                  </a:lnTo>
                  <a:lnTo>
                    <a:pt x="574789" y="24333"/>
                  </a:lnTo>
                  <a:lnTo>
                    <a:pt x="573049" y="29540"/>
                  </a:lnTo>
                  <a:lnTo>
                    <a:pt x="573328" y="30264"/>
                  </a:lnTo>
                  <a:lnTo>
                    <a:pt x="573608" y="30594"/>
                  </a:lnTo>
                  <a:lnTo>
                    <a:pt x="573887" y="31178"/>
                  </a:lnTo>
                  <a:lnTo>
                    <a:pt x="575132" y="29845"/>
                  </a:lnTo>
                  <a:lnTo>
                    <a:pt x="576376" y="28752"/>
                  </a:lnTo>
                  <a:lnTo>
                    <a:pt x="577850" y="29083"/>
                  </a:lnTo>
                  <a:close/>
                </a:path>
                <a:path w="734694" h="148590">
                  <a:moveTo>
                    <a:pt x="578815" y="92087"/>
                  </a:moveTo>
                  <a:lnTo>
                    <a:pt x="577786" y="92710"/>
                  </a:lnTo>
                  <a:lnTo>
                    <a:pt x="577761" y="93433"/>
                  </a:lnTo>
                  <a:lnTo>
                    <a:pt x="578523" y="92710"/>
                  </a:lnTo>
                  <a:lnTo>
                    <a:pt x="578815" y="92087"/>
                  </a:lnTo>
                  <a:close/>
                </a:path>
                <a:path w="734694" h="148590">
                  <a:moveTo>
                    <a:pt x="584441" y="86360"/>
                  </a:moveTo>
                  <a:lnTo>
                    <a:pt x="584339" y="83820"/>
                  </a:lnTo>
                  <a:lnTo>
                    <a:pt x="584225" y="81280"/>
                  </a:lnTo>
                  <a:lnTo>
                    <a:pt x="584111" y="78740"/>
                  </a:lnTo>
                  <a:lnTo>
                    <a:pt x="583996" y="76200"/>
                  </a:lnTo>
                  <a:lnTo>
                    <a:pt x="583933" y="74930"/>
                  </a:lnTo>
                  <a:lnTo>
                    <a:pt x="577850" y="86360"/>
                  </a:lnTo>
                  <a:lnTo>
                    <a:pt x="578993" y="86360"/>
                  </a:lnTo>
                  <a:lnTo>
                    <a:pt x="579729" y="90170"/>
                  </a:lnTo>
                  <a:lnTo>
                    <a:pt x="578815" y="92087"/>
                  </a:lnTo>
                  <a:lnTo>
                    <a:pt x="581977" y="90170"/>
                  </a:lnTo>
                  <a:lnTo>
                    <a:pt x="584441" y="86360"/>
                  </a:lnTo>
                  <a:close/>
                </a:path>
                <a:path w="734694" h="148590">
                  <a:moveTo>
                    <a:pt x="596163" y="71907"/>
                  </a:moveTo>
                  <a:lnTo>
                    <a:pt x="594398" y="69850"/>
                  </a:lnTo>
                  <a:lnTo>
                    <a:pt x="595680" y="72390"/>
                  </a:lnTo>
                  <a:lnTo>
                    <a:pt x="596163" y="71907"/>
                  </a:lnTo>
                  <a:close/>
                </a:path>
                <a:path w="734694" h="148590">
                  <a:moveTo>
                    <a:pt x="597801" y="27940"/>
                  </a:moveTo>
                  <a:lnTo>
                    <a:pt x="593420" y="31750"/>
                  </a:lnTo>
                  <a:lnTo>
                    <a:pt x="596836" y="31750"/>
                  </a:lnTo>
                  <a:lnTo>
                    <a:pt x="597801" y="27940"/>
                  </a:lnTo>
                  <a:close/>
                </a:path>
                <a:path w="734694" h="148590">
                  <a:moveTo>
                    <a:pt x="618731" y="24942"/>
                  </a:moveTo>
                  <a:lnTo>
                    <a:pt x="618502" y="24472"/>
                  </a:lnTo>
                  <a:lnTo>
                    <a:pt x="618413" y="24079"/>
                  </a:lnTo>
                  <a:lnTo>
                    <a:pt x="618477" y="23837"/>
                  </a:lnTo>
                  <a:lnTo>
                    <a:pt x="618109" y="23952"/>
                  </a:lnTo>
                  <a:lnTo>
                    <a:pt x="617601" y="24117"/>
                  </a:lnTo>
                  <a:lnTo>
                    <a:pt x="616737" y="24384"/>
                  </a:lnTo>
                  <a:lnTo>
                    <a:pt x="617448" y="24206"/>
                  </a:lnTo>
                  <a:lnTo>
                    <a:pt x="618109" y="24485"/>
                  </a:lnTo>
                  <a:lnTo>
                    <a:pt x="618731" y="24942"/>
                  </a:lnTo>
                  <a:close/>
                </a:path>
                <a:path w="734694" h="148590">
                  <a:moveTo>
                    <a:pt x="619734" y="23241"/>
                  </a:moveTo>
                  <a:lnTo>
                    <a:pt x="618693" y="22999"/>
                  </a:lnTo>
                  <a:lnTo>
                    <a:pt x="618477" y="23837"/>
                  </a:lnTo>
                  <a:lnTo>
                    <a:pt x="619734" y="23241"/>
                  </a:lnTo>
                  <a:close/>
                </a:path>
                <a:path w="734694" h="148590">
                  <a:moveTo>
                    <a:pt x="620268" y="26974"/>
                  </a:moveTo>
                  <a:lnTo>
                    <a:pt x="619823" y="26123"/>
                  </a:lnTo>
                  <a:lnTo>
                    <a:pt x="619302" y="25425"/>
                  </a:lnTo>
                  <a:lnTo>
                    <a:pt x="618731" y="24942"/>
                  </a:lnTo>
                  <a:lnTo>
                    <a:pt x="618972" y="25501"/>
                  </a:lnTo>
                  <a:lnTo>
                    <a:pt x="619442" y="26162"/>
                  </a:lnTo>
                  <a:lnTo>
                    <a:pt x="620268" y="26974"/>
                  </a:lnTo>
                  <a:close/>
                </a:path>
                <a:path w="734694" h="148590">
                  <a:moveTo>
                    <a:pt x="621360" y="22910"/>
                  </a:moveTo>
                  <a:lnTo>
                    <a:pt x="621245" y="22174"/>
                  </a:lnTo>
                  <a:lnTo>
                    <a:pt x="620102" y="23545"/>
                  </a:lnTo>
                  <a:lnTo>
                    <a:pt x="620534" y="23787"/>
                  </a:lnTo>
                  <a:lnTo>
                    <a:pt x="620864" y="23964"/>
                  </a:lnTo>
                  <a:lnTo>
                    <a:pt x="621182" y="24155"/>
                  </a:lnTo>
                  <a:lnTo>
                    <a:pt x="621360" y="22910"/>
                  </a:lnTo>
                  <a:close/>
                </a:path>
                <a:path w="734694" h="148590">
                  <a:moveTo>
                    <a:pt x="639102" y="31750"/>
                  </a:moveTo>
                  <a:lnTo>
                    <a:pt x="638619" y="29210"/>
                  </a:lnTo>
                  <a:lnTo>
                    <a:pt x="638378" y="27940"/>
                  </a:lnTo>
                  <a:lnTo>
                    <a:pt x="637921" y="26670"/>
                  </a:lnTo>
                  <a:lnTo>
                    <a:pt x="637298" y="26670"/>
                  </a:lnTo>
                  <a:lnTo>
                    <a:pt x="636092" y="21590"/>
                  </a:lnTo>
                  <a:lnTo>
                    <a:pt x="635977" y="22860"/>
                  </a:lnTo>
                  <a:lnTo>
                    <a:pt x="635863" y="24130"/>
                  </a:lnTo>
                  <a:lnTo>
                    <a:pt x="635749" y="25400"/>
                  </a:lnTo>
                  <a:lnTo>
                    <a:pt x="635635" y="26670"/>
                  </a:lnTo>
                  <a:lnTo>
                    <a:pt x="635520" y="27940"/>
                  </a:lnTo>
                  <a:lnTo>
                    <a:pt x="632726" y="29210"/>
                  </a:lnTo>
                  <a:lnTo>
                    <a:pt x="630161" y="30480"/>
                  </a:lnTo>
                  <a:lnTo>
                    <a:pt x="630199" y="31750"/>
                  </a:lnTo>
                  <a:lnTo>
                    <a:pt x="630301" y="36830"/>
                  </a:lnTo>
                  <a:lnTo>
                    <a:pt x="628662" y="30480"/>
                  </a:lnTo>
                  <a:lnTo>
                    <a:pt x="626973" y="27940"/>
                  </a:lnTo>
                  <a:lnTo>
                    <a:pt x="626059" y="26670"/>
                  </a:lnTo>
                  <a:lnTo>
                    <a:pt x="625132" y="25400"/>
                  </a:lnTo>
                  <a:lnTo>
                    <a:pt x="623023" y="20320"/>
                  </a:lnTo>
                  <a:lnTo>
                    <a:pt x="623049" y="22860"/>
                  </a:lnTo>
                  <a:lnTo>
                    <a:pt x="624039" y="26670"/>
                  </a:lnTo>
                  <a:lnTo>
                    <a:pt x="621169" y="25400"/>
                  </a:lnTo>
                  <a:lnTo>
                    <a:pt x="621017" y="25400"/>
                  </a:lnTo>
                  <a:lnTo>
                    <a:pt x="620725" y="26670"/>
                  </a:lnTo>
                  <a:lnTo>
                    <a:pt x="620471" y="27940"/>
                  </a:lnTo>
                  <a:lnTo>
                    <a:pt x="621144" y="29210"/>
                  </a:lnTo>
                  <a:lnTo>
                    <a:pt x="621665" y="31750"/>
                  </a:lnTo>
                  <a:lnTo>
                    <a:pt x="621842" y="33020"/>
                  </a:lnTo>
                  <a:lnTo>
                    <a:pt x="620217" y="40640"/>
                  </a:lnTo>
                  <a:lnTo>
                    <a:pt x="615594" y="41910"/>
                  </a:lnTo>
                  <a:lnTo>
                    <a:pt x="613943" y="45720"/>
                  </a:lnTo>
                  <a:lnTo>
                    <a:pt x="612254" y="44450"/>
                  </a:lnTo>
                  <a:lnTo>
                    <a:pt x="614743" y="41910"/>
                  </a:lnTo>
                  <a:lnTo>
                    <a:pt x="613892" y="38100"/>
                  </a:lnTo>
                  <a:lnTo>
                    <a:pt x="611416" y="44450"/>
                  </a:lnTo>
                  <a:lnTo>
                    <a:pt x="611403" y="41910"/>
                  </a:lnTo>
                  <a:lnTo>
                    <a:pt x="611352" y="36830"/>
                  </a:lnTo>
                  <a:lnTo>
                    <a:pt x="609257" y="34328"/>
                  </a:lnTo>
                  <a:lnTo>
                    <a:pt x="609257" y="33020"/>
                  </a:lnTo>
                  <a:lnTo>
                    <a:pt x="609104" y="31750"/>
                  </a:lnTo>
                  <a:lnTo>
                    <a:pt x="608939" y="33020"/>
                  </a:lnTo>
                  <a:lnTo>
                    <a:pt x="608825" y="33807"/>
                  </a:lnTo>
                  <a:lnTo>
                    <a:pt x="608164" y="33020"/>
                  </a:lnTo>
                  <a:lnTo>
                    <a:pt x="607098" y="31750"/>
                  </a:lnTo>
                  <a:lnTo>
                    <a:pt x="609892" y="29210"/>
                  </a:lnTo>
                  <a:lnTo>
                    <a:pt x="611276" y="27940"/>
                  </a:lnTo>
                  <a:lnTo>
                    <a:pt x="607618" y="27940"/>
                  </a:lnTo>
                  <a:lnTo>
                    <a:pt x="606590" y="25400"/>
                  </a:lnTo>
                  <a:lnTo>
                    <a:pt x="605548" y="22860"/>
                  </a:lnTo>
                  <a:lnTo>
                    <a:pt x="604685" y="22491"/>
                  </a:lnTo>
                  <a:lnTo>
                    <a:pt x="604685" y="31750"/>
                  </a:lnTo>
                  <a:lnTo>
                    <a:pt x="604570" y="33020"/>
                  </a:lnTo>
                  <a:lnTo>
                    <a:pt x="602615" y="29210"/>
                  </a:lnTo>
                  <a:lnTo>
                    <a:pt x="603313" y="30480"/>
                  </a:lnTo>
                  <a:lnTo>
                    <a:pt x="604685" y="31750"/>
                  </a:lnTo>
                  <a:lnTo>
                    <a:pt x="604685" y="22491"/>
                  </a:lnTo>
                  <a:lnTo>
                    <a:pt x="602615" y="21590"/>
                  </a:lnTo>
                  <a:lnTo>
                    <a:pt x="600722" y="25400"/>
                  </a:lnTo>
                  <a:lnTo>
                    <a:pt x="599020" y="24130"/>
                  </a:lnTo>
                  <a:lnTo>
                    <a:pt x="596176" y="34328"/>
                  </a:lnTo>
                  <a:lnTo>
                    <a:pt x="596506" y="33020"/>
                  </a:lnTo>
                  <a:lnTo>
                    <a:pt x="591959" y="33020"/>
                  </a:lnTo>
                  <a:lnTo>
                    <a:pt x="587616" y="33020"/>
                  </a:lnTo>
                  <a:lnTo>
                    <a:pt x="583107" y="36830"/>
                  </a:lnTo>
                  <a:lnTo>
                    <a:pt x="581482" y="36830"/>
                  </a:lnTo>
                  <a:lnTo>
                    <a:pt x="581888" y="33096"/>
                  </a:lnTo>
                  <a:lnTo>
                    <a:pt x="580288" y="30403"/>
                  </a:lnTo>
                  <a:lnTo>
                    <a:pt x="578993" y="29324"/>
                  </a:lnTo>
                  <a:lnTo>
                    <a:pt x="577850" y="29083"/>
                  </a:lnTo>
                  <a:lnTo>
                    <a:pt x="579755" y="33083"/>
                  </a:lnTo>
                  <a:lnTo>
                    <a:pt x="580644" y="36830"/>
                  </a:lnTo>
                  <a:lnTo>
                    <a:pt x="578510" y="36830"/>
                  </a:lnTo>
                  <a:lnTo>
                    <a:pt x="573874" y="31750"/>
                  </a:lnTo>
                  <a:lnTo>
                    <a:pt x="571919" y="34328"/>
                  </a:lnTo>
                  <a:lnTo>
                    <a:pt x="569925" y="36830"/>
                  </a:lnTo>
                  <a:lnTo>
                    <a:pt x="566839" y="34328"/>
                  </a:lnTo>
                  <a:lnTo>
                    <a:pt x="566762" y="33807"/>
                  </a:lnTo>
                  <a:lnTo>
                    <a:pt x="566699" y="33020"/>
                  </a:lnTo>
                  <a:lnTo>
                    <a:pt x="566610" y="31750"/>
                  </a:lnTo>
                  <a:lnTo>
                    <a:pt x="566508" y="30480"/>
                  </a:lnTo>
                  <a:lnTo>
                    <a:pt x="566420" y="29210"/>
                  </a:lnTo>
                  <a:lnTo>
                    <a:pt x="566318" y="27940"/>
                  </a:lnTo>
                  <a:lnTo>
                    <a:pt x="563829" y="30480"/>
                  </a:lnTo>
                  <a:lnTo>
                    <a:pt x="563054" y="29210"/>
                  </a:lnTo>
                  <a:lnTo>
                    <a:pt x="559142" y="22860"/>
                  </a:lnTo>
                  <a:lnTo>
                    <a:pt x="557936" y="29210"/>
                  </a:lnTo>
                  <a:lnTo>
                    <a:pt x="555104" y="21590"/>
                  </a:lnTo>
                  <a:lnTo>
                    <a:pt x="550710" y="20320"/>
                  </a:lnTo>
                  <a:lnTo>
                    <a:pt x="545934" y="22860"/>
                  </a:lnTo>
                  <a:lnTo>
                    <a:pt x="541972" y="24130"/>
                  </a:lnTo>
                  <a:lnTo>
                    <a:pt x="541858" y="26670"/>
                  </a:lnTo>
                  <a:lnTo>
                    <a:pt x="541743" y="29210"/>
                  </a:lnTo>
                  <a:lnTo>
                    <a:pt x="541616" y="31750"/>
                  </a:lnTo>
                  <a:lnTo>
                    <a:pt x="538670" y="31750"/>
                  </a:lnTo>
                  <a:lnTo>
                    <a:pt x="535749" y="34328"/>
                  </a:lnTo>
                  <a:lnTo>
                    <a:pt x="532028" y="38100"/>
                  </a:lnTo>
                  <a:lnTo>
                    <a:pt x="532066" y="45720"/>
                  </a:lnTo>
                  <a:lnTo>
                    <a:pt x="528853" y="51879"/>
                  </a:lnTo>
                  <a:lnTo>
                    <a:pt x="528751" y="52070"/>
                  </a:lnTo>
                  <a:lnTo>
                    <a:pt x="525830" y="45720"/>
                  </a:lnTo>
                  <a:lnTo>
                    <a:pt x="524662" y="43180"/>
                  </a:lnTo>
                  <a:lnTo>
                    <a:pt x="524065" y="41910"/>
                  </a:lnTo>
                  <a:lnTo>
                    <a:pt x="519049" y="43180"/>
                  </a:lnTo>
                  <a:lnTo>
                    <a:pt x="519455" y="39484"/>
                  </a:lnTo>
                  <a:lnTo>
                    <a:pt x="517144" y="36830"/>
                  </a:lnTo>
                  <a:lnTo>
                    <a:pt x="512394" y="40640"/>
                  </a:lnTo>
                  <a:lnTo>
                    <a:pt x="507746" y="45720"/>
                  </a:lnTo>
                  <a:lnTo>
                    <a:pt x="503567" y="43180"/>
                  </a:lnTo>
                  <a:lnTo>
                    <a:pt x="502158" y="45720"/>
                  </a:lnTo>
                  <a:lnTo>
                    <a:pt x="501205" y="45720"/>
                  </a:lnTo>
                  <a:lnTo>
                    <a:pt x="500329" y="43180"/>
                  </a:lnTo>
                  <a:lnTo>
                    <a:pt x="500113" y="43180"/>
                  </a:lnTo>
                  <a:lnTo>
                    <a:pt x="499554" y="41910"/>
                  </a:lnTo>
                  <a:lnTo>
                    <a:pt x="499021" y="39484"/>
                  </a:lnTo>
                  <a:lnTo>
                    <a:pt x="498373" y="38100"/>
                  </a:lnTo>
                  <a:lnTo>
                    <a:pt x="498881" y="40640"/>
                  </a:lnTo>
                  <a:lnTo>
                    <a:pt x="499376" y="41910"/>
                  </a:lnTo>
                  <a:lnTo>
                    <a:pt x="499821" y="43180"/>
                  </a:lnTo>
                  <a:lnTo>
                    <a:pt x="498779" y="43180"/>
                  </a:lnTo>
                  <a:lnTo>
                    <a:pt x="495604" y="45720"/>
                  </a:lnTo>
                  <a:lnTo>
                    <a:pt x="495541" y="44450"/>
                  </a:lnTo>
                  <a:lnTo>
                    <a:pt x="495465" y="43180"/>
                  </a:lnTo>
                  <a:lnTo>
                    <a:pt x="495388" y="41910"/>
                  </a:lnTo>
                  <a:lnTo>
                    <a:pt x="495325" y="40640"/>
                  </a:lnTo>
                  <a:lnTo>
                    <a:pt x="495261" y="39484"/>
                  </a:lnTo>
                  <a:lnTo>
                    <a:pt x="495173" y="38100"/>
                  </a:lnTo>
                  <a:lnTo>
                    <a:pt x="494804" y="38100"/>
                  </a:lnTo>
                  <a:lnTo>
                    <a:pt x="493407" y="34328"/>
                  </a:lnTo>
                  <a:lnTo>
                    <a:pt x="493496" y="41910"/>
                  </a:lnTo>
                  <a:lnTo>
                    <a:pt x="493623" y="43180"/>
                  </a:lnTo>
                  <a:lnTo>
                    <a:pt x="493750" y="44450"/>
                  </a:lnTo>
                  <a:lnTo>
                    <a:pt x="493877" y="45720"/>
                  </a:lnTo>
                  <a:lnTo>
                    <a:pt x="494004" y="46990"/>
                  </a:lnTo>
                  <a:lnTo>
                    <a:pt x="494118" y="48260"/>
                  </a:lnTo>
                  <a:lnTo>
                    <a:pt x="493306" y="49530"/>
                  </a:lnTo>
                  <a:lnTo>
                    <a:pt x="492556" y="50800"/>
                  </a:lnTo>
                  <a:lnTo>
                    <a:pt x="492048" y="51879"/>
                  </a:lnTo>
                  <a:lnTo>
                    <a:pt x="491947" y="52070"/>
                  </a:lnTo>
                  <a:lnTo>
                    <a:pt x="491439" y="49530"/>
                  </a:lnTo>
                  <a:lnTo>
                    <a:pt x="485279" y="49530"/>
                  </a:lnTo>
                  <a:lnTo>
                    <a:pt x="478523" y="49530"/>
                  </a:lnTo>
                  <a:lnTo>
                    <a:pt x="477723" y="58420"/>
                  </a:lnTo>
                  <a:lnTo>
                    <a:pt x="477621" y="59499"/>
                  </a:lnTo>
                  <a:lnTo>
                    <a:pt x="511543" y="59499"/>
                  </a:lnTo>
                  <a:lnTo>
                    <a:pt x="512813" y="55880"/>
                  </a:lnTo>
                  <a:lnTo>
                    <a:pt x="513676" y="62230"/>
                  </a:lnTo>
                  <a:lnTo>
                    <a:pt x="517156" y="55880"/>
                  </a:lnTo>
                  <a:lnTo>
                    <a:pt x="517842" y="54610"/>
                  </a:lnTo>
                  <a:lnTo>
                    <a:pt x="515010" y="68097"/>
                  </a:lnTo>
                  <a:lnTo>
                    <a:pt x="514908" y="68580"/>
                  </a:lnTo>
                  <a:lnTo>
                    <a:pt x="510933" y="85090"/>
                  </a:lnTo>
                  <a:lnTo>
                    <a:pt x="506882" y="100876"/>
                  </a:lnTo>
                  <a:lnTo>
                    <a:pt x="506780" y="101320"/>
                  </a:lnTo>
                  <a:lnTo>
                    <a:pt x="506704" y="101600"/>
                  </a:lnTo>
                  <a:lnTo>
                    <a:pt x="503034" y="113030"/>
                  </a:lnTo>
                  <a:lnTo>
                    <a:pt x="505155" y="118110"/>
                  </a:lnTo>
                  <a:lnTo>
                    <a:pt x="503491" y="119380"/>
                  </a:lnTo>
                  <a:lnTo>
                    <a:pt x="506857" y="119380"/>
                  </a:lnTo>
                  <a:lnTo>
                    <a:pt x="507873" y="124294"/>
                  </a:lnTo>
                  <a:lnTo>
                    <a:pt x="507898" y="124460"/>
                  </a:lnTo>
                  <a:lnTo>
                    <a:pt x="504825" y="127000"/>
                  </a:lnTo>
                  <a:lnTo>
                    <a:pt x="503821" y="127000"/>
                  </a:lnTo>
                  <a:lnTo>
                    <a:pt x="507682" y="128270"/>
                  </a:lnTo>
                  <a:lnTo>
                    <a:pt x="511543" y="130810"/>
                  </a:lnTo>
                  <a:lnTo>
                    <a:pt x="511505" y="121920"/>
                  </a:lnTo>
                  <a:lnTo>
                    <a:pt x="511492" y="119380"/>
                  </a:lnTo>
                  <a:lnTo>
                    <a:pt x="517791" y="118110"/>
                  </a:lnTo>
                  <a:lnTo>
                    <a:pt x="517740" y="109220"/>
                  </a:lnTo>
                  <a:lnTo>
                    <a:pt x="508977" y="121920"/>
                  </a:lnTo>
                  <a:lnTo>
                    <a:pt x="509104" y="120650"/>
                  </a:lnTo>
                  <a:lnTo>
                    <a:pt x="509219" y="119380"/>
                  </a:lnTo>
                  <a:lnTo>
                    <a:pt x="509333" y="118110"/>
                  </a:lnTo>
                  <a:lnTo>
                    <a:pt x="509447" y="116941"/>
                  </a:lnTo>
                  <a:lnTo>
                    <a:pt x="509511" y="116319"/>
                  </a:lnTo>
                  <a:lnTo>
                    <a:pt x="509574" y="115570"/>
                  </a:lnTo>
                  <a:lnTo>
                    <a:pt x="509689" y="114300"/>
                  </a:lnTo>
                  <a:lnTo>
                    <a:pt x="509816" y="113030"/>
                  </a:lnTo>
                  <a:lnTo>
                    <a:pt x="509930" y="111760"/>
                  </a:lnTo>
                  <a:lnTo>
                    <a:pt x="512495" y="101600"/>
                  </a:lnTo>
                  <a:lnTo>
                    <a:pt x="516089" y="92710"/>
                  </a:lnTo>
                  <a:lnTo>
                    <a:pt x="520141" y="90170"/>
                  </a:lnTo>
                  <a:lnTo>
                    <a:pt x="521436" y="95250"/>
                  </a:lnTo>
                  <a:lnTo>
                    <a:pt x="518642" y="110274"/>
                  </a:lnTo>
                  <a:lnTo>
                    <a:pt x="518617" y="113804"/>
                  </a:lnTo>
                  <a:lnTo>
                    <a:pt x="518896" y="113030"/>
                  </a:lnTo>
                  <a:lnTo>
                    <a:pt x="519430" y="110490"/>
                  </a:lnTo>
                  <a:lnTo>
                    <a:pt x="524040" y="106680"/>
                  </a:lnTo>
                  <a:lnTo>
                    <a:pt x="524446" y="109042"/>
                  </a:lnTo>
                  <a:lnTo>
                    <a:pt x="524471" y="109220"/>
                  </a:lnTo>
                  <a:lnTo>
                    <a:pt x="521982" y="115570"/>
                  </a:lnTo>
                  <a:lnTo>
                    <a:pt x="524141" y="114300"/>
                  </a:lnTo>
                  <a:lnTo>
                    <a:pt x="526224" y="110490"/>
                  </a:lnTo>
                  <a:lnTo>
                    <a:pt x="528396" y="106680"/>
                  </a:lnTo>
                  <a:lnTo>
                    <a:pt x="530796" y="110490"/>
                  </a:lnTo>
                  <a:lnTo>
                    <a:pt x="532053" y="110490"/>
                  </a:lnTo>
                  <a:lnTo>
                    <a:pt x="534238" y="124294"/>
                  </a:lnTo>
                  <a:lnTo>
                    <a:pt x="534136" y="110274"/>
                  </a:lnTo>
                  <a:lnTo>
                    <a:pt x="534060" y="109042"/>
                  </a:lnTo>
                  <a:lnTo>
                    <a:pt x="533984" y="107950"/>
                  </a:lnTo>
                  <a:lnTo>
                    <a:pt x="533908" y="106680"/>
                  </a:lnTo>
                  <a:lnTo>
                    <a:pt x="533819" y="105410"/>
                  </a:lnTo>
                  <a:lnTo>
                    <a:pt x="533692" y="99060"/>
                  </a:lnTo>
                  <a:lnTo>
                    <a:pt x="533628" y="90170"/>
                  </a:lnTo>
                  <a:lnTo>
                    <a:pt x="533717" y="80010"/>
                  </a:lnTo>
                  <a:lnTo>
                    <a:pt x="533819" y="76200"/>
                  </a:lnTo>
                  <a:lnTo>
                    <a:pt x="533933" y="71907"/>
                  </a:lnTo>
                  <a:lnTo>
                    <a:pt x="534060" y="67310"/>
                  </a:lnTo>
                  <a:lnTo>
                    <a:pt x="534174" y="66040"/>
                  </a:lnTo>
                  <a:lnTo>
                    <a:pt x="534289" y="64770"/>
                  </a:lnTo>
                  <a:lnTo>
                    <a:pt x="534403" y="63322"/>
                  </a:lnTo>
                  <a:lnTo>
                    <a:pt x="534504" y="62230"/>
                  </a:lnTo>
                  <a:lnTo>
                    <a:pt x="534619" y="60972"/>
                  </a:lnTo>
                  <a:lnTo>
                    <a:pt x="534720" y="59690"/>
                  </a:lnTo>
                  <a:lnTo>
                    <a:pt x="534835" y="58420"/>
                  </a:lnTo>
                  <a:lnTo>
                    <a:pt x="534949" y="57150"/>
                  </a:lnTo>
                  <a:lnTo>
                    <a:pt x="535051" y="55880"/>
                  </a:lnTo>
                  <a:lnTo>
                    <a:pt x="535470" y="55880"/>
                  </a:lnTo>
                  <a:lnTo>
                    <a:pt x="541426" y="67310"/>
                  </a:lnTo>
                  <a:lnTo>
                    <a:pt x="542734" y="73660"/>
                  </a:lnTo>
                  <a:lnTo>
                    <a:pt x="542848" y="77470"/>
                  </a:lnTo>
                  <a:lnTo>
                    <a:pt x="542963" y="81280"/>
                  </a:lnTo>
                  <a:lnTo>
                    <a:pt x="541591" y="91440"/>
                  </a:lnTo>
                  <a:lnTo>
                    <a:pt x="540702" y="97790"/>
                  </a:lnTo>
                  <a:lnTo>
                    <a:pt x="540613" y="98463"/>
                  </a:lnTo>
                  <a:lnTo>
                    <a:pt x="540575" y="104140"/>
                  </a:lnTo>
                  <a:lnTo>
                    <a:pt x="540740" y="102870"/>
                  </a:lnTo>
                  <a:lnTo>
                    <a:pt x="541985" y="99060"/>
                  </a:lnTo>
                  <a:lnTo>
                    <a:pt x="542505" y="97790"/>
                  </a:lnTo>
                  <a:lnTo>
                    <a:pt x="543775" y="100330"/>
                  </a:lnTo>
                  <a:lnTo>
                    <a:pt x="541718" y="107950"/>
                  </a:lnTo>
                  <a:lnTo>
                    <a:pt x="544664" y="105410"/>
                  </a:lnTo>
                  <a:lnTo>
                    <a:pt x="545846" y="101600"/>
                  </a:lnTo>
                  <a:lnTo>
                    <a:pt x="547357" y="100330"/>
                  </a:lnTo>
                  <a:lnTo>
                    <a:pt x="547941" y="100330"/>
                  </a:lnTo>
                  <a:lnTo>
                    <a:pt x="546823" y="97790"/>
                  </a:lnTo>
                  <a:lnTo>
                    <a:pt x="546265" y="96520"/>
                  </a:lnTo>
                  <a:lnTo>
                    <a:pt x="549186" y="92710"/>
                  </a:lnTo>
                  <a:lnTo>
                    <a:pt x="549236" y="97790"/>
                  </a:lnTo>
                  <a:lnTo>
                    <a:pt x="552589" y="97790"/>
                  </a:lnTo>
                  <a:lnTo>
                    <a:pt x="552704" y="93980"/>
                  </a:lnTo>
                  <a:lnTo>
                    <a:pt x="552742" y="92710"/>
                  </a:lnTo>
                  <a:lnTo>
                    <a:pt x="552818" y="90170"/>
                  </a:lnTo>
                  <a:lnTo>
                    <a:pt x="554405" y="81280"/>
                  </a:lnTo>
                  <a:lnTo>
                    <a:pt x="556717" y="73660"/>
                  </a:lnTo>
                  <a:lnTo>
                    <a:pt x="559079" y="68580"/>
                  </a:lnTo>
                  <a:lnTo>
                    <a:pt x="559041" y="72390"/>
                  </a:lnTo>
                  <a:lnTo>
                    <a:pt x="559396" y="74930"/>
                  </a:lnTo>
                  <a:lnTo>
                    <a:pt x="559650" y="76136"/>
                  </a:lnTo>
                  <a:lnTo>
                    <a:pt x="559904" y="77520"/>
                  </a:lnTo>
                  <a:lnTo>
                    <a:pt x="559854" y="77266"/>
                  </a:lnTo>
                  <a:lnTo>
                    <a:pt x="559676" y="76212"/>
                  </a:lnTo>
                  <a:lnTo>
                    <a:pt x="565467" y="77470"/>
                  </a:lnTo>
                  <a:lnTo>
                    <a:pt x="568490" y="82550"/>
                  </a:lnTo>
                  <a:lnTo>
                    <a:pt x="573913" y="81280"/>
                  </a:lnTo>
                  <a:lnTo>
                    <a:pt x="574357" y="85090"/>
                  </a:lnTo>
                  <a:lnTo>
                    <a:pt x="576630" y="87261"/>
                  </a:lnTo>
                  <a:lnTo>
                    <a:pt x="576707" y="86360"/>
                  </a:lnTo>
                  <a:lnTo>
                    <a:pt x="576821" y="85090"/>
                  </a:lnTo>
                  <a:lnTo>
                    <a:pt x="576922" y="83820"/>
                  </a:lnTo>
                  <a:lnTo>
                    <a:pt x="577037" y="82550"/>
                  </a:lnTo>
                  <a:lnTo>
                    <a:pt x="577138" y="81280"/>
                  </a:lnTo>
                  <a:lnTo>
                    <a:pt x="577253" y="80010"/>
                  </a:lnTo>
                  <a:lnTo>
                    <a:pt x="577354" y="78740"/>
                  </a:lnTo>
                  <a:lnTo>
                    <a:pt x="577456" y="77470"/>
                  </a:lnTo>
                  <a:lnTo>
                    <a:pt x="579437" y="68580"/>
                  </a:lnTo>
                  <a:lnTo>
                    <a:pt x="579729" y="67310"/>
                  </a:lnTo>
                  <a:lnTo>
                    <a:pt x="583018" y="58420"/>
                  </a:lnTo>
                  <a:lnTo>
                    <a:pt x="584644" y="55880"/>
                  </a:lnTo>
                  <a:lnTo>
                    <a:pt x="585457" y="54610"/>
                  </a:lnTo>
                  <a:lnTo>
                    <a:pt x="587082" y="52070"/>
                  </a:lnTo>
                  <a:lnTo>
                    <a:pt x="591667" y="48260"/>
                  </a:lnTo>
                  <a:lnTo>
                    <a:pt x="588848" y="60972"/>
                  </a:lnTo>
                  <a:lnTo>
                    <a:pt x="589673" y="58420"/>
                  </a:lnTo>
                  <a:lnTo>
                    <a:pt x="594550" y="55880"/>
                  </a:lnTo>
                  <a:lnTo>
                    <a:pt x="597573" y="48260"/>
                  </a:lnTo>
                  <a:lnTo>
                    <a:pt x="600290" y="41910"/>
                  </a:lnTo>
                  <a:lnTo>
                    <a:pt x="604253" y="43180"/>
                  </a:lnTo>
                  <a:lnTo>
                    <a:pt x="606793" y="51879"/>
                  </a:lnTo>
                  <a:lnTo>
                    <a:pt x="606844" y="52070"/>
                  </a:lnTo>
                  <a:lnTo>
                    <a:pt x="603986" y="60972"/>
                  </a:lnTo>
                  <a:lnTo>
                    <a:pt x="604088" y="62230"/>
                  </a:lnTo>
                  <a:lnTo>
                    <a:pt x="604151" y="63093"/>
                  </a:lnTo>
                  <a:lnTo>
                    <a:pt x="604253" y="64465"/>
                  </a:lnTo>
                  <a:lnTo>
                    <a:pt x="604367" y="66040"/>
                  </a:lnTo>
                  <a:lnTo>
                    <a:pt x="604456" y="67310"/>
                  </a:lnTo>
                  <a:lnTo>
                    <a:pt x="600710" y="71120"/>
                  </a:lnTo>
                  <a:lnTo>
                    <a:pt x="598944" y="62230"/>
                  </a:lnTo>
                  <a:lnTo>
                    <a:pt x="596442" y="63500"/>
                  </a:lnTo>
                  <a:lnTo>
                    <a:pt x="599414" y="67310"/>
                  </a:lnTo>
                  <a:lnTo>
                    <a:pt x="598182" y="69850"/>
                  </a:lnTo>
                  <a:lnTo>
                    <a:pt x="596163" y="71907"/>
                  </a:lnTo>
                  <a:lnTo>
                    <a:pt x="597649" y="73660"/>
                  </a:lnTo>
                  <a:lnTo>
                    <a:pt x="603148" y="73660"/>
                  </a:lnTo>
                  <a:lnTo>
                    <a:pt x="609447" y="74930"/>
                  </a:lnTo>
                  <a:lnTo>
                    <a:pt x="615048" y="77470"/>
                  </a:lnTo>
                  <a:lnTo>
                    <a:pt x="616280" y="73660"/>
                  </a:lnTo>
                  <a:lnTo>
                    <a:pt x="618350" y="71120"/>
                  </a:lnTo>
                  <a:lnTo>
                    <a:pt x="617778" y="68580"/>
                  </a:lnTo>
                  <a:lnTo>
                    <a:pt x="617486" y="67310"/>
                  </a:lnTo>
                  <a:lnTo>
                    <a:pt x="615391" y="68580"/>
                  </a:lnTo>
                  <a:lnTo>
                    <a:pt x="613714" y="61201"/>
                  </a:lnTo>
                  <a:lnTo>
                    <a:pt x="613664" y="60972"/>
                  </a:lnTo>
                  <a:lnTo>
                    <a:pt x="619518" y="58420"/>
                  </a:lnTo>
                  <a:lnTo>
                    <a:pt x="616978" y="54610"/>
                  </a:lnTo>
                  <a:lnTo>
                    <a:pt x="619861" y="49530"/>
                  </a:lnTo>
                  <a:lnTo>
                    <a:pt x="621512" y="45720"/>
                  </a:lnTo>
                  <a:lnTo>
                    <a:pt x="623163" y="41910"/>
                  </a:lnTo>
                  <a:lnTo>
                    <a:pt x="626986" y="45720"/>
                  </a:lnTo>
                  <a:lnTo>
                    <a:pt x="627049" y="46990"/>
                  </a:lnTo>
                  <a:lnTo>
                    <a:pt x="627176" y="49530"/>
                  </a:lnTo>
                  <a:lnTo>
                    <a:pt x="627291" y="51879"/>
                  </a:lnTo>
                  <a:lnTo>
                    <a:pt x="625068" y="49530"/>
                  </a:lnTo>
                  <a:lnTo>
                    <a:pt x="623989" y="51879"/>
                  </a:lnTo>
                  <a:lnTo>
                    <a:pt x="623900" y="52070"/>
                  </a:lnTo>
                  <a:lnTo>
                    <a:pt x="625551" y="52070"/>
                  </a:lnTo>
                  <a:lnTo>
                    <a:pt x="627481" y="55587"/>
                  </a:lnTo>
                  <a:lnTo>
                    <a:pt x="627367" y="53340"/>
                  </a:lnTo>
                  <a:lnTo>
                    <a:pt x="627468" y="52070"/>
                  </a:lnTo>
                  <a:lnTo>
                    <a:pt x="627481" y="55587"/>
                  </a:lnTo>
                  <a:lnTo>
                    <a:pt x="627646" y="55880"/>
                  </a:lnTo>
                  <a:lnTo>
                    <a:pt x="629805" y="57150"/>
                  </a:lnTo>
                  <a:lnTo>
                    <a:pt x="631659" y="52070"/>
                  </a:lnTo>
                  <a:lnTo>
                    <a:pt x="629094" y="45720"/>
                  </a:lnTo>
                  <a:lnTo>
                    <a:pt x="631278" y="41910"/>
                  </a:lnTo>
                  <a:lnTo>
                    <a:pt x="632002" y="40640"/>
                  </a:lnTo>
                  <a:lnTo>
                    <a:pt x="633247" y="36830"/>
                  </a:lnTo>
                  <a:lnTo>
                    <a:pt x="635711" y="29210"/>
                  </a:lnTo>
                  <a:lnTo>
                    <a:pt x="639102" y="31750"/>
                  </a:lnTo>
                  <a:close/>
                </a:path>
                <a:path w="734694" h="148590">
                  <a:moveTo>
                    <a:pt x="642404" y="18135"/>
                  </a:moveTo>
                  <a:lnTo>
                    <a:pt x="640753" y="22288"/>
                  </a:lnTo>
                  <a:lnTo>
                    <a:pt x="642023" y="24828"/>
                  </a:lnTo>
                  <a:lnTo>
                    <a:pt x="642404" y="18135"/>
                  </a:lnTo>
                  <a:close/>
                </a:path>
                <a:path w="734694" h="148590">
                  <a:moveTo>
                    <a:pt x="642988" y="69100"/>
                  </a:moveTo>
                  <a:lnTo>
                    <a:pt x="641896" y="71843"/>
                  </a:lnTo>
                  <a:lnTo>
                    <a:pt x="642747" y="73507"/>
                  </a:lnTo>
                  <a:lnTo>
                    <a:pt x="642988" y="69100"/>
                  </a:lnTo>
                  <a:close/>
                </a:path>
                <a:path w="734694" h="148590">
                  <a:moveTo>
                    <a:pt x="643140" y="68719"/>
                  </a:moveTo>
                  <a:lnTo>
                    <a:pt x="643115" y="67259"/>
                  </a:lnTo>
                  <a:lnTo>
                    <a:pt x="643013" y="68719"/>
                  </a:lnTo>
                  <a:lnTo>
                    <a:pt x="642988" y="69100"/>
                  </a:lnTo>
                  <a:lnTo>
                    <a:pt x="643140" y="68719"/>
                  </a:lnTo>
                  <a:close/>
                </a:path>
                <a:path w="734694" h="148590">
                  <a:moveTo>
                    <a:pt x="648627" y="26962"/>
                  </a:moveTo>
                  <a:lnTo>
                    <a:pt x="648347" y="26911"/>
                  </a:lnTo>
                  <a:lnTo>
                    <a:pt x="648538" y="28194"/>
                  </a:lnTo>
                  <a:lnTo>
                    <a:pt x="648627" y="26962"/>
                  </a:lnTo>
                  <a:close/>
                </a:path>
                <a:path w="734694" h="148590">
                  <a:moveTo>
                    <a:pt x="648703" y="15646"/>
                  </a:moveTo>
                  <a:lnTo>
                    <a:pt x="645833" y="26708"/>
                  </a:lnTo>
                  <a:lnTo>
                    <a:pt x="647915" y="23355"/>
                  </a:lnTo>
                  <a:lnTo>
                    <a:pt x="648703" y="15646"/>
                  </a:lnTo>
                  <a:close/>
                </a:path>
                <a:path w="734694" h="148590">
                  <a:moveTo>
                    <a:pt x="650265" y="44970"/>
                  </a:moveTo>
                  <a:lnTo>
                    <a:pt x="649871" y="38646"/>
                  </a:lnTo>
                  <a:lnTo>
                    <a:pt x="648538" y="28194"/>
                  </a:lnTo>
                  <a:lnTo>
                    <a:pt x="648385" y="31127"/>
                  </a:lnTo>
                  <a:lnTo>
                    <a:pt x="648322" y="33807"/>
                  </a:lnTo>
                  <a:lnTo>
                    <a:pt x="645452" y="37998"/>
                  </a:lnTo>
                  <a:lnTo>
                    <a:pt x="646341" y="41554"/>
                  </a:lnTo>
                  <a:lnTo>
                    <a:pt x="650265" y="44970"/>
                  </a:lnTo>
                  <a:close/>
                </a:path>
                <a:path w="734694" h="148590">
                  <a:moveTo>
                    <a:pt x="650494" y="55981"/>
                  </a:moveTo>
                  <a:lnTo>
                    <a:pt x="650481" y="48260"/>
                  </a:lnTo>
                  <a:lnTo>
                    <a:pt x="648906" y="52197"/>
                  </a:lnTo>
                  <a:lnTo>
                    <a:pt x="645160" y="55981"/>
                  </a:lnTo>
                  <a:lnTo>
                    <a:pt x="645934" y="50279"/>
                  </a:lnTo>
                  <a:lnTo>
                    <a:pt x="645960" y="50114"/>
                  </a:lnTo>
                  <a:lnTo>
                    <a:pt x="644258" y="46761"/>
                  </a:lnTo>
                  <a:lnTo>
                    <a:pt x="644131" y="50114"/>
                  </a:lnTo>
                  <a:lnTo>
                    <a:pt x="644042" y="52349"/>
                  </a:lnTo>
                  <a:lnTo>
                    <a:pt x="642327" y="57594"/>
                  </a:lnTo>
                  <a:lnTo>
                    <a:pt x="640473" y="63588"/>
                  </a:lnTo>
                  <a:lnTo>
                    <a:pt x="639800" y="71412"/>
                  </a:lnTo>
                  <a:lnTo>
                    <a:pt x="643115" y="66827"/>
                  </a:lnTo>
                  <a:lnTo>
                    <a:pt x="646442" y="60375"/>
                  </a:lnTo>
                  <a:lnTo>
                    <a:pt x="649008" y="67259"/>
                  </a:lnTo>
                  <a:lnTo>
                    <a:pt x="650417" y="60629"/>
                  </a:lnTo>
                  <a:lnTo>
                    <a:pt x="650417" y="60375"/>
                  </a:lnTo>
                  <a:lnTo>
                    <a:pt x="650494" y="55981"/>
                  </a:lnTo>
                  <a:close/>
                </a:path>
                <a:path w="734694" h="148590">
                  <a:moveTo>
                    <a:pt x="651395" y="45948"/>
                  </a:moveTo>
                  <a:lnTo>
                    <a:pt x="650265" y="44970"/>
                  </a:lnTo>
                  <a:lnTo>
                    <a:pt x="650379" y="46761"/>
                  </a:lnTo>
                  <a:lnTo>
                    <a:pt x="650481" y="48260"/>
                  </a:lnTo>
                  <a:lnTo>
                    <a:pt x="651395" y="45948"/>
                  </a:lnTo>
                  <a:close/>
                </a:path>
                <a:path w="734694" h="148590">
                  <a:moveTo>
                    <a:pt x="654989" y="27470"/>
                  </a:moveTo>
                  <a:lnTo>
                    <a:pt x="653707" y="26416"/>
                  </a:lnTo>
                  <a:lnTo>
                    <a:pt x="652843" y="23837"/>
                  </a:lnTo>
                  <a:lnTo>
                    <a:pt x="651256" y="18783"/>
                  </a:lnTo>
                  <a:lnTo>
                    <a:pt x="649274" y="22212"/>
                  </a:lnTo>
                  <a:lnTo>
                    <a:pt x="648817" y="24726"/>
                  </a:lnTo>
                  <a:lnTo>
                    <a:pt x="648627" y="26962"/>
                  </a:lnTo>
                  <a:lnTo>
                    <a:pt x="654240" y="27355"/>
                  </a:lnTo>
                  <a:lnTo>
                    <a:pt x="653821" y="28397"/>
                  </a:lnTo>
                  <a:lnTo>
                    <a:pt x="654989" y="27470"/>
                  </a:lnTo>
                  <a:close/>
                </a:path>
                <a:path w="734694" h="148590">
                  <a:moveTo>
                    <a:pt x="660387" y="22542"/>
                  </a:moveTo>
                  <a:lnTo>
                    <a:pt x="659828" y="20332"/>
                  </a:lnTo>
                  <a:lnTo>
                    <a:pt x="658660" y="16903"/>
                  </a:lnTo>
                  <a:lnTo>
                    <a:pt x="658393" y="18783"/>
                  </a:lnTo>
                  <a:lnTo>
                    <a:pt x="658990" y="20231"/>
                  </a:lnTo>
                  <a:lnTo>
                    <a:pt x="659663" y="21450"/>
                  </a:lnTo>
                  <a:lnTo>
                    <a:pt x="660387" y="22542"/>
                  </a:lnTo>
                  <a:close/>
                </a:path>
                <a:path w="734694" h="148590">
                  <a:moveTo>
                    <a:pt x="665099" y="9296"/>
                  </a:moveTo>
                  <a:lnTo>
                    <a:pt x="664286" y="10502"/>
                  </a:lnTo>
                  <a:lnTo>
                    <a:pt x="663460" y="12204"/>
                  </a:lnTo>
                  <a:lnTo>
                    <a:pt x="662609" y="15036"/>
                  </a:lnTo>
                  <a:lnTo>
                    <a:pt x="663384" y="13792"/>
                  </a:lnTo>
                  <a:lnTo>
                    <a:pt x="665099" y="9296"/>
                  </a:lnTo>
                  <a:close/>
                </a:path>
                <a:path w="734694" h="148590">
                  <a:moveTo>
                    <a:pt x="668972" y="20904"/>
                  </a:moveTo>
                  <a:lnTo>
                    <a:pt x="667245" y="21323"/>
                  </a:lnTo>
                  <a:lnTo>
                    <a:pt x="665949" y="24574"/>
                  </a:lnTo>
                  <a:lnTo>
                    <a:pt x="664616" y="24955"/>
                  </a:lnTo>
                  <a:lnTo>
                    <a:pt x="663117" y="25590"/>
                  </a:lnTo>
                  <a:lnTo>
                    <a:pt x="662165" y="24803"/>
                  </a:lnTo>
                  <a:lnTo>
                    <a:pt x="661873" y="24485"/>
                  </a:lnTo>
                  <a:lnTo>
                    <a:pt x="661250" y="23799"/>
                  </a:lnTo>
                  <a:lnTo>
                    <a:pt x="660400" y="22529"/>
                  </a:lnTo>
                  <a:lnTo>
                    <a:pt x="660527" y="23063"/>
                  </a:lnTo>
                  <a:lnTo>
                    <a:pt x="660704" y="23799"/>
                  </a:lnTo>
                  <a:lnTo>
                    <a:pt x="660806" y="24485"/>
                  </a:lnTo>
                  <a:lnTo>
                    <a:pt x="660628" y="24142"/>
                  </a:lnTo>
                  <a:lnTo>
                    <a:pt x="660450" y="24142"/>
                  </a:lnTo>
                  <a:lnTo>
                    <a:pt x="660374" y="25158"/>
                  </a:lnTo>
                  <a:lnTo>
                    <a:pt x="660107" y="26949"/>
                  </a:lnTo>
                  <a:lnTo>
                    <a:pt x="659587" y="26441"/>
                  </a:lnTo>
                  <a:lnTo>
                    <a:pt x="658622" y="25590"/>
                  </a:lnTo>
                  <a:lnTo>
                    <a:pt x="659625" y="25158"/>
                  </a:lnTo>
                  <a:lnTo>
                    <a:pt x="659841" y="25158"/>
                  </a:lnTo>
                  <a:lnTo>
                    <a:pt x="660438" y="24142"/>
                  </a:lnTo>
                  <a:lnTo>
                    <a:pt x="660527" y="23063"/>
                  </a:lnTo>
                  <a:lnTo>
                    <a:pt x="654989" y="27457"/>
                  </a:lnTo>
                  <a:lnTo>
                    <a:pt x="656107" y="28359"/>
                  </a:lnTo>
                  <a:lnTo>
                    <a:pt x="657555" y="28016"/>
                  </a:lnTo>
                  <a:lnTo>
                    <a:pt x="660107" y="26962"/>
                  </a:lnTo>
                  <a:lnTo>
                    <a:pt x="659041" y="34290"/>
                  </a:lnTo>
                  <a:lnTo>
                    <a:pt x="656221" y="37630"/>
                  </a:lnTo>
                  <a:lnTo>
                    <a:pt x="657707" y="45313"/>
                  </a:lnTo>
                  <a:lnTo>
                    <a:pt x="661073" y="44513"/>
                  </a:lnTo>
                  <a:lnTo>
                    <a:pt x="660209" y="39052"/>
                  </a:lnTo>
                  <a:lnTo>
                    <a:pt x="660857" y="38011"/>
                  </a:lnTo>
                  <a:lnTo>
                    <a:pt x="662292" y="35712"/>
                  </a:lnTo>
                  <a:lnTo>
                    <a:pt x="656831" y="38011"/>
                  </a:lnTo>
                  <a:lnTo>
                    <a:pt x="663956" y="31521"/>
                  </a:lnTo>
                  <a:lnTo>
                    <a:pt x="660146" y="27774"/>
                  </a:lnTo>
                  <a:lnTo>
                    <a:pt x="661238" y="26441"/>
                  </a:lnTo>
                  <a:lnTo>
                    <a:pt x="662063" y="26047"/>
                  </a:lnTo>
                  <a:lnTo>
                    <a:pt x="663105" y="25603"/>
                  </a:lnTo>
                  <a:lnTo>
                    <a:pt x="664679" y="26860"/>
                  </a:lnTo>
                  <a:lnTo>
                    <a:pt x="666318" y="27457"/>
                  </a:lnTo>
                  <a:lnTo>
                    <a:pt x="667893" y="27305"/>
                  </a:lnTo>
                  <a:lnTo>
                    <a:pt x="668172" y="25031"/>
                  </a:lnTo>
                  <a:lnTo>
                    <a:pt x="668972" y="20904"/>
                  </a:lnTo>
                  <a:close/>
                </a:path>
                <a:path w="734694" h="148590">
                  <a:moveTo>
                    <a:pt x="670814" y="25781"/>
                  </a:moveTo>
                  <a:lnTo>
                    <a:pt x="669899" y="26581"/>
                  </a:lnTo>
                  <a:lnTo>
                    <a:pt x="668921" y="27139"/>
                  </a:lnTo>
                  <a:lnTo>
                    <a:pt x="667893" y="27305"/>
                  </a:lnTo>
                  <a:lnTo>
                    <a:pt x="667766" y="28333"/>
                  </a:lnTo>
                  <a:lnTo>
                    <a:pt x="667740" y="29006"/>
                  </a:lnTo>
                  <a:lnTo>
                    <a:pt x="668134" y="28613"/>
                  </a:lnTo>
                  <a:lnTo>
                    <a:pt x="669302" y="29883"/>
                  </a:lnTo>
                  <a:lnTo>
                    <a:pt x="670077" y="28067"/>
                  </a:lnTo>
                  <a:lnTo>
                    <a:pt x="670814" y="25781"/>
                  </a:lnTo>
                  <a:close/>
                </a:path>
                <a:path w="734694" h="148590">
                  <a:moveTo>
                    <a:pt x="671398" y="6273"/>
                  </a:moveTo>
                  <a:lnTo>
                    <a:pt x="668858" y="3111"/>
                  </a:lnTo>
                  <a:lnTo>
                    <a:pt x="670102" y="0"/>
                  </a:lnTo>
                  <a:lnTo>
                    <a:pt x="668261" y="1054"/>
                  </a:lnTo>
                  <a:lnTo>
                    <a:pt x="665099" y="9296"/>
                  </a:lnTo>
                  <a:lnTo>
                    <a:pt x="666648" y="7061"/>
                  </a:lnTo>
                  <a:lnTo>
                    <a:pt x="668210" y="7454"/>
                  </a:lnTo>
                  <a:lnTo>
                    <a:pt x="670166" y="11277"/>
                  </a:lnTo>
                  <a:lnTo>
                    <a:pt x="671398" y="6273"/>
                  </a:lnTo>
                  <a:close/>
                </a:path>
                <a:path w="734694" h="148590">
                  <a:moveTo>
                    <a:pt x="672033" y="51168"/>
                  </a:moveTo>
                  <a:lnTo>
                    <a:pt x="671601" y="46647"/>
                  </a:lnTo>
                  <a:lnTo>
                    <a:pt x="671995" y="43713"/>
                  </a:lnTo>
                  <a:lnTo>
                    <a:pt x="667397" y="47637"/>
                  </a:lnTo>
                  <a:lnTo>
                    <a:pt x="669531" y="53695"/>
                  </a:lnTo>
                  <a:lnTo>
                    <a:pt x="669505" y="49949"/>
                  </a:lnTo>
                  <a:lnTo>
                    <a:pt x="672033" y="51168"/>
                  </a:lnTo>
                  <a:close/>
                </a:path>
                <a:path w="734694" h="148590">
                  <a:moveTo>
                    <a:pt x="672731" y="20980"/>
                  </a:moveTo>
                  <a:lnTo>
                    <a:pt x="672376" y="19431"/>
                  </a:lnTo>
                  <a:lnTo>
                    <a:pt x="672401" y="20193"/>
                  </a:lnTo>
                  <a:lnTo>
                    <a:pt x="672541" y="21297"/>
                  </a:lnTo>
                  <a:lnTo>
                    <a:pt x="672668" y="21056"/>
                  </a:lnTo>
                  <a:close/>
                </a:path>
                <a:path w="734694" h="148590">
                  <a:moveTo>
                    <a:pt x="672896" y="23279"/>
                  </a:moveTo>
                  <a:lnTo>
                    <a:pt x="672757" y="22783"/>
                  </a:lnTo>
                  <a:lnTo>
                    <a:pt x="672630" y="22009"/>
                  </a:lnTo>
                  <a:lnTo>
                    <a:pt x="672541" y="21297"/>
                  </a:lnTo>
                  <a:lnTo>
                    <a:pt x="671893" y="22313"/>
                  </a:lnTo>
                  <a:lnTo>
                    <a:pt x="671360" y="24168"/>
                  </a:lnTo>
                  <a:lnTo>
                    <a:pt x="670826" y="25781"/>
                  </a:lnTo>
                  <a:lnTo>
                    <a:pt x="671576" y="25133"/>
                  </a:lnTo>
                  <a:lnTo>
                    <a:pt x="672274" y="24333"/>
                  </a:lnTo>
                  <a:lnTo>
                    <a:pt x="672896" y="23279"/>
                  </a:lnTo>
                  <a:close/>
                </a:path>
                <a:path w="734694" h="148590">
                  <a:moveTo>
                    <a:pt x="673176" y="22885"/>
                  </a:moveTo>
                  <a:lnTo>
                    <a:pt x="672896" y="23279"/>
                  </a:lnTo>
                  <a:lnTo>
                    <a:pt x="673049" y="23901"/>
                  </a:lnTo>
                  <a:lnTo>
                    <a:pt x="673176" y="24104"/>
                  </a:lnTo>
                  <a:lnTo>
                    <a:pt x="673176" y="22885"/>
                  </a:lnTo>
                  <a:close/>
                </a:path>
                <a:path w="734694" h="148590">
                  <a:moveTo>
                    <a:pt x="678586" y="4140"/>
                  </a:moveTo>
                  <a:lnTo>
                    <a:pt x="675665" y="13081"/>
                  </a:lnTo>
                  <a:lnTo>
                    <a:pt x="676922" y="10058"/>
                  </a:lnTo>
                  <a:lnTo>
                    <a:pt x="678586" y="4140"/>
                  </a:lnTo>
                  <a:close/>
                </a:path>
                <a:path w="734694" h="148590">
                  <a:moveTo>
                    <a:pt x="679488" y="23710"/>
                  </a:moveTo>
                  <a:lnTo>
                    <a:pt x="679462" y="23482"/>
                  </a:lnTo>
                  <a:lnTo>
                    <a:pt x="678332" y="23279"/>
                  </a:lnTo>
                  <a:lnTo>
                    <a:pt x="677545" y="23126"/>
                  </a:lnTo>
                  <a:lnTo>
                    <a:pt x="677214" y="23075"/>
                  </a:lnTo>
                  <a:lnTo>
                    <a:pt x="677506" y="23152"/>
                  </a:lnTo>
                  <a:lnTo>
                    <a:pt x="678180" y="23355"/>
                  </a:lnTo>
                  <a:lnTo>
                    <a:pt x="679488" y="23710"/>
                  </a:lnTo>
                  <a:close/>
                </a:path>
                <a:path w="734694" h="148590">
                  <a:moveTo>
                    <a:pt x="680504" y="23596"/>
                  </a:moveTo>
                  <a:lnTo>
                    <a:pt x="680339" y="22047"/>
                  </a:lnTo>
                  <a:lnTo>
                    <a:pt x="680059" y="17995"/>
                  </a:lnTo>
                  <a:lnTo>
                    <a:pt x="678611" y="16281"/>
                  </a:lnTo>
                  <a:lnTo>
                    <a:pt x="679462" y="23482"/>
                  </a:lnTo>
                  <a:lnTo>
                    <a:pt x="679780" y="23520"/>
                  </a:lnTo>
                  <a:lnTo>
                    <a:pt x="680135" y="23545"/>
                  </a:lnTo>
                  <a:lnTo>
                    <a:pt x="680504" y="23596"/>
                  </a:lnTo>
                  <a:close/>
                </a:path>
                <a:path w="734694" h="148590">
                  <a:moveTo>
                    <a:pt x="680770" y="23622"/>
                  </a:moveTo>
                  <a:lnTo>
                    <a:pt x="680605" y="23596"/>
                  </a:lnTo>
                  <a:lnTo>
                    <a:pt x="680593" y="24295"/>
                  </a:lnTo>
                  <a:lnTo>
                    <a:pt x="680643" y="24536"/>
                  </a:lnTo>
                  <a:lnTo>
                    <a:pt x="680770" y="23622"/>
                  </a:lnTo>
                  <a:close/>
                </a:path>
                <a:path w="734694" h="148590">
                  <a:moveTo>
                    <a:pt x="681799" y="32613"/>
                  </a:moveTo>
                  <a:lnTo>
                    <a:pt x="680783" y="32004"/>
                  </a:lnTo>
                  <a:lnTo>
                    <a:pt x="680364" y="34912"/>
                  </a:lnTo>
                  <a:lnTo>
                    <a:pt x="681799" y="32613"/>
                  </a:lnTo>
                  <a:close/>
                </a:path>
                <a:path w="734694" h="148590">
                  <a:moveTo>
                    <a:pt x="682294" y="43573"/>
                  </a:moveTo>
                  <a:lnTo>
                    <a:pt x="682129" y="41325"/>
                  </a:lnTo>
                  <a:lnTo>
                    <a:pt x="682066" y="40322"/>
                  </a:lnTo>
                  <a:lnTo>
                    <a:pt x="681659" y="41325"/>
                  </a:lnTo>
                  <a:lnTo>
                    <a:pt x="682294" y="43573"/>
                  </a:lnTo>
                  <a:close/>
                </a:path>
                <a:path w="734694" h="148590">
                  <a:moveTo>
                    <a:pt x="684974" y="27609"/>
                  </a:moveTo>
                  <a:lnTo>
                    <a:pt x="681812" y="32613"/>
                  </a:lnTo>
                  <a:lnTo>
                    <a:pt x="684580" y="34277"/>
                  </a:lnTo>
                  <a:lnTo>
                    <a:pt x="684580" y="32385"/>
                  </a:lnTo>
                  <a:lnTo>
                    <a:pt x="684149" y="29603"/>
                  </a:lnTo>
                  <a:lnTo>
                    <a:pt x="684974" y="27609"/>
                  </a:lnTo>
                  <a:close/>
                </a:path>
                <a:path w="734694" h="148590">
                  <a:moveTo>
                    <a:pt x="686320" y="62306"/>
                  </a:moveTo>
                  <a:lnTo>
                    <a:pt x="686168" y="61658"/>
                  </a:lnTo>
                  <a:lnTo>
                    <a:pt x="686193" y="61150"/>
                  </a:lnTo>
                  <a:lnTo>
                    <a:pt x="686193" y="60629"/>
                  </a:lnTo>
                  <a:lnTo>
                    <a:pt x="685825" y="61493"/>
                  </a:lnTo>
                  <a:lnTo>
                    <a:pt x="685673" y="62115"/>
                  </a:lnTo>
                  <a:lnTo>
                    <a:pt x="686320" y="62306"/>
                  </a:lnTo>
                  <a:close/>
                </a:path>
                <a:path w="734694" h="148590">
                  <a:moveTo>
                    <a:pt x="687082" y="14211"/>
                  </a:moveTo>
                  <a:lnTo>
                    <a:pt x="687057" y="10401"/>
                  </a:lnTo>
                  <a:lnTo>
                    <a:pt x="686841" y="12966"/>
                  </a:lnTo>
                  <a:lnTo>
                    <a:pt x="687082" y="14211"/>
                  </a:lnTo>
                  <a:close/>
                </a:path>
                <a:path w="734694" h="148590">
                  <a:moveTo>
                    <a:pt x="687819" y="23317"/>
                  </a:moveTo>
                  <a:lnTo>
                    <a:pt x="687755" y="20497"/>
                  </a:lnTo>
                  <a:lnTo>
                    <a:pt x="684974" y="24879"/>
                  </a:lnTo>
                  <a:lnTo>
                    <a:pt x="687336" y="25400"/>
                  </a:lnTo>
                  <a:lnTo>
                    <a:pt x="687819" y="23317"/>
                  </a:lnTo>
                  <a:close/>
                </a:path>
                <a:path w="734694" h="148590">
                  <a:moveTo>
                    <a:pt x="689038" y="55422"/>
                  </a:moveTo>
                  <a:lnTo>
                    <a:pt x="688111" y="54000"/>
                  </a:lnTo>
                  <a:lnTo>
                    <a:pt x="687374" y="52882"/>
                  </a:lnTo>
                  <a:lnTo>
                    <a:pt x="686727" y="51892"/>
                  </a:lnTo>
                  <a:lnTo>
                    <a:pt x="686320" y="52882"/>
                  </a:lnTo>
                  <a:lnTo>
                    <a:pt x="684212" y="50380"/>
                  </a:lnTo>
                  <a:lnTo>
                    <a:pt x="682294" y="43573"/>
                  </a:lnTo>
                  <a:lnTo>
                    <a:pt x="682523" y="46850"/>
                  </a:lnTo>
                  <a:lnTo>
                    <a:pt x="682853" y="50380"/>
                  </a:lnTo>
                  <a:lnTo>
                    <a:pt x="682955" y="51511"/>
                  </a:lnTo>
                  <a:lnTo>
                    <a:pt x="684225" y="57924"/>
                  </a:lnTo>
                  <a:lnTo>
                    <a:pt x="684631" y="56946"/>
                  </a:lnTo>
                  <a:lnTo>
                    <a:pt x="684847" y="55422"/>
                  </a:lnTo>
                  <a:lnTo>
                    <a:pt x="684949" y="54749"/>
                  </a:lnTo>
                  <a:lnTo>
                    <a:pt x="685050" y="54000"/>
                  </a:lnTo>
                  <a:lnTo>
                    <a:pt x="686308" y="54749"/>
                  </a:lnTo>
                  <a:lnTo>
                    <a:pt x="687362" y="56946"/>
                  </a:lnTo>
                  <a:lnTo>
                    <a:pt x="686206" y="58242"/>
                  </a:lnTo>
                  <a:lnTo>
                    <a:pt x="686193" y="60617"/>
                  </a:lnTo>
                  <a:lnTo>
                    <a:pt x="687019" y="58699"/>
                  </a:lnTo>
                  <a:lnTo>
                    <a:pt x="689038" y="55422"/>
                  </a:lnTo>
                  <a:close/>
                </a:path>
                <a:path w="734694" h="148590">
                  <a:moveTo>
                    <a:pt x="689610" y="17564"/>
                  </a:moveTo>
                  <a:lnTo>
                    <a:pt x="688759" y="15811"/>
                  </a:lnTo>
                  <a:lnTo>
                    <a:pt x="687082" y="14211"/>
                  </a:lnTo>
                  <a:lnTo>
                    <a:pt x="687666" y="17221"/>
                  </a:lnTo>
                  <a:lnTo>
                    <a:pt x="687755" y="20497"/>
                  </a:lnTo>
                  <a:lnTo>
                    <a:pt x="689610" y="17564"/>
                  </a:lnTo>
                  <a:close/>
                </a:path>
                <a:path w="734694" h="148590">
                  <a:moveTo>
                    <a:pt x="690905" y="41795"/>
                  </a:moveTo>
                  <a:lnTo>
                    <a:pt x="689216" y="38303"/>
                  </a:lnTo>
                  <a:lnTo>
                    <a:pt x="690054" y="36271"/>
                  </a:lnTo>
                  <a:lnTo>
                    <a:pt x="686689" y="40576"/>
                  </a:lnTo>
                  <a:lnTo>
                    <a:pt x="689648" y="46710"/>
                  </a:lnTo>
                  <a:lnTo>
                    <a:pt x="690905" y="41795"/>
                  </a:lnTo>
                  <a:close/>
                </a:path>
                <a:path w="734694" h="148590">
                  <a:moveTo>
                    <a:pt x="700608" y="23672"/>
                  </a:moveTo>
                  <a:lnTo>
                    <a:pt x="700430" y="22517"/>
                  </a:lnTo>
                  <a:lnTo>
                    <a:pt x="700112" y="22110"/>
                  </a:lnTo>
                  <a:lnTo>
                    <a:pt x="699312" y="25438"/>
                  </a:lnTo>
                  <a:lnTo>
                    <a:pt x="700608" y="23672"/>
                  </a:lnTo>
                  <a:close/>
                </a:path>
                <a:path w="734694" h="148590">
                  <a:moveTo>
                    <a:pt x="703097" y="29578"/>
                  </a:moveTo>
                  <a:lnTo>
                    <a:pt x="697623" y="38900"/>
                  </a:lnTo>
                  <a:lnTo>
                    <a:pt x="698474" y="38773"/>
                  </a:lnTo>
                  <a:lnTo>
                    <a:pt x="703097" y="29578"/>
                  </a:lnTo>
                  <a:close/>
                </a:path>
                <a:path w="734694" h="148590">
                  <a:moveTo>
                    <a:pt x="703364" y="19951"/>
                  </a:moveTo>
                  <a:lnTo>
                    <a:pt x="700608" y="23672"/>
                  </a:lnTo>
                  <a:lnTo>
                    <a:pt x="700900" y="25615"/>
                  </a:lnTo>
                  <a:lnTo>
                    <a:pt x="700811" y="29502"/>
                  </a:lnTo>
                  <a:lnTo>
                    <a:pt x="701865" y="22339"/>
                  </a:lnTo>
                  <a:lnTo>
                    <a:pt x="701535" y="25895"/>
                  </a:lnTo>
                  <a:lnTo>
                    <a:pt x="702157" y="22479"/>
                  </a:lnTo>
                  <a:lnTo>
                    <a:pt x="703364" y="19951"/>
                  </a:lnTo>
                  <a:close/>
                </a:path>
                <a:path w="734694" h="148590">
                  <a:moveTo>
                    <a:pt x="704392" y="12496"/>
                  </a:moveTo>
                  <a:lnTo>
                    <a:pt x="703973" y="9740"/>
                  </a:lnTo>
                  <a:lnTo>
                    <a:pt x="701852" y="9105"/>
                  </a:lnTo>
                  <a:lnTo>
                    <a:pt x="702703" y="7112"/>
                  </a:lnTo>
                  <a:lnTo>
                    <a:pt x="700163" y="9385"/>
                  </a:lnTo>
                  <a:lnTo>
                    <a:pt x="700595" y="12141"/>
                  </a:lnTo>
                  <a:lnTo>
                    <a:pt x="701852" y="16675"/>
                  </a:lnTo>
                  <a:lnTo>
                    <a:pt x="704392" y="12496"/>
                  </a:lnTo>
                  <a:close/>
                </a:path>
                <a:path w="734694" h="148590">
                  <a:moveTo>
                    <a:pt x="709028" y="18427"/>
                  </a:moveTo>
                  <a:lnTo>
                    <a:pt x="708837" y="16344"/>
                  </a:lnTo>
                  <a:lnTo>
                    <a:pt x="706488" y="17767"/>
                  </a:lnTo>
                  <a:lnTo>
                    <a:pt x="709028" y="18427"/>
                  </a:lnTo>
                  <a:close/>
                </a:path>
                <a:path w="734694" h="148590">
                  <a:moveTo>
                    <a:pt x="709853" y="28575"/>
                  </a:moveTo>
                  <a:lnTo>
                    <a:pt x="709447" y="20116"/>
                  </a:lnTo>
                  <a:lnTo>
                    <a:pt x="704799" y="21793"/>
                  </a:lnTo>
                  <a:lnTo>
                    <a:pt x="706069" y="24409"/>
                  </a:lnTo>
                  <a:lnTo>
                    <a:pt x="707745" y="26060"/>
                  </a:lnTo>
                  <a:lnTo>
                    <a:pt x="705218" y="30200"/>
                  </a:lnTo>
                  <a:lnTo>
                    <a:pt x="709853" y="28575"/>
                  </a:lnTo>
                  <a:close/>
                </a:path>
                <a:path w="734694" h="148590">
                  <a:moveTo>
                    <a:pt x="710476" y="14414"/>
                  </a:moveTo>
                  <a:lnTo>
                    <a:pt x="710374" y="14084"/>
                  </a:lnTo>
                  <a:lnTo>
                    <a:pt x="708634" y="14084"/>
                  </a:lnTo>
                  <a:lnTo>
                    <a:pt x="708672" y="14414"/>
                  </a:lnTo>
                  <a:lnTo>
                    <a:pt x="710476" y="14414"/>
                  </a:lnTo>
                  <a:close/>
                </a:path>
                <a:path w="734694" h="148590">
                  <a:moveTo>
                    <a:pt x="710717" y="15214"/>
                  </a:moveTo>
                  <a:lnTo>
                    <a:pt x="710526" y="14719"/>
                  </a:lnTo>
                  <a:lnTo>
                    <a:pt x="708698" y="14719"/>
                  </a:lnTo>
                  <a:lnTo>
                    <a:pt x="708736" y="15214"/>
                  </a:lnTo>
                  <a:lnTo>
                    <a:pt x="708837" y="16344"/>
                  </a:lnTo>
                  <a:lnTo>
                    <a:pt x="710717" y="15214"/>
                  </a:lnTo>
                  <a:close/>
                </a:path>
                <a:path w="734694" h="148590">
                  <a:moveTo>
                    <a:pt x="712190" y="13690"/>
                  </a:moveTo>
                  <a:lnTo>
                    <a:pt x="709295" y="10083"/>
                  </a:lnTo>
                  <a:lnTo>
                    <a:pt x="710361" y="14020"/>
                  </a:lnTo>
                  <a:lnTo>
                    <a:pt x="712190" y="13690"/>
                  </a:lnTo>
                  <a:close/>
                </a:path>
                <a:path w="734694" h="148590">
                  <a:moveTo>
                    <a:pt x="718197" y="53682"/>
                  </a:moveTo>
                  <a:lnTo>
                    <a:pt x="715695" y="48437"/>
                  </a:lnTo>
                  <a:lnTo>
                    <a:pt x="715683" y="52184"/>
                  </a:lnTo>
                  <a:lnTo>
                    <a:pt x="717359" y="55714"/>
                  </a:lnTo>
                  <a:lnTo>
                    <a:pt x="718197" y="53682"/>
                  </a:lnTo>
                  <a:close/>
                </a:path>
                <a:path w="734694" h="148590">
                  <a:moveTo>
                    <a:pt x="728357" y="35217"/>
                  </a:moveTo>
                  <a:lnTo>
                    <a:pt x="724560" y="36728"/>
                  </a:lnTo>
                  <a:lnTo>
                    <a:pt x="719493" y="43141"/>
                  </a:lnTo>
                  <a:lnTo>
                    <a:pt x="716978" y="39776"/>
                  </a:lnTo>
                  <a:lnTo>
                    <a:pt x="718527" y="44615"/>
                  </a:lnTo>
                  <a:lnTo>
                    <a:pt x="720953" y="43853"/>
                  </a:lnTo>
                  <a:lnTo>
                    <a:pt x="723709" y="41643"/>
                  </a:lnTo>
                  <a:lnTo>
                    <a:pt x="726224" y="42138"/>
                  </a:lnTo>
                  <a:lnTo>
                    <a:pt x="726630" y="44869"/>
                  </a:lnTo>
                  <a:lnTo>
                    <a:pt x="728357" y="35217"/>
                  </a:lnTo>
                  <a:close/>
                </a:path>
                <a:path w="734694" h="148590">
                  <a:moveTo>
                    <a:pt x="734656" y="37084"/>
                  </a:moveTo>
                  <a:lnTo>
                    <a:pt x="731685" y="44119"/>
                  </a:lnTo>
                  <a:lnTo>
                    <a:pt x="734237" y="39954"/>
                  </a:lnTo>
                  <a:lnTo>
                    <a:pt x="734656" y="37084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8986" y="8929112"/>
              <a:ext cx="72800" cy="79266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802665" y="8973691"/>
              <a:ext cx="543560" cy="74295"/>
            </a:xfrm>
            <a:custGeom>
              <a:avLst/>
              <a:gdLst/>
              <a:ahLst/>
              <a:cxnLst/>
              <a:rect l="l" t="t" r="r" b="b"/>
              <a:pathLst>
                <a:path w="543560" h="74295">
                  <a:moveTo>
                    <a:pt x="2298" y="28714"/>
                  </a:moveTo>
                  <a:lnTo>
                    <a:pt x="736" y="19291"/>
                  </a:lnTo>
                  <a:lnTo>
                    <a:pt x="0" y="30302"/>
                  </a:lnTo>
                  <a:lnTo>
                    <a:pt x="546" y="29146"/>
                  </a:lnTo>
                  <a:lnTo>
                    <a:pt x="1638" y="26949"/>
                  </a:lnTo>
                  <a:lnTo>
                    <a:pt x="2298" y="28714"/>
                  </a:lnTo>
                  <a:close/>
                </a:path>
                <a:path w="543560" h="74295">
                  <a:moveTo>
                    <a:pt x="6489" y="10922"/>
                  </a:moveTo>
                  <a:lnTo>
                    <a:pt x="3467" y="10668"/>
                  </a:lnTo>
                  <a:lnTo>
                    <a:pt x="5676" y="14071"/>
                  </a:lnTo>
                  <a:lnTo>
                    <a:pt x="6489" y="10922"/>
                  </a:lnTo>
                  <a:close/>
                </a:path>
                <a:path w="543560" h="74295">
                  <a:moveTo>
                    <a:pt x="311607" y="68313"/>
                  </a:moveTo>
                  <a:lnTo>
                    <a:pt x="310743" y="58534"/>
                  </a:lnTo>
                  <a:lnTo>
                    <a:pt x="311035" y="68135"/>
                  </a:lnTo>
                  <a:lnTo>
                    <a:pt x="311607" y="68313"/>
                  </a:lnTo>
                  <a:close/>
                </a:path>
                <a:path w="543560" h="74295">
                  <a:moveTo>
                    <a:pt x="344843" y="71043"/>
                  </a:moveTo>
                  <a:lnTo>
                    <a:pt x="344525" y="68224"/>
                  </a:lnTo>
                  <a:lnTo>
                    <a:pt x="343954" y="68046"/>
                  </a:lnTo>
                  <a:lnTo>
                    <a:pt x="342785" y="67703"/>
                  </a:lnTo>
                  <a:lnTo>
                    <a:pt x="344576" y="73685"/>
                  </a:lnTo>
                  <a:lnTo>
                    <a:pt x="344843" y="71043"/>
                  </a:lnTo>
                  <a:close/>
                </a:path>
                <a:path w="543560" h="74295">
                  <a:moveTo>
                    <a:pt x="501370" y="45529"/>
                  </a:moveTo>
                  <a:lnTo>
                    <a:pt x="500659" y="46609"/>
                  </a:lnTo>
                  <a:lnTo>
                    <a:pt x="500316" y="47421"/>
                  </a:lnTo>
                  <a:lnTo>
                    <a:pt x="500100" y="48133"/>
                  </a:lnTo>
                  <a:lnTo>
                    <a:pt x="500494" y="47459"/>
                  </a:lnTo>
                  <a:lnTo>
                    <a:pt x="500913" y="46647"/>
                  </a:lnTo>
                  <a:lnTo>
                    <a:pt x="501370" y="45529"/>
                  </a:lnTo>
                  <a:close/>
                </a:path>
                <a:path w="543560" h="74295">
                  <a:moveTo>
                    <a:pt x="502869" y="51790"/>
                  </a:moveTo>
                  <a:lnTo>
                    <a:pt x="499059" y="51638"/>
                  </a:lnTo>
                  <a:lnTo>
                    <a:pt x="500100" y="48133"/>
                  </a:lnTo>
                  <a:lnTo>
                    <a:pt x="497624" y="52412"/>
                  </a:lnTo>
                  <a:lnTo>
                    <a:pt x="496443" y="49974"/>
                  </a:lnTo>
                  <a:lnTo>
                    <a:pt x="497217" y="61264"/>
                  </a:lnTo>
                  <a:lnTo>
                    <a:pt x="499059" y="61429"/>
                  </a:lnTo>
                  <a:lnTo>
                    <a:pt x="499681" y="58153"/>
                  </a:lnTo>
                  <a:lnTo>
                    <a:pt x="500214" y="55079"/>
                  </a:lnTo>
                  <a:lnTo>
                    <a:pt x="501840" y="55829"/>
                  </a:lnTo>
                  <a:lnTo>
                    <a:pt x="502869" y="51790"/>
                  </a:lnTo>
                  <a:close/>
                </a:path>
                <a:path w="543560" h="74295">
                  <a:moveTo>
                    <a:pt x="543128" y="0"/>
                  </a:moveTo>
                  <a:lnTo>
                    <a:pt x="541997" y="17335"/>
                  </a:lnTo>
                  <a:lnTo>
                    <a:pt x="542848" y="17119"/>
                  </a:lnTo>
                  <a:lnTo>
                    <a:pt x="54312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40206" y="8678822"/>
              <a:ext cx="617220" cy="347980"/>
            </a:xfrm>
            <a:custGeom>
              <a:avLst/>
              <a:gdLst/>
              <a:ahLst/>
              <a:cxnLst/>
              <a:rect l="l" t="t" r="r" b="b"/>
              <a:pathLst>
                <a:path w="617219" h="347979">
                  <a:moveTo>
                    <a:pt x="617220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617220" y="347472"/>
                  </a:lnTo>
                  <a:lnTo>
                    <a:pt x="617220" y="0"/>
                  </a:lnTo>
                  <a:close/>
                </a:path>
              </a:pathLst>
            </a:custGeom>
            <a:solidFill>
              <a:srgbClr val="231F20">
                <a:alpha val="44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45007" y="8683229"/>
              <a:ext cx="583565" cy="314960"/>
            </a:xfrm>
            <a:custGeom>
              <a:avLst/>
              <a:gdLst/>
              <a:ahLst/>
              <a:cxnLst/>
              <a:rect l="l" t="t" r="r" b="b"/>
              <a:pathLst>
                <a:path w="583565" h="314959">
                  <a:moveTo>
                    <a:pt x="79768" y="244957"/>
                  </a:moveTo>
                  <a:lnTo>
                    <a:pt x="77647" y="242824"/>
                  </a:lnTo>
                  <a:lnTo>
                    <a:pt x="77647" y="241007"/>
                  </a:lnTo>
                  <a:lnTo>
                    <a:pt x="76009" y="238861"/>
                  </a:lnTo>
                  <a:lnTo>
                    <a:pt x="69634" y="238861"/>
                  </a:lnTo>
                  <a:lnTo>
                    <a:pt x="61988" y="240398"/>
                  </a:lnTo>
                  <a:lnTo>
                    <a:pt x="53835" y="241655"/>
                  </a:lnTo>
                  <a:lnTo>
                    <a:pt x="45656" y="242519"/>
                  </a:lnTo>
                  <a:lnTo>
                    <a:pt x="37922" y="242824"/>
                  </a:lnTo>
                  <a:lnTo>
                    <a:pt x="37922" y="241007"/>
                  </a:lnTo>
                  <a:lnTo>
                    <a:pt x="39890" y="241007"/>
                  </a:lnTo>
                  <a:lnTo>
                    <a:pt x="39890" y="238861"/>
                  </a:lnTo>
                  <a:lnTo>
                    <a:pt x="44056" y="232537"/>
                  </a:lnTo>
                  <a:lnTo>
                    <a:pt x="48082" y="226199"/>
                  </a:lnTo>
                  <a:lnTo>
                    <a:pt x="52501" y="220662"/>
                  </a:lnTo>
                  <a:lnTo>
                    <a:pt x="57861" y="216738"/>
                  </a:lnTo>
                  <a:lnTo>
                    <a:pt x="62966" y="210540"/>
                  </a:lnTo>
                  <a:lnTo>
                    <a:pt x="61810" y="203149"/>
                  </a:lnTo>
                  <a:lnTo>
                    <a:pt x="56146" y="198005"/>
                  </a:lnTo>
                  <a:lnTo>
                    <a:pt x="47726" y="198577"/>
                  </a:lnTo>
                  <a:lnTo>
                    <a:pt x="19951" y="232752"/>
                  </a:lnTo>
                  <a:lnTo>
                    <a:pt x="2540" y="269100"/>
                  </a:lnTo>
                  <a:lnTo>
                    <a:pt x="0" y="283248"/>
                  </a:lnTo>
                  <a:lnTo>
                    <a:pt x="5549" y="305816"/>
                  </a:lnTo>
                  <a:lnTo>
                    <a:pt x="25133" y="312889"/>
                  </a:lnTo>
                  <a:lnTo>
                    <a:pt x="49568" y="308698"/>
                  </a:lnTo>
                  <a:lnTo>
                    <a:pt x="69634" y="297446"/>
                  </a:lnTo>
                  <a:lnTo>
                    <a:pt x="71818" y="295300"/>
                  </a:lnTo>
                  <a:lnTo>
                    <a:pt x="76009" y="291172"/>
                  </a:lnTo>
                  <a:lnTo>
                    <a:pt x="73723" y="285229"/>
                  </a:lnTo>
                  <a:lnTo>
                    <a:pt x="69634" y="281101"/>
                  </a:lnTo>
                  <a:lnTo>
                    <a:pt x="63754" y="281101"/>
                  </a:lnTo>
                  <a:lnTo>
                    <a:pt x="57861" y="285229"/>
                  </a:lnTo>
                  <a:lnTo>
                    <a:pt x="49860" y="289356"/>
                  </a:lnTo>
                  <a:lnTo>
                    <a:pt x="43967" y="289356"/>
                  </a:lnTo>
                  <a:lnTo>
                    <a:pt x="37922" y="293154"/>
                  </a:lnTo>
                  <a:lnTo>
                    <a:pt x="29756" y="295300"/>
                  </a:lnTo>
                  <a:lnTo>
                    <a:pt x="23863" y="293154"/>
                  </a:lnTo>
                  <a:lnTo>
                    <a:pt x="19011" y="289140"/>
                  </a:lnTo>
                  <a:lnTo>
                    <a:pt x="18745" y="286397"/>
                  </a:lnTo>
                  <a:lnTo>
                    <a:pt x="18643" y="285229"/>
                  </a:lnTo>
                  <a:lnTo>
                    <a:pt x="18529" y="284086"/>
                  </a:lnTo>
                  <a:lnTo>
                    <a:pt x="18453" y="283248"/>
                  </a:lnTo>
                  <a:lnTo>
                    <a:pt x="18326" y="281914"/>
                  </a:lnTo>
                  <a:lnTo>
                    <a:pt x="19888" y="274281"/>
                  </a:lnTo>
                  <a:lnTo>
                    <a:pt x="21729" y="269100"/>
                  </a:lnTo>
                  <a:lnTo>
                    <a:pt x="23863" y="267233"/>
                  </a:lnTo>
                  <a:lnTo>
                    <a:pt x="23863" y="262940"/>
                  </a:lnTo>
                  <a:lnTo>
                    <a:pt x="25996" y="260959"/>
                  </a:lnTo>
                  <a:lnTo>
                    <a:pt x="25996" y="262940"/>
                  </a:lnTo>
                  <a:lnTo>
                    <a:pt x="43967" y="262940"/>
                  </a:lnTo>
                  <a:lnTo>
                    <a:pt x="52590" y="261416"/>
                  </a:lnTo>
                  <a:lnTo>
                    <a:pt x="54521" y="260959"/>
                  </a:lnTo>
                  <a:lnTo>
                    <a:pt x="60667" y="259524"/>
                  </a:lnTo>
                  <a:lnTo>
                    <a:pt x="68402" y="256819"/>
                  </a:lnTo>
                  <a:lnTo>
                    <a:pt x="76009" y="252882"/>
                  </a:lnTo>
                  <a:lnTo>
                    <a:pt x="77647" y="252882"/>
                  </a:lnTo>
                  <a:lnTo>
                    <a:pt x="77647" y="250901"/>
                  </a:lnTo>
                  <a:lnTo>
                    <a:pt x="79768" y="250901"/>
                  </a:lnTo>
                  <a:lnTo>
                    <a:pt x="79768" y="244957"/>
                  </a:lnTo>
                  <a:close/>
                </a:path>
                <a:path w="583565" h="314959">
                  <a:moveTo>
                    <a:pt x="106070" y="30645"/>
                  </a:moveTo>
                  <a:lnTo>
                    <a:pt x="75768" y="4292"/>
                  </a:lnTo>
                  <a:lnTo>
                    <a:pt x="61633" y="3733"/>
                  </a:lnTo>
                  <a:lnTo>
                    <a:pt x="43180" y="9575"/>
                  </a:lnTo>
                  <a:lnTo>
                    <a:pt x="29972" y="22555"/>
                  </a:lnTo>
                  <a:lnTo>
                    <a:pt x="20497" y="39624"/>
                  </a:lnTo>
                  <a:lnTo>
                    <a:pt x="11582" y="61849"/>
                  </a:lnTo>
                  <a:lnTo>
                    <a:pt x="6908" y="73380"/>
                  </a:lnTo>
                  <a:lnTo>
                    <a:pt x="2921" y="89192"/>
                  </a:lnTo>
                  <a:lnTo>
                    <a:pt x="2959" y="105994"/>
                  </a:lnTo>
                  <a:lnTo>
                    <a:pt x="9652" y="120624"/>
                  </a:lnTo>
                  <a:lnTo>
                    <a:pt x="15633" y="126225"/>
                  </a:lnTo>
                  <a:lnTo>
                    <a:pt x="22453" y="129540"/>
                  </a:lnTo>
                  <a:lnTo>
                    <a:pt x="29565" y="131127"/>
                  </a:lnTo>
                  <a:lnTo>
                    <a:pt x="36461" y="131521"/>
                  </a:lnTo>
                  <a:lnTo>
                    <a:pt x="45897" y="132549"/>
                  </a:lnTo>
                  <a:lnTo>
                    <a:pt x="55295" y="132892"/>
                  </a:lnTo>
                  <a:lnTo>
                    <a:pt x="64643" y="132549"/>
                  </a:lnTo>
                  <a:lnTo>
                    <a:pt x="73888" y="131521"/>
                  </a:lnTo>
                  <a:lnTo>
                    <a:pt x="73888" y="142252"/>
                  </a:lnTo>
                  <a:lnTo>
                    <a:pt x="76695" y="148386"/>
                  </a:lnTo>
                  <a:lnTo>
                    <a:pt x="82867" y="150431"/>
                  </a:lnTo>
                  <a:lnTo>
                    <a:pt x="89039" y="148386"/>
                  </a:lnTo>
                  <a:lnTo>
                    <a:pt x="91846" y="142252"/>
                  </a:lnTo>
                  <a:lnTo>
                    <a:pt x="91948" y="139382"/>
                  </a:lnTo>
                  <a:lnTo>
                    <a:pt x="92049" y="136144"/>
                  </a:lnTo>
                  <a:lnTo>
                    <a:pt x="92151" y="132969"/>
                  </a:lnTo>
                  <a:lnTo>
                    <a:pt x="92278" y="131521"/>
                  </a:lnTo>
                  <a:lnTo>
                    <a:pt x="92951" y="123786"/>
                  </a:lnTo>
                  <a:lnTo>
                    <a:pt x="94005" y="115341"/>
                  </a:lnTo>
                  <a:lnTo>
                    <a:pt x="95211" y="106921"/>
                  </a:lnTo>
                  <a:lnTo>
                    <a:pt x="95288" y="106426"/>
                  </a:lnTo>
                  <a:lnTo>
                    <a:pt x="97078" y="98336"/>
                  </a:lnTo>
                  <a:lnTo>
                    <a:pt x="99225" y="89852"/>
                  </a:lnTo>
                  <a:lnTo>
                    <a:pt x="99314" y="89496"/>
                  </a:lnTo>
                  <a:lnTo>
                    <a:pt x="99390" y="89192"/>
                  </a:lnTo>
                  <a:lnTo>
                    <a:pt x="100444" y="83134"/>
                  </a:lnTo>
                  <a:lnTo>
                    <a:pt x="100507" y="82816"/>
                  </a:lnTo>
                  <a:lnTo>
                    <a:pt x="100622" y="82156"/>
                  </a:lnTo>
                  <a:lnTo>
                    <a:pt x="100698" y="81699"/>
                  </a:lnTo>
                  <a:lnTo>
                    <a:pt x="100812" y="81000"/>
                  </a:lnTo>
                  <a:lnTo>
                    <a:pt x="100711" y="73380"/>
                  </a:lnTo>
                  <a:lnTo>
                    <a:pt x="100672" y="72085"/>
                  </a:lnTo>
                  <a:lnTo>
                    <a:pt x="93421" y="63347"/>
                  </a:lnTo>
                  <a:lnTo>
                    <a:pt x="80175" y="62115"/>
                  </a:lnTo>
                  <a:lnTo>
                    <a:pt x="65570" y="65011"/>
                  </a:lnTo>
                  <a:lnTo>
                    <a:pt x="54279" y="68618"/>
                  </a:lnTo>
                  <a:lnTo>
                    <a:pt x="49149" y="73380"/>
                  </a:lnTo>
                  <a:lnTo>
                    <a:pt x="49136" y="74066"/>
                  </a:lnTo>
                  <a:lnTo>
                    <a:pt x="49009" y="80200"/>
                  </a:lnTo>
                  <a:lnTo>
                    <a:pt x="52857" y="85686"/>
                  </a:lnTo>
                  <a:lnTo>
                    <a:pt x="59677" y="86448"/>
                  </a:lnTo>
                  <a:lnTo>
                    <a:pt x="66865" y="82816"/>
                  </a:lnTo>
                  <a:lnTo>
                    <a:pt x="73888" y="81000"/>
                  </a:lnTo>
                  <a:lnTo>
                    <a:pt x="82867" y="81000"/>
                  </a:lnTo>
                  <a:lnTo>
                    <a:pt x="81241" y="84836"/>
                  </a:lnTo>
                  <a:lnTo>
                    <a:pt x="81241" y="91732"/>
                  </a:lnTo>
                  <a:lnTo>
                    <a:pt x="79286" y="99161"/>
                  </a:lnTo>
                  <a:lnTo>
                    <a:pt x="77749" y="105994"/>
                  </a:lnTo>
                  <a:lnTo>
                    <a:pt x="77647" y="106426"/>
                  </a:lnTo>
                  <a:lnTo>
                    <a:pt x="75692" y="113525"/>
                  </a:lnTo>
                  <a:lnTo>
                    <a:pt x="72097" y="113525"/>
                  </a:lnTo>
                  <a:lnTo>
                    <a:pt x="65379" y="114579"/>
                  </a:lnTo>
                  <a:lnTo>
                    <a:pt x="58712" y="115112"/>
                  </a:lnTo>
                  <a:lnTo>
                    <a:pt x="51130" y="115341"/>
                  </a:lnTo>
                  <a:lnTo>
                    <a:pt x="45453" y="115341"/>
                  </a:lnTo>
                  <a:lnTo>
                    <a:pt x="38265" y="113525"/>
                  </a:lnTo>
                  <a:lnTo>
                    <a:pt x="31229" y="113525"/>
                  </a:lnTo>
                  <a:lnTo>
                    <a:pt x="25781" y="110121"/>
                  </a:lnTo>
                  <a:lnTo>
                    <a:pt x="24828" y="108902"/>
                  </a:lnTo>
                  <a:lnTo>
                    <a:pt x="20243" y="102730"/>
                  </a:lnTo>
                  <a:lnTo>
                    <a:pt x="20320" y="100647"/>
                  </a:lnTo>
                  <a:lnTo>
                    <a:pt x="20408" y="97980"/>
                  </a:lnTo>
                  <a:lnTo>
                    <a:pt x="20510" y="95364"/>
                  </a:lnTo>
                  <a:lnTo>
                    <a:pt x="20599" y="92925"/>
                  </a:lnTo>
                  <a:lnTo>
                    <a:pt x="20650" y="91389"/>
                  </a:lnTo>
                  <a:lnTo>
                    <a:pt x="23977" y="79705"/>
                  </a:lnTo>
                  <a:lnTo>
                    <a:pt x="24066" y="79387"/>
                  </a:lnTo>
                  <a:lnTo>
                    <a:pt x="27635" y="70104"/>
                  </a:lnTo>
                  <a:lnTo>
                    <a:pt x="31953" y="57721"/>
                  </a:lnTo>
                  <a:lnTo>
                    <a:pt x="54279" y="23380"/>
                  </a:lnTo>
                  <a:lnTo>
                    <a:pt x="61633" y="19748"/>
                  </a:lnTo>
                  <a:lnTo>
                    <a:pt x="68732" y="21590"/>
                  </a:lnTo>
                  <a:lnTo>
                    <a:pt x="73888" y="23380"/>
                  </a:lnTo>
                  <a:lnTo>
                    <a:pt x="79286" y="23380"/>
                  </a:lnTo>
                  <a:lnTo>
                    <a:pt x="88265" y="25361"/>
                  </a:lnTo>
                  <a:lnTo>
                    <a:pt x="88265" y="30645"/>
                  </a:lnTo>
                  <a:lnTo>
                    <a:pt x="92062" y="36690"/>
                  </a:lnTo>
                  <a:lnTo>
                    <a:pt x="98513" y="38696"/>
                  </a:lnTo>
                  <a:lnTo>
                    <a:pt x="104305" y="36690"/>
                  </a:lnTo>
                  <a:lnTo>
                    <a:pt x="106070" y="30645"/>
                  </a:lnTo>
                  <a:close/>
                </a:path>
                <a:path w="583565" h="314959">
                  <a:moveTo>
                    <a:pt x="169189" y="247662"/>
                  </a:moveTo>
                  <a:lnTo>
                    <a:pt x="167043" y="237197"/>
                  </a:lnTo>
                  <a:lnTo>
                    <a:pt x="160807" y="230733"/>
                  </a:lnTo>
                  <a:lnTo>
                    <a:pt x="152539" y="228892"/>
                  </a:lnTo>
                  <a:lnTo>
                    <a:pt x="144653" y="230073"/>
                  </a:lnTo>
                  <a:lnTo>
                    <a:pt x="144653" y="253542"/>
                  </a:lnTo>
                  <a:lnTo>
                    <a:pt x="144653" y="255358"/>
                  </a:lnTo>
                  <a:lnTo>
                    <a:pt x="143014" y="255358"/>
                  </a:lnTo>
                  <a:lnTo>
                    <a:pt x="141516" y="257556"/>
                  </a:lnTo>
                  <a:lnTo>
                    <a:pt x="143014" y="253542"/>
                  </a:lnTo>
                  <a:lnTo>
                    <a:pt x="144653" y="253542"/>
                  </a:lnTo>
                  <a:lnTo>
                    <a:pt x="144653" y="230073"/>
                  </a:lnTo>
                  <a:lnTo>
                    <a:pt x="143967" y="230174"/>
                  </a:lnTo>
                  <a:lnTo>
                    <a:pt x="139738" y="231889"/>
                  </a:lnTo>
                  <a:lnTo>
                    <a:pt x="139738" y="260159"/>
                  </a:lnTo>
                  <a:lnTo>
                    <a:pt x="139039" y="261175"/>
                  </a:lnTo>
                  <a:lnTo>
                    <a:pt x="134112" y="266217"/>
                  </a:lnTo>
                  <a:lnTo>
                    <a:pt x="128447" y="270459"/>
                  </a:lnTo>
                  <a:lnTo>
                    <a:pt x="122262" y="273850"/>
                  </a:lnTo>
                  <a:lnTo>
                    <a:pt x="116217" y="280123"/>
                  </a:lnTo>
                  <a:lnTo>
                    <a:pt x="110490" y="284086"/>
                  </a:lnTo>
                  <a:lnTo>
                    <a:pt x="102323" y="286397"/>
                  </a:lnTo>
                  <a:lnTo>
                    <a:pt x="100037" y="288378"/>
                  </a:lnTo>
                  <a:lnTo>
                    <a:pt x="98234" y="288378"/>
                  </a:lnTo>
                  <a:lnTo>
                    <a:pt x="100342" y="281914"/>
                  </a:lnTo>
                  <a:lnTo>
                    <a:pt x="103657" y="275259"/>
                  </a:lnTo>
                  <a:lnTo>
                    <a:pt x="107657" y="269100"/>
                  </a:lnTo>
                  <a:lnTo>
                    <a:pt x="112128" y="263613"/>
                  </a:lnTo>
                  <a:lnTo>
                    <a:pt x="114414" y="261632"/>
                  </a:lnTo>
                  <a:lnTo>
                    <a:pt x="118287" y="257556"/>
                  </a:lnTo>
                  <a:lnTo>
                    <a:pt x="119595" y="256819"/>
                  </a:lnTo>
                  <a:lnTo>
                    <a:pt x="122262" y="255358"/>
                  </a:lnTo>
                  <a:lnTo>
                    <a:pt x="126834" y="253542"/>
                  </a:lnTo>
                  <a:lnTo>
                    <a:pt x="126885" y="257556"/>
                  </a:lnTo>
                  <a:lnTo>
                    <a:pt x="132880" y="263613"/>
                  </a:lnTo>
                  <a:lnTo>
                    <a:pt x="139738" y="260159"/>
                  </a:lnTo>
                  <a:lnTo>
                    <a:pt x="139738" y="231889"/>
                  </a:lnTo>
                  <a:lnTo>
                    <a:pt x="136804" y="233070"/>
                  </a:lnTo>
                  <a:lnTo>
                    <a:pt x="134518" y="235051"/>
                  </a:lnTo>
                  <a:lnTo>
                    <a:pt x="132880" y="237197"/>
                  </a:lnTo>
                  <a:lnTo>
                    <a:pt x="123113" y="235737"/>
                  </a:lnTo>
                  <a:lnTo>
                    <a:pt x="87947" y="263461"/>
                  </a:lnTo>
                  <a:lnTo>
                    <a:pt x="78409" y="290423"/>
                  </a:lnTo>
                  <a:lnTo>
                    <a:pt x="83845" y="302742"/>
                  </a:lnTo>
                  <a:lnTo>
                    <a:pt x="100139" y="308394"/>
                  </a:lnTo>
                  <a:lnTo>
                    <a:pt x="119011" y="301866"/>
                  </a:lnTo>
                  <a:lnTo>
                    <a:pt x="137058" y="289534"/>
                  </a:lnTo>
                  <a:lnTo>
                    <a:pt x="138417" y="288378"/>
                  </a:lnTo>
                  <a:lnTo>
                    <a:pt x="150863" y="277812"/>
                  </a:lnTo>
                  <a:lnTo>
                    <a:pt x="158013" y="269875"/>
                  </a:lnTo>
                  <a:lnTo>
                    <a:pt x="165150" y="259181"/>
                  </a:lnTo>
                  <a:lnTo>
                    <a:pt x="167881" y="251396"/>
                  </a:lnTo>
                  <a:lnTo>
                    <a:pt x="169189" y="247662"/>
                  </a:lnTo>
                  <a:close/>
                </a:path>
                <a:path w="583565" h="314959">
                  <a:moveTo>
                    <a:pt x="195503" y="68173"/>
                  </a:moveTo>
                  <a:lnTo>
                    <a:pt x="193370" y="57721"/>
                  </a:lnTo>
                  <a:lnTo>
                    <a:pt x="187121" y="51257"/>
                  </a:lnTo>
                  <a:lnTo>
                    <a:pt x="179044" y="49453"/>
                  </a:lnTo>
                  <a:lnTo>
                    <a:pt x="178574" y="49453"/>
                  </a:lnTo>
                  <a:lnTo>
                    <a:pt x="170967" y="50596"/>
                  </a:lnTo>
                  <a:lnTo>
                    <a:pt x="170967" y="74066"/>
                  </a:lnTo>
                  <a:lnTo>
                    <a:pt x="170967" y="75882"/>
                  </a:lnTo>
                  <a:lnTo>
                    <a:pt x="169341" y="75882"/>
                  </a:lnTo>
                  <a:lnTo>
                    <a:pt x="167830" y="78092"/>
                  </a:lnTo>
                  <a:lnTo>
                    <a:pt x="169341" y="74066"/>
                  </a:lnTo>
                  <a:lnTo>
                    <a:pt x="170967" y="74066"/>
                  </a:lnTo>
                  <a:lnTo>
                    <a:pt x="170967" y="50596"/>
                  </a:lnTo>
                  <a:lnTo>
                    <a:pt x="170294" y="50685"/>
                  </a:lnTo>
                  <a:lnTo>
                    <a:pt x="166065" y="52412"/>
                  </a:lnTo>
                  <a:lnTo>
                    <a:pt x="166065" y="80670"/>
                  </a:lnTo>
                  <a:lnTo>
                    <a:pt x="165354" y="81699"/>
                  </a:lnTo>
                  <a:lnTo>
                    <a:pt x="160426" y="86741"/>
                  </a:lnTo>
                  <a:lnTo>
                    <a:pt x="154762" y="90970"/>
                  </a:lnTo>
                  <a:lnTo>
                    <a:pt x="148577" y="94373"/>
                  </a:lnTo>
                  <a:lnTo>
                    <a:pt x="142532" y="100647"/>
                  </a:lnTo>
                  <a:lnTo>
                    <a:pt x="136817" y="104609"/>
                  </a:lnTo>
                  <a:lnTo>
                    <a:pt x="128638" y="106921"/>
                  </a:lnTo>
                  <a:lnTo>
                    <a:pt x="126352" y="108902"/>
                  </a:lnTo>
                  <a:lnTo>
                    <a:pt x="124548" y="108902"/>
                  </a:lnTo>
                  <a:lnTo>
                    <a:pt x="126555" y="102730"/>
                  </a:lnTo>
                  <a:lnTo>
                    <a:pt x="140728" y="82156"/>
                  </a:lnTo>
                  <a:lnTo>
                    <a:pt x="144589" y="78092"/>
                  </a:lnTo>
                  <a:lnTo>
                    <a:pt x="145707" y="77457"/>
                  </a:lnTo>
                  <a:lnTo>
                    <a:pt x="148577" y="75882"/>
                  </a:lnTo>
                  <a:lnTo>
                    <a:pt x="153162" y="74066"/>
                  </a:lnTo>
                  <a:lnTo>
                    <a:pt x="153225" y="78092"/>
                  </a:lnTo>
                  <a:lnTo>
                    <a:pt x="159207" y="84137"/>
                  </a:lnTo>
                  <a:lnTo>
                    <a:pt x="166065" y="80670"/>
                  </a:lnTo>
                  <a:lnTo>
                    <a:pt x="166065" y="52412"/>
                  </a:lnTo>
                  <a:lnTo>
                    <a:pt x="163131" y="53594"/>
                  </a:lnTo>
                  <a:lnTo>
                    <a:pt x="160832" y="55575"/>
                  </a:lnTo>
                  <a:lnTo>
                    <a:pt x="159207" y="57721"/>
                  </a:lnTo>
                  <a:lnTo>
                    <a:pt x="149428" y="56261"/>
                  </a:lnTo>
                  <a:lnTo>
                    <a:pt x="114261" y="83985"/>
                  </a:lnTo>
                  <a:lnTo>
                    <a:pt x="104736" y="110934"/>
                  </a:lnTo>
                  <a:lnTo>
                    <a:pt x="110172" y="123266"/>
                  </a:lnTo>
                  <a:lnTo>
                    <a:pt x="126453" y="128917"/>
                  </a:lnTo>
                  <a:lnTo>
                    <a:pt x="145338" y="122377"/>
                  </a:lnTo>
                  <a:lnTo>
                    <a:pt x="177177" y="98336"/>
                  </a:lnTo>
                  <a:lnTo>
                    <a:pt x="194132" y="72085"/>
                  </a:lnTo>
                  <a:lnTo>
                    <a:pt x="194195" y="71920"/>
                  </a:lnTo>
                  <a:lnTo>
                    <a:pt x="195503" y="68173"/>
                  </a:lnTo>
                  <a:close/>
                </a:path>
                <a:path w="583565" h="314959">
                  <a:moveTo>
                    <a:pt x="284581" y="68173"/>
                  </a:moveTo>
                  <a:lnTo>
                    <a:pt x="282435" y="57721"/>
                  </a:lnTo>
                  <a:lnTo>
                    <a:pt x="276199" y="51257"/>
                  </a:lnTo>
                  <a:lnTo>
                    <a:pt x="268122" y="49453"/>
                  </a:lnTo>
                  <a:lnTo>
                    <a:pt x="267652" y="49453"/>
                  </a:lnTo>
                  <a:lnTo>
                    <a:pt x="260045" y="50584"/>
                  </a:lnTo>
                  <a:lnTo>
                    <a:pt x="260045" y="74066"/>
                  </a:lnTo>
                  <a:lnTo>
                    <a:pt x="260045" y="75882"/>
                  </a:lnTo>
                  <a:lnTo>
                    <a:pt x="258419" y="75882"/>
                  </a:lnTo>
                  <a:lnTo>
                    <a:pt x="256908" y="78092"/>
                  </a:lnTo>
                  <a:lnTo>
                    <a:pt x="258419" y="74066"/>
                  </a:lnTo>
                  <a:lnTo>
                    <a:pt x="260045" y="74066"/>
                  </a:lnTo>
                  <a:lnTo>
                    <a:pt x="260045" y="50584"/>
                  </a:lnTo>
                  <a:lnTo>
                    <a:pt x="259359" y="50685"/>
                  </a:lnTo>
                  <a:lnTo>
                    <a:pt x="255143" y="52412"/>
                  </a:lnTo>
                  <a:lnTo>
                    <a:pt x="255143" y="80670"/>
                  </a:lnTo>
                  <a:lnTo>
                    <a:pt x="254431" y="81699"/>
                  </a:lnTo>
                  <a:lnTo>
                    <a:pt x="249504" y="86741"/>
                  </a:lnTo>
                  <a:lnTo>
                    <a:pt x="243840" y="90970"/>
                  </a:lnTo>
                  <a:lnTo>
                    <a:pt x="237655" y="94373"/>
                  </a:lnTo>
                  <a:lnTo>
                    <a:pt x="231609" y="100647"/>
                  </a:lnTo>
                  <a:lnTo>
                    <a:pt x="225882" y="104609"/>
                  </a:lnTo>
                  <a:lnTo>
                    <a:pt x="217716" y="106921"/>
                  </a:lnTo>
                  <a:lnTo>
                    <a:pt x="215430" y="108902"/>
                  </a:lnTo>
                  <a:lnTo>
                    <a:pt x="213626" y="108902"/>
                  </a:lnTo>
                  <a:lnTo>
                    <a:pt x="215633" y="102730"/>
                  </a:lnTo>
                  <a:lnTo>
                    <a:pt x="229806" y="82156"/>
                  </a:lnTo>
                  <a:lnTo>
                    <a:pt x="233667" y="78092"/>
                  </a:lnTo>
                  <a:lnTo>
                    <a:pt x="234784" y="77457"/>
                  </a:lnTo>
                  <a:lnTo>
                    <a:pt x="237655" y="75882"/>
                  </a:lnTo>
                  <a:lnTo>
                    <a:pt x="242227" y="74066"/>
                  </a:lnTo>
                  <a:lnTo>
                    <a:pt x="242290" y="78092"/>
                  </a:lnTo>
                  <a:lnTo>
                    <a:pt x="248285" y="84137"/>
                  </a:lnTo>
                  <a:lnTo>
                    <a:pt x="255143" y="80670"/>
                  </a:lnTo>
                  <a:lnTo>
                    <a:pt x="255143" y="52412"/>
                  </a:lnTo>
                  <a:lnTo>
                    <a:pt x="252209" y="53594"/>
                  </a:lnTo>
                  <a:lnTo>
                    <a:pt x="249910" y="55575"/>
                  </a:lnTo>
                  <a:lnTo>
                    <a:pt x="248285" y="57721"/>
                  </a:lnTo>
                  <a:lnTo>
                    <a:pt x="238506" y="56261"/>
                  </a:lnTo>
                  <a:lnTo>
                    <a:pt x="203339" y="83985"/>
                  </a:lnTo>
                  <a:lnTo>
                    <a:pt x="193814" y="110934"/>
                  </a:lnTo>
                  <a:lnTo>
                    <a:pt x="199250" y="123266"/>
                  </a:lnTo>
                  <a:lnTo>
                    <a:pt x="215531" y="128917"/>
                  </a:lnTo>
                  <a:lnTo>
                    <a:pt x="234416" y="122377"/>
                  </a:lnTo>
                  <a:lnTo>
                    <a:pt x="266255" y="98336"/>
                  </a:lnTo>
                  <a:lnTo>
                    <a:pt x="283210" y="72085"/>
                  </a:lnTo>
                  <a:lnTo>
                    <a:pt x="283273" y="71920"/>
                  </a:lnTo>
                  <a:lnTo>
                    <a:pt x="284581" y="68173"/>
                  </a:lnTo>
                  <a:close/>
                </a:path>
                <a:path w="583565" h="314959">
                  <a:moveTo>
                    <a:pt x="306171" y="201650"/>
                  </a:moveTo>
                  <a:lnTo>
                    <a:pt x="305193" y="194818"/>
                  </a:lnTo>
                  <a:lnTo>
                    <a:pt x="300215" y="190639"/>
                  </a:lnTo>
                  <a:lnTo>
                    <a:pt x="292887" y="192125"/>
                  </a:lnTo>
                  <a:lnTo>
                    <a:pt x="277266" y="203492"/>
                  </a:lnTo>
                  <a:lnTo>
                    <a:pt x="262166" y="215823"/>
                  </a:lnTo>
                  <a:lnTo>
                    <a:pt x="247434" y="228765"/>
                  </a:lnTo>
                  <a:lnTo>
                    <a:pt x="232905" y="241985"/>
                  </a:lnTo>
                  <a:lnTo>
                    <a:pt x="234734" y="231419"/>
                  </a:lnTo>
                  <a:lnTo>
                    <a:pt x="237477" y="220687"/>
                  </a:lnTo>
                  <a:lnTo>
                    <a:pt x="240576" y="210045"/>
                  </a:lnTo>
                  <a:lnTo>
                    <a:pt x="243522" y="199390"/>
                  </a:lnTo>
                  <a:lnTo>
                    <a:pt x="242722" y="192532"/>
                  </a:lnTo>
                  <a:lnTo>
                    <a:pt x="237337" y="188709"/>
                  </a:lnTo>
                  <a:lnTo>
                    <a:pt x="230644" y="188899"/>
                  </a:lnTo>
                  <a:lnTo>
                    <a:pt x="215976" y="233756"/>
                  </a:lnTo>
                  <a:lnTo>
                    <a:pt x="213461" y="245618"/>
                  </a:lnTo>
                  <a:lnTo>
                    <a:pt x="210731" y="258165"/>
                  </a:lnTo>
                  <a:lnTo>
                    <a:pt x="207429" y="272199"/>
                  </a:lnTo>
                  <a:lnTo>
                    <a:pt x="204114" y="286562"/>
                  </a:lnTo>
                  <a:lnTo>
                    <a:pt x="201218" y="300761"/>
                  </a:lnTo>
                  <a:lnTo>
                    <a:pt x="203974" y="306806"/>
                  </a:lnTo>
                  <a:lnTo>
                    <a:pt x="210032" y="308813"/>
                  </a:lnTo>
                  <a:lnTo>
                    <a:pt x="216090" y="306806"/>
                  </a:lnTo>
                  <a:lnTo>
                    <a:pt x="218846" y="300761"/>
                  </a:lnTo>
                  <a:lnTo>
                    <a:pt x="220383" y="291896"/>
                  </a:lnTo>
                  <a:lnTo>
                    <a:pt x="222504" y="282994"/>
                  </a:lnTo>
                  <a:lnTo>
                    <a:pt x="227507" y="265099"/>
                  </a:lnTo>
                  <a:lnTo>
                    <a:pt x="231101" y="265099"/>
                  </a:lnTo>
                  <a:lnTo>
                    <a:pt x="232905" y="266915"/>
                  </a:lnTo>
                  <a:lnTo>
                    <a:pt x="234632" y="268795"/>
                  </a:lnTo>
                  <a:lnTo>
                    <a:pt x="239928" y="272199"/>
                  </a:lnTo>
                  <a:lnTo>
                    <a:pt x="243522" y="279298"/>
                  </a:lnTo>
                  <a:lnTo>
                    <a:pt x="248754" y="286562"/>
                  </a:lnTo>
                  <a:lnTo>
                    <a:pt x="252907" y="291731"/>
                  </a:lnTo>
                  <a:lnTo>
                    <a:pt x="257416" y="297218"/>
                  </a:lnTo>
                  <a:lnTo>
                    <a:pt x="261442" y="302539"/>
                  </a:lnTo>
                  <a:lnTo>
                    <a:pt x="264617" y="307860"/>
                  </a:lnTo>
                  <a:lnTo>
                    <a:pt x="270065" y="312483"/>
                  </a:lnTo>
                  <a:lnTo>
                    <a:pt x="276529" y="311416"/>
                  </a:lnTo>
                  <a:lnTo>
                    <a:pt x="281000" y="306374"/>
                  </a:lnTo>
                  <a:lnTo>
                    <a:pt x="280733" y="302742"/>
                  </a:lnTo>
                  <a:lnTo>
                    <a:pt x="280682" y="301955"/>
                  </a:lnTo>
                  <a:lnTo>
                    <a:pt x="266420" y="280492"/>
                  </a:lnTo>
                  <a:lnTo>
                    <a:pt x="261213" y="274231"/>
                  </a:lnTo>
                  <a:lnTo>
                    <a:pt x="257390" y="268795"/>
                  </a:lnTo>
                  <a:lnTo>
                    <a:pt x="254838" y="265099"/>
                  </a:lnTo>
                  <a:lnTo>
                    <a:pt x="253784" y="263601"/>
                  </a:lnTo>
                  <a:lnTo>
                    <a:pt x="249872" y="258749"/>
                  </a:lnTo>
                  <a:lnTo>
                    <a:pt x="245160" y="254368"/>
                  </a:lnTo>
                  <a:lnTo>
                    <a:pt x="258711" y="242455"/>
                  </a:lnTo>
                  <a:lnTo>
                    <a:pt x="259270" y="241985"/>
                  </a:lnTo>
                  <a:lnTo>
                    <a:pt x="272745" y="230644"/>
                  </a:lnTo>
                  <a:lnTo>
                    <a:pt x="287083" y="219125"/>
                  </a:lnTo>
                  <a:lnTo>
                    <a:pt x="301548" y="208140"/>
                  </a:lnTo>
                  <a:lnTo>
                    <a:pt x="306171" y="201650"/>
                  </a:lnTo>
                  <a:close/>
                </a:path>
                <a:path w="583565" h="314959">
                  <a:moveTo>
                    <a:pt x="374548" y="249669"/>
                  </a:moveTo>
                  <a:lnTo>
                    <a:pt x="372922" y="240957"/>
                  </a:lnTo>
                  <a:lnTo>
                    <a:pt x="368261" y="234162"/>
                  </a:lnTo>
                  <a:lnTo>
                    <a:pt x="359918" y="231419"/>
                  </a:lnTo>
                  <a:lnTo>
                    <a:pt x="352107" y="231419"/>
                  </a:lnTo>
                  <a:lnTo>
                    <a:pt x="344957" y="233756"/>
                  </a:lnTo>
                  <a:lnTo>
                    <a:pt x="337985" y="238048"/>
                  </a:lnTo>
                  <a:lnTo>
                    <a:pt x="331470" y="243636"/>
                  </a:lnTo>
                  <a:lnTo>
                    <a:pt x="325831" y="247180"/>
                  </a:lnTo>
                  <a:lnTo>
                    <a:pt x="320763" y="251358"/>
                  </a:lnTo>
                  <a:lnTo>
                    <a:pt x="316077" y="256222"/>
                  </a:lnTo>
                  <a:lnTo>
                    <a:pt x="311531" y="261797"/>
                  </a:lnTo>
                  <a:lnTo>
                    <a:pt x="306654" y="270725"/>
                  </a:lnTo>
                  <a:lnTo>
                    <a:pt x="301193" y="279031"/>
                  </a:lnTo>
                  <a:lnTo>
                    <a:pt x="295300" y="286943"/>
                  </a:lnTo>
                  <a:lnTo>
                    <a:pt x="289140" y="294652"/>
                  </a:lnTo>
                  <a:lnTo>
                    <a:pt x="287235" y="301955"/>
                  </a:lnTo>
                  <a:lnTo>
                    <a:pt x="291134" y="307594"/>
                  </a:lnTo>
                  <a:lnTo>
                    <a:pt x="297688" y="309867"/>
                  </a:lnTo>
                  <a:lnTo>
                    <a:pt x="303682" y="307035"/>
                  </a:lnTo>
                  <a:lnTo>
                    <a:pt x="315963" y="292722"/>
                  </a:lnTo>
                  <a:lnTo>
                    <a:pt x="327113" y="278168"/>
                  </a:lnTo>
                  <a:lnTo>
                    <a:pt x="339102" y="264756"/>
                  </a:lnTo>
                  <a:lnTo>
                    <a:pt x="353860" y="253873"/>
                  </a:lnTo>
                  <a:lnTo>
                    <a:pt x="353860" y="255854"/>
                  </a:lnTo>
                  <a:lnTo>
                    <a:pt x="351904" y="259981"/>
                  </a:lnTo>
                  <a:lnTo>
                    <a:pt x="351904" y="261797"/>
                  </a:lnTo>
                  <a:lnTo>
                    <a:pt x="349148" y="272199"/>
                  </a:lnTo>
                  <a:lnTo>
                    <a:pt x="346773" y="282270"/>
                  </a:lnTo>
                  <a:lnTo>
                    <a:pt x="344462" y="291731"/>
                  </a:lnTo>
                  <a:lnTo>
                    <a:pt x="341769" y="300761"/>
                  </a:lnTo>
                  <a:lnTo>
                    <a:pt x="341769" y="302742"/>
                  </a:lnTo>
                  <a:lnTo>
                    <a:pt x="339813" y="304723"/>
                  </a:lnTo>
                  <a:lnTo>
                    <a:pt x="341769" y="304723"/>
                  </a:lnTo>
                  <a:lnTo>
                    <a:pt x="343573" y="310667"/>
                  </a:lnTo>
                  <a:lnTo>
                    <a:pt x="349618" y="314960"/>
                  </a:lnTo>
                  <a:lnTo>
                    <a:pt x="355663" y="308851"/>
                  </a:lnTo>
                  <a:lnTo>
                    <a:pt x="359918" y="304723"/>
                  </a:lnTo>
                  <a:lnTo>
                    <a:pt x="361708" y="298615"/>
                  </a:lnTo>
                  <a:lnTo>
                    <a:pt x="363994" y="294652"/>
                  </a:lnTo>
                  <a:lnTo>
                    <a:pt x="366585" y="285572"/>
                  </a:lnTo>
                  <a:lnTo>
                    <a:pt x="371208" y="267258"/>
                  </a:lnTo>
                  <a:lnTo>
                    <a:pt x="373799" y="258165"/>
                  </a:lnTo>
                  <a:lnTo>
                    <a:pt x="374345" y="252056"/>
                  </a:lnTo>
                  <a:lnTo>
                    <a:pt x="374548" y="249669"/>
                  </a:lnTo>
                  <a:close/>
                </a:path>
                <a:path w="583565" h="314959">
                  <a:moveTo>
                    <a:pt x="403898" y="8420"/>
                  </a:moveTo>
                  <a:lnTo>
                    <a:pt x="401281" y="2667"/>
                  </a:lnTo>
                  <a:lnTo>
                    <a:pt x="395516" y="0"/>
                  </a:lnTo>
                  <a:lnTo>
                    <a:pt x="388518" y="2247"/>
                  </a:lnTo>
                  <a:lnTo>
                    <a:pt x="383286" y="8420"/>
                  </a:lnTo>
                  <a:lnTo>
                    <a:pt x="378891" y="14782"/>
                  </a:lnTo>
                  <a:lnTo>
                    <a:pt x="375069" y="21590"/>
                  </a:lnTo>
                  <a:lnTo>
                    <a:pt x="371843" y="28663"/>
                  </a:lnTo>
                  <a:lnTo>
                    <a:pt x="366445" y="37744"/>
                  </a:lnTo>
                  <a:lnTo>
                    <a:pt x="366407" y="39624"/>
                  </a:lnTo>
                  <a:lnTo>
                    <a:pt x="360895" y="48971"/>
                  </a:lnTo>
                  <a:lnTo>
                    <a:pt x="357301" y="46990"/>
                  </a:lnTo>
                  <a:lnTo>
                    <a:pt x="353707" y="46177"/>
                  </a:lnTo>
                  <a:lnTo>
                    <a:pt x="353707" y="63665"/>
                  </a:lnTo>
                  <a:lnTo>
                    <a:pt x="353707" y="65646"/>
                  </a:lnTo>
                  <a:lnTo>
                    <a:pt x="351904" y="67297"/>
                  </a:lnTo>
                  <a:lnTo>
                    <a:pt x="350100" y="71259"/>
                  </a:lnTo>
                  <a:lnTo>
                    <a:pt x="347980" y="76708"/>
                  </a:lnTo>
                  <a:lnTo>
                    <a:pt x="344551" y="80505"/>
                  </a:lnTo>
                  <a:lnTo>
                    <a:pt x="340347" y="87071"/>
                  </a:lnTo>
                  <a:lnTo>
                    <a:pt x="335826" y="92925"/>
                  </a:lnTo>
                  <a:lnTo>
                    <a:pt x="330606" y="98107"/>
                  </a:lnTo>
                  <a:lnTo>
                    <a:pt x="324561" y="102438"/>
                  </a:lnTo>
                  <a:lnTo>
                    <a:pt x="324180" y="102730"/>
                  </a:lnTo>
                  <a:lnTo>
                    <a:pt x="318719" y="108077"/>
                  </a:lnTo>
                  <a:lnTo>
                    <a:pt x="309740" y="113690"/>
                  </a:lnTo>
                  <a:lnTo>
                    <a:pt x="302221" y="113690"/>
                  </a:lnTo>
                  <a:lnTo>
                    <a:pt x="302221" y="108077"/>
                  </a:lnTo>
                  <a:lnTo>
                    <a:pt x="304012" y="100812"/>
                  </a:lnTo>
                  <a:lnTo>
                    <a:pt x="307771" y="95364"/>
                  </a:lnTo>
                  <a:lnTo>
                    <a:pt x="309702" y="89852"/>
                  </a:lnTo>
                  <a:lnTo>
                    <a:pt x="331470" y="67297"/>
                  </a:lnTo>
                  <a:lnTo>
                    <a:pt x="335394" y="63665"/>
                  </a:lnTo>
                  <a:lnTo>
                    <a:pt x="353707" y="63665"/>
                  </a:lnTo>
                  <a:lnTo>
                    <a:pt x="353707" y="46177"/>
                  </a:lnTo>
                  <a:lnTo>
                    <a:pt x="350100" y="45339"/>
                  </a:lnTo>
                  <a:lnTo>
                    <a:pt x="344551" y="45339"/>
                  </a:lnTo>
                  <a:lnTo>
                    <a:pt x="309740" y="61849"/>
                  </a:lnTo>
                  <a:lnTo>
                    <a:pt x="286410" y="96189"/>
                  </a:lnTo>
                  <a:lnTo>
                    <a:pt x="282892" y="116687"/>
                  </a:lnTo>
                  <a:lnTo>
                    <a:pt x="294703" y="130530"/>
                  </a:lnTo>
                  <a:lnTo>
                    <a:pt x="303555" y="131762"/>
                  </a:lnTo>
                  <a:lnTo>
                    <a:pt x="312889" y="130200"/>
                  </a:lnTo>
                  <a:lnTo>
                    <a:pt x="321919" y="126542"/>
                  </a:lnTo>
                  <a:lnTo>
                    <a:pt x="329844" y="121450"/>
                  </a:lnTo>
                  <a:lnTo>
                    <a:pt x="331470" y="121450"/>
                  </a:lnTo>
                  <a:lnTo>
                    <a:pt x="335394" y="119468"/>
                  </a:lnTo>
                  <a:lnTo>
                    <a:pt x="337032" y="117487"/>
                  </a:lnTo>
                  <a:lnTo>
                    <a:pt x="337032" y="123266"/>
                  </a:lnTo>
                  <a:lnTo>
                    <a:pt x="340791" y="130530"/>
                  </a:lnTo>
                  <a:lnTo>
                    <a:pt x="346506" y="136144"/>
                  </a:lnTo>
                  <a:lnTo>
                    <a:pt x="352552" y="139382"/>
                  </a:lnTo>
                  <a:lnTo>
                    <a:pt x="358279" y="136639"/>
                  </a:lnTo>
                  <a:lnTo>
                    <a:pt x="361264" y="130530"/>
                  </a:lnTo>
                  <a:lnTo>
                    <a:pt x="361238" y="130200"/>
                  </a:lnTo>
                  <a:lnTo>
                    <a:pt x="359257" y="123266"/>
                  </a:lnTo>
                  <a:lnTo>
                    <a:pt x="355587" y="117487"/>
                  </a:lnTo>
                  <a:lnTo>
                    <a:pt x="355371" y="117170"/>
                  </a:lnTo>
                  <a:lnTo>
                    <a:pt x="355130" y="115341"/>
                  </a:lnTo>
                  <a:lnTo>
                    <a:pt x="355028" y="114579"/>
                  </a:lnTo>
                  <a:lnTo>
                    <a:pt x="354901" y="113690"/>
                  </a:lnTo>
                  <a:lnTo>
                    <a:pt x="354533" y="110934"/>
                  </a:lnTo>
                  <a:lnTo>
                    <a:pt x="354418" y="110121"/>
                  </a:lnTo>
                  <a:lnTo>
                    <a:pt x="355879" y="102730"/>
                  </a:lnTo>
                  <a:lnTo>
                    <a:pt x="359257" y="95364"/>
                  </a:lnTo>
                  <a:lnTo>
                    <a:pt x="359257" y="93383"/>
                  </a:lnTo>
                  <a:lnTo>
                    <a:pt x="365798" y="84836"/>
                  </a:lnTo>
                  <a:lnTo>
                    <a:pt x="369862" y="77457"/>
                  </a:lnTo>
                  <a:lnTo>
                    <a:pt x="373164" y="69710"/>
                  </a:lnTo>
                  <a:lnTo>
                    <a:pt x="375818" y="63665"/>
                  </a:lnTo>
                  <a:lnTo>
                    <a:pt x="377405" y="60032"/>
                  </a:lnTo>
                  <a:lnTo>
                    <a:pt x="379691" y="54419"/>
                  </a:lnTo>
                  <a:lnTo>
                    <a:pt x="381165" y="48971"/>
                  </a:lnTo>
                  <a:lnTo>
                    <a:pt x="385089" y="45339"/>
                  </a:lnTo>
                  <a:lnTo>
                    <a:pt x="388061" y="37236"/>
                  </a:lnTo>
                  <a:lnTo>
                    <a:pt x="391782" y="29654"/>
                  </a:lnTo>
                  <a:lnTo>
                    <a:pt x="396189" y="22555"/>
                  </a:lnTo>
                  <a:lnTo>
                    <a:pt x="401434" y="15455"/>
                  </a:lnTo>
                  <a:lnTo>
                    <a:pt x="403898" y="8420"/>
                  </a:lnTo>
                  <a:close/>
                </a:path>
                <a:path w="583565" h="314959">
                  <a:moveTo>
                    <a:pt x="470738" y="247662"/>
                  </a:moveTo>
                  <a:lnTo>
                    <a:pt x="468604" y="237197"/>
                  </a:lnTo>
                  <a:lnTo>
                    <a:pt x="462368" y="230733"/>
                  </a:lnTo>
                  <a:lnTo>
                    <a:pt x="454101" y="228892"/>
                  </a:lnTo>
                  <a:lnTo>
                    <a:pt x="446214" y="230073"/>
                  </a:lnTo>
                  <a:lnTo>
                    <a:pt x="446214" y="253542"/>
                  </a:lnTo>
                  <a:lnTo>
                    <a:pt x="446214" y="255358"/>
                  </a:lnTo>
                  <a:lnTo>
                    <a:pt x="444576" y="255358"/>
                  </a:lnTo>
                  <a:lnTo>
                    <a:pt x="443077" y="257556"/>
                  </a:lnTo>
                  <a:lnTo>
                    <a:pt x="444576" y="253542"/>
                  </a:lnTo>
                  <a:lnTo>
                    <a:pt x="446214" y="253542"/>
                  </a:lnTo>
                  <a:lnTo>
                    <a:pt x="446214" y="230073"/>
                  </a:lnTo>
                  <a:lnTo>
                    <a:pt x="445528" y="230174"/>
                  </a:lnTo>
                  <a:lnTo>
                    <a:pt x="441299" y="231889"/>
                  </a:lnTo>
                  <a:lnTo>
                    <a:pt x="441299" y="260159"/>
                  </a:lnTo>
                  <a:lnTo>
                    <a:pt x="440715" y="261023"/>
                  </a:lnTo>
                  <a:lnTo>
                    <a:pt x="440601" y="261175"/>
                  </a:lnTo>
                  <a:lnTo>
                    <a:pt x="435673" y="266217"/>
                  </a:lnTo>
                  <a:lnTo>
                    <a:pt x="430009" y="270459"/>
                  </a:lnTo>
                  <a:lnTo>
                    <a:pt x="423824" y="273850"/>
                  </a:lnTo>
                  <a:lnTo>
                    <a:pt x="417766" y="280123"/>
                  </a:lnTo>
                  <a:lnTo>
                    <a:pt x="412051" y="284086"/>
                  </a:lnTo>
                  <a:lnTo>
                    <a:pt x="403872" y="286397"/>
                  </a:lnTo>
                  <a:lnTo>
                    <a:pt x="401586" y="288378"/>
                  </a:lnTo>
                  <a:lnTo>
                    <a:pt x="399796" y="288378"/>
                  </a:lnTo>
                  <a:lnTo>
                    <a:pt x="401891" y="281914"/>
                  </a:lnTo>
                  <a:lnTo>
                    <a:pt x="405206" y="275259"/>
                  </a:lnTo>
                  <a:lnTo>
                    <a:pt x="409282" y="268973"/>
                  </a:lnTo>
                  <a:lnTo>
                    <a:pt x="413689" y="263613"/>
                  </a:lnTo>
                  <a:lnTo>
                    <a:pt x="415975" y="261632"/>
                  </a:lnTo>
                  <a:lnTo>
                    <a:pt x="419849" y="257556"/>
                  </a:lnTo>
                  <a:lnTo>
                    <a:pt x="423824" y="255358"/>
                  </a:lnTo>
                  <a:lnTo>
                    <a:pt x="428396" y="253542"/>
                  </a:lnTo>
                  <a:lnTo>
                    <a:pt x="428447" y="257556"/>
                  </a:lnTo>
                  <a:lnTo>
                    <a:pt x="434441" y="263613"/>
                  </a:lnTo>
                  <a:lnTo>
                    <a:pt x="441299" y="260159"/>
                  </a:lnTo>
                  <a:lnTo>
                    <a:pt x="441299" y="231889"/>
                  </a:lnTo>
                  <a:lnTo>
                    <a:pt x="438365" y="233070"/>
                  </a:lnTo>
                  <a:lnTo>
                    <a:pt x="436079" y="235051"/>
                  </a:lnTo>
                  <a:lnTo>
                    <a:pt x="434441" y="237197"/>
                  </a:lnTo>
                  <a:lnTo>
                    <a:pt x="424675" y="235737"/>
                  </a:lnTo>
                  <a:lnTo>
                    <a:pt x="389496" y="263461"/>
                  </a:lnTo>
                  <a:lnTo>
                    <a:pt x="380187" y="289204"/>
                  </a:lnTo>
                  <a:lnTo>
                    <a:pt x="380123" y="289534"/>
                  </a:lnTo>
                  <a:lnTo>
                    <a:pt x="380034" y="290576"/>
                  </a:lnTo>
                  <a:lnTo>
                    <a:pt x="385406" y="302742"/>
                  </a:lnTo>
                  <a:lnTo>
                    <a:pt x="401688" y="308394"/>
                  </a:lnTo>
                  <a:lnTo>
                    <a:pt x="420446" y="301904"/>
                  </a:lnTo>
                  <a:lnTo>
                    <a:pt x="422414" y="300596"/>
                  </a:lnTo>
                  <a:lnTo>
                    <a:pt x="438619" y="289534"/>
                  </a:lnTo>
                  <a:lnTo>
                    <a:pt x="439978" y="288378"/>
                  </a:lnTo>
                  <a:lnTo>
                    <a:pt x="452424" y="277812"/>
                  </a:lnTo>
                  <a:lnTo>
                    <a:pt x="459574" y="269875"/>
                  </a:lnTo>
                  <a:lnTo>
                    <a:pt x="466610" y="259321"/>
                  </a:lnTo>
                  <a:lnTo>
                    <a:pt x="466699" y="259181"/>
                  </a:lnTo>
                  <a:lnTo>
                    <a:pt x="469430" y="251396"/>
                  </a:lnTo>
                  <a:lnTo>
                    <a:pt x="470738" y="247662"/>
                  </a:lnTo>
                  <a:close/>
                </a:path>
                <a:path w="583565" h="314959">
                  <a:moveTo>
                    <a:pt x="583349" y="243141"/>
                  </a:moveTo>
                  <a:lnTo>
                    <a:pt x="581418" y="235737"/>
                  </a:lnTo>
                  <a:lnTo>
                    <a:pt x="581367" y="235534"/>
                  </a:lnTo>
                  <a:lnTo>
                    <a:pt x="575335" y="233070"/>
                  </a:lnTo>
                  <a:lnTo>
                    <a:pt x="574903" y="233070"/>
                  </a:lnTo>
                  <a:lnTo>
                    <a:pt x="568223" y="235534"/>
                  </a:lnTo>
                  <a:lnTo>
                    <a:pt x="564222" y="243141"/>
                  </a:lnTo>
                  <a:lnTo>
                    <a:pt x="561340" y="252488"/>
                  </a:lnTo>
                  <a:lnTo>
                    <a:pt x="561251" y="252793"/>
                  </a:lnTo>
                  <a:lnTo>
                    <a:pt x="555904" y="262013"/>
                  </a:lnTo>
                  <a:lnTo>
                    <a:pt x="549478" y="270916"/>
                  </a:lnTo>
                  <a:lnTo>
                    <a:pt x="543293" y="279628"/>
                  </a:lnTo>
                  <a:lnTo>
                    <a:pt x="539369" y="283425"/>
                  </a:lnTo>
                  <a:lnTo>
                    <a:pt x="535609" y="289204"/>
                  </a:lnTo>
                  <a:lnTo>
                    <a:pt x="533641" y="290576"/>
                  </a:lnTo>
                  <a:lnTo>
                    <a:pt x="533336" y="289534"/>
                  </a:lnTo>
                  <a:lnTo>
                    <a:pt x="533247" y="289204"/>
                  </a:lnTo>
                  <a:lnTo>
                    <a:pt x="529945" y="277812"/>
                  </a:lnTo>
                  <a:lnTo>
                    <a:pt x="529894" y="273850"/>
                  </a:lnTo>
                  <a:lnTo>
                    <a:pt x="528104" y="268122"/>
                  </a:lnTo>
                  <a:lnTo>
                    <a:pt x="526973" y="267703"/>
                  </a:lnTo>
                  <a:lnTo>
                    <a:pt x="522579" y="266217"/>
                  </a:lnTo>
                  <a:lnTo>
                    <a:pt x="521855" y="266217"/>
                  </a:lnTo>
                  <a:lnTo>
                    <a:pt x="516432" y="268122"/>
                  </a:lnTo>
                  <a:lnTo>
                    <a:pt x="508901" y="272491"/>
                  </a:lnTo>
                  <a:lnTo>
                    <a:pt x="495668" y="284797"/>
                  </a:lnTo>
                  <a:lnTo>
                    <a:pt x="487883" y="289204"/>
                  </a:lnTo>
                  <a:lnTo>
                    <a:pt x="487883" y="283425"/>
                  </a:lnTo>
                  <a:lnTo>
                    <a:pt x="491693" y="277812"/>
                  </a:lnTo>
                  <a:lnTo>
                    <a:pt x="491807" y="277647"/>
                  </a:lnTo>
                  <a:lnTo>
                    <a:pt x="493610" y="273850"/>
                  </a:lnTo>
                  <a:lnTo>
                    <a:pt x="497967" y="267703"/>
                  </a:lnTo>
                  <a:lnTo>
                    <a:pt x="501992" y="261175"/>
                  </a:lnTo>
                  <a:lnTo>
                    <a:pt x="505815" y="254025"/>
                  </a:lnTo>
                  <a:lnTo>
                    <a:pt x="508977" y="246938"/>
                  </a:lnTo>
                  <a:lnTo>
                    <a:pt x="508038" y="239471"/>
                  </a:lnTo>
                  <a:lnTo>
                    <a:pt x="502170" y="235305"/>
                  </a:lnTo>
                  <a:lnTo>
                    <a:pt x="492518" y="235534"/>
                  </a:lnTo>
                  <a:lnTo>
                    <a:pt x="494880" y="235534"/>
                  </a:lnTo>
                  <a:lnTo>
                    <a:pt x="489851" y="240995"/>
                  </a:lnTo>
                  <a:lnTo>
                    <a:pt x="486092" y="250532"/>
                  </a:lnTo>
                  <a:lnTo>
                    <a:pt x="481126" y="259181"/>
                  </a:lnTo>
                  <a:lnTo>
                    <a:pt x="475678" y="268122"/>
                  </a:lnTo>
                  <a:lnTo>
                    <a:pt x="470890" y="277647"/>
                  </a:lnTo>
                  <a:lnTo>
                    <a:pt x="469557" y="284797"/>
                  </a:lnTo>
                  <a:lnTo>
                    <a:pt x="469480" y="286397"/>
                  </a:lnTo>
                  <a:lnTo>
                    <a:pt x="470598" y="294347"/>
                  </a:lnTo>
                  <a:lnTo>
                    <a:pt x="473710" y="300596"/>
                  </a:lnTo>
                  <a:lnTo>
                    <a:pt x="474383" y="301904"/>
                  </a:lnTo>
                  <a:lnTo>
                    <a:pt x="480364" y="306705"/>
                  </a:lnTo>
                  <a:lnTo>
                    <a:pt x="488861" y="309359"/>
                  </a:lnTo>
                  <a:lnTo>
                    <a:pt x="496976" y="307225"/>
                  </a:lnTo>
                  <a:lnTo>
                    <a:pt x="504393" y="301904"/>
                  </a:lnTo>
                  <a:lnTo>
                    <a:pt x="510768" y="294982"/>
                  </a:lnTo>
                  <a:lnTo>
                    <a:pt x="512572" y="300596"/>
                  </a:lnTo>
                  <a:lnTo>
                    <a:pt x="514692" y="304558"/>
                  </a:lnTo>
                  <a:lnTo>
                    <a:pt x="520420" y="308521"/>
                  </a:lnTo>
                  <a:lnTo>
                    <a:pt x="527494" y="311962"/>
                  </a:lnTo>
                  <a:lnTo>
                    <a:pt x="534390" y="311391"/>
                  </a:lnTo>
                  <a:lnTo>
                    <a:pt x="556361" y="293166"/>
                  </a:lnTo>
                  <a:lnTo>
                    <a:pt x="558317" y="290880"/>
                  </a:lnTo>
                  <a:lnTo>
                    <a:pt x="577621" y="261175"/>
                  </a:lnTo>
                  <a:lnTo>
                    <a:pt x="577710" y="261023"/>
                  </a:lnTo>
                  <a:lnTo>
                    <a:pt x="580986" y="252793"/>
                  </a:lnTo>
                  <a:lnTo>
                    <a:pt x="581113" y="252488"/>
                  </a:lnTo>
                  <a:lnTo>
                    <a:pt x="583349" y="2431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719999" y="6398997"/>
            <a:ext cx="197485" cy="165735"/>
          </a:xfrm>
          <a:custGeom>
            <a:avLst/>
            <a:gdLst/>
            <a:ahLst/>
            <a:cxnLst/>
            <a:rect l="l" t="t" r="r" b="b"/>
            <a:pathLst>
              <a:path w="197484" h="165734">
                <a:moveTo>
                  <a:pt x="144576" y="0"/>
                </a:moveTo>
                <a:lnTo>
                  <a:pt x="0" y="0"/>
                </a:lnTo>
                <a:lnTo>
                  <a:pt x="0" y="165633"/>
                </a:lnTo>
                <a:lnTo>
                  <a:pt x="144576" y="165633"/>
                </a:lnTo>
                <a:lnTo>
                  <a:pt x="197192" y="83756"/>
                </a:lnTo>
                <a:lnTo>
                  <a:pt x="144576" y="0"/>
                </a:lnTo>
                <a:close/>
              </a:path>
            </a:pathLst>
          </a:custGeom>
          <a:solidFill>
            <a:srgbClr val="4174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728794" y="6362359"/>
            <a:ext cx="338201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2470" algn="l"/>
              </a:tabLst>
            </a:pP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70205" y="6365604"/>
            <a:ext cx="14751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Let's</a:t>
            </a:r>
            <a:r>
              <a:rPr dirty="0" sz="1200" spc="-4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look</a:t>
            </a:r>
            <a:r>
              <a:rPr dirty="0" sz="1200" spc="-4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at</a:t>
            </a:r>
            <a:r>
              <a:rPr dirty="0" sz="1200" spc="-3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4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image.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983100" y="6670495"/>
            <a:ext cx="2730500" cy="1574800"/>
            <a:chOff x="983100" y="6670495"/>
            <a:chExt cx="2730500" cy="1574800"/>
          </a:xfrm>
        </p:grpSpPr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003" y="6686993"/>
              <a:ext cx="2708998" cy="155699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83100" y="6670495"/>
              <a:ext cx="2730500" cy="1574800"/>
            </a:xfrm>
            <a:custGeom>
              <a:avLst/>
              <a:gdLst/>
              <a:ahLst/>
              <a:cxnLst/>
              <a:rect l="l" t="t" r="r" b="b"/>
              <a:pathLst>
                <a:path w="2730500" h="1574800">
                  <a:moveTo>
                    <a:pt x="2730492" y="0"/>
                  </a:moveTo>
                  <a:lnTo>
                    <a:pt x="0" y="0"/>
                  </a:lnTo>
                  <a:lnTo>
                    <a:pt x="0" y="1574801"/>
                  </a:lnTo>
                  <a:lnTo>
                    <a:pt x="2730492" y="1574801"/>
                  </a:lnTo>
                  <a:lnTo>
                    <a:pt x="2730492" y="0"/>
                  </a:lnTo>
                  <a:close/>
                </a:path>
              </a:pathLst>
            </a:custGeom>
            <a:solidFill>
              <a:srgbClr val="231F20">
                <a:alpha val="44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983100" y="6670495"/>
            <a:ext cx="2730500" cy="1574800"/>
          </a:xfrm>
          <a:prstGeom prst="rect">
            <a:avLst/>
          </a:prstGeom>
        </p:spPr>
        <p:txBody>
          <a:bodyPr wrap="square" lIns="0" tIns="90805" rIns="0" bIns="0" rtlCol="0" vert="horz">
            <a:spAutoFit/>
          </a:bodyPr>
          <a:lstStyle/>
          <a:p>
            <a:pPr marL="193675" marR="1547495">
              <a:lnSpc>
                <a:spcPts val="1000"/>
              </a:lnSpc>
              <a:spcBef>
                <a:spcPts val="715"/>
              </a:spcBef>
            </a:pP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Describe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image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in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own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words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at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least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one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minute.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087399" y="6785991"/>
            <a:ext cx="0" cy="450215"/>
          </a:xfrm>
          <a:custGeom>
            <a:avLst/>
            <a:gdLst/>
            <a:ahLst/>
            <a:cxnLst/>
            <a:rect l="l" t="t" r="r" b="b"/>
            <a:pathLst>
              <a:path w="0" h="450215">
                <a:moveTo>
                  <a:pt x="0" y="0"/>
                </a:moveTo>
                <a:lnTo>
                  <a:pt x="0" y="449999"/>
                </a:lnTo>
              </a:path>
            </a:pathLst>
          </a:custGeom>
          <a:ln w="50800">
            <a:solidFill>
              <a:srgbClr val="3CAD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692299" y="994379"/>
            <a:ext cx="2650490" cy="127444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6025"/>
              </a:lnSpc>
              <a:spcBef>
                <a:spcPts val="100"/>
              </a:spcBef>
            </a:pPr>
            <a:r>
              <a:rPr dirty="0" baseline="-1515" sz="8250" spc="-89"/>
              <a:t>W</a:t>
            </a:r>
            <a:r>
              <a:rPr dirty="0" sz="3650" spc="-60"/>
              <a:t>elcoming</a:t>
            </a:r>
            <a:endParaRPr sz="3650"/>
          </a:p>
          <a:p>
            <a:pPr marL="30480">
              <a:lnSpc>
                <a:spcPts val="3804"/>
              </a:lnSpc>
            </a:pPr>
            <a:r>
              <a:rPr dirty="0" spc="-270"/>
              <a:t>Visitors</a:t>
            </a:r>
          </a:p>
        </p:txBody>
      </p:sp>
      <p:sp>
        <p:nvSpPr>
          <p:cNvPr id="38" name="object 38" descr=""/>
          <p:cNvSpPr txBox="1"/>
          <p:nvPr/>
        </p:nvSpPr>
        <p:spPr>
          <a:xfrm>
            <a:off x="815300" y="4409567"/>
            <a:ext cx="1198245" cy="8509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70815" indent="-158115">
              <a:lnSpc>
                <a:spcPct val="100000"/>
              </a:lnSpc>
              <a:spcBef>
                <a:spcPts val="200"/>
              </a:spcBef>
              <a:buFont typeface="Lucida Sans Unicode"/>
              <a:buChar char="□"/>
              <a:tabLst>
                <a:tab pos="170815" algn="l"/>
              </a:tabLst>
            </a:pP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Getting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Started</a:t>
            </a:r>
            <a:endParaRPr sz="1000">
              <a:latin typeface="Calibri Light"/>
              <a:cs typeface="Calibri Light"/>
            </a:endParaRPr>
          </a:p>
          <a:p>
            <a:pPr marL="170815" indent="-158115">
              <a:lnSpc>
                <a:spcPct val="100000"/>
              </a:lnSpc>
              <a:spcBef>
                <a:spcPts val="100"/>
              </a:spcBef>
              <a:buFont typeface="Lucida Sans Unicode"/>
              <a:buChar char="□"/>
              <a:tabLst>
                <a:tab pos="170815" algn="l"/>
              </a:tabLst>
            </a:pP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Language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Practice</a:t>
            </a:r>
            <a:endParaRPr sz="1000">
              <a:latin typeface="Calibri Light"/>
              <a:cs typeface="Calibri Light"/>
            </a:endParaRPr>
          </a:p>
          <a:p>
            <a:pPr marL="170815" indent="-158115">
              <a:lnSpc>
                <a:spcPct val="100000"/>
              </a:lnSpc>
              <a:spcBef>
                <a:spcPts val="100"/>
              </a:spcBef>
              <a:buFont typeface="Lucida Sans Unicode"/>
              <a:buChar char="□"/>
              <a:tabLst>
                <a:tab pos="170815" algn="l"/>
              </a:tabLst>
            </a:pP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Situation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&amp;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Dialogue</a:t>
            </a:r>
            <a:endParaRPr sz="1000">
              <a:latin typeface="Calibri Light"/>
              <a:cs typeface="Calibri Light"/>
            </a:endParaRPr>
          </a:p>
          <a:p>
            <a:pPr marL="170815" indent="-158115">
              <a:lnSpc>
                <a:spcPct val="100000"/>
              </a:lnSpc>
              <a:spcBef>
                <a:spcPts val="100"/>
              </a:spcBef>
              <a:buFont typeface="Lucida Sans Unicode"/>
              <a:buChar char="□"/>
              <a:tabLst>
                <a:tab pos="170815" algn="l"/>
              </a:tabLst>
            </a:pP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Case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Scenarios</a:t>
            </a:r>
            <a:endParaRPr sz="1000">
              <a:latin typeface="Calibri Light"/>
              <a:cs typeface="Calibri Light"/>
            </a:endParaRPr>
          </a:p>
          <a:p>
            <a:pPr marL="170815" indent="-158115">
              <a:lnSpc>
                <a:spcPct val="100000"/>
              </a:lnSpc>
              <a:spcBef>
                <a:spcPts val="100"/>
              </a:spcBef>
              <a:buFont typeface="Lucida Sans Unicode"/>
              <a:buChar char="□"/>
              <a:tabLst>
                <a:tab pos="170815" algn="l"/>
              </a:tabLst>
            </a:pP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Business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Basics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39" name="object 39" descr=""/>
          <p:cNvSpPr/>
          <p:nvPr/>
        </p:nvSpPr>
        <p:spPr>
          <a:xfrm>
            <a:off x="719999" y="4262523"/>
            <a:ext cx="3298190" cy="0"/>
          </a:xfrm>
          <a:custGeom>
            <a:avLst/>
            <a:gdLst/>
            <a:ahLst/>
            <a:cxnLst/>
            <a:rect l="l" t="t" r="r" b="b"/>
            <a:pathLst>
              <a:path w="3298190" h="0">
                <a:moveTo>
                  <a:pt x="0" y="0"/>
                </a:moveTo>
                <a:lnTo>
                  <a:pt x="3297605" y="0"/>
                </a:lnTo>
              </a:path>
            </a:pathLst>
          </a:custGeom>
          <a:ln w="9525">
            <a:solidFill>
              <a:srgbClr val="3CAD8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 txBox="1"/>
          <p:nvPr/>
        </p:nvSpPr>
        <p:spPr>
          <a:xfrm>
            <a:off x="837006" y="4165192"/>
            <a:ext cx="738505" cy="198120"/>
          </a:xfrm>
          <a:prstGeom prst="rect">
            <a:avLst/>
          </a:prstGeom>
          <a:solidFill>
            <a:srgbClr val="3CAD88"/>
          </a:solidFill>
        </p:spPr>
        <p:txBody>
          <a:bodyPr wrap="square" lIns="0" tIns="0" rIns="0" bIns="0" rtlCol="0" vert="horz">
            <a:spAutoFit/>
          </a:bodyPr>
          <a:lstStyle/>
          <a:p>
            <a:pPr marL="43180">
              <a:lnSpc>
                <a:spcPts val="1440"/>
              </a:lnSpc>
            </a:pPr>
            <a:r>
              <a:rPr dirty="0" sz="1300" spc="-10" b="1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76005" y="5477992"/>
            <a:ext cx="324485" cy="283845"/>
          </a:xfrm>
          <a:custGeom>
            <a:avLst/>
            <a:gdLst/>
            <a:ahLst/>
            <a:cxnLst/>
            <a:rect l="l" t="t" r="r" b="b"/>
            <a:pathLst>
              <a:path w="324484" h="283845">
                <a:moveTo>
                  <a:pt x="251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83527"/>
                </a:lnTo>
                <a:lnTo>
                  <a:pt x="324002" y="283527"/>
                </a:lnTo>
                <a:lnTo>
                  <a:pt x="324002" y="71996"/>
                </a:lnTo>
                <a:lnTo>
                  <a:pt x="322877" y="30373"/>
                </a:lnTo>
                <a:lnTo>
                  <a:pt x="315001" y="8999"/>
                </a:lnTo>
                <a:lnTo>
                  <a:pt x="293623" y="1124"/>
                </a:lnTo>
                <a:lnTo>
                  <a:pt x="251993" y="0"/>
                </a:lnTo>
                <a:close/>
              </a:path>
            </a:pathLst>
          </a:custGeom>
          <a:solidFill>
            <a:srgbClr val="513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977302" y="5443104"/>
            <a:ext cx="18961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85">
                <a:solidFill>
                  <a:srgbClr val="51381D"/>
                </a:solidFill>
                <a:latin typeface="Verdana"/>
                <a:cs typeface="Verdana"/>
              </a:rPr>
              <a:t>Situation</a:t>
            </a:r>
            <a:r>
              <a:rPr dirty="0" sz="1800" spc="-370">
                <a:solidFill>
                  <a:srgbClr val="51381D"/>
                </a:solidFill>
                <a:latin typeface="Verdana"/>
                <a:cs typeface="Verdana"/>
              </a:rPr>
              <a:t> </a:t>
            </a:r>
            <a:r>
              <a:rPr dirty="0" sz="1800" spc="-45">
                <a:solidFill>
                  <a:srgbClr val="51381D"/>
                </a:solidFill>
                <a:latin typeface="Verdana"/>
                <a:cs typeface="Verdana"/>
              </a:rPr>
              <a:t>&amp;</a:t>
            </a:r>
            <a:r>
              <a:rPr dirty="0" sz="1800" spc="-370">
                <a:solidFill>
                  <a:srgbClr val="51381D"/>
                </a:solidFill>
                <a:latin typeface="Verdana"/>
                <a:cs typeface="Verdana"/>
              </a:rPr>
              <a:t> </a:t>
            </a:r>
            <a:r>
              <a:rPr dirty="0" sz="1800" spc="-175">
                <a:solidFill>
                  <a:srgbClr val="51381D"/>
                </a:solidFill>
                <a:latin typeface="Verdana"/>
                <a:cs typeface="Verdana"/>
              </a:rPr>
              <a:t>Dialogue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56657" y="5455771"/>
            <a:ext cx="1485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3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70923" y="5219989"/>
            <a:ext cx="7061200" cy="4886960"/>
            <a:chOff x="570923" y="5219989"/>
            <a:chExt cx="7061200" cy="4886960"/>
          </a:xfrm>
        </p:grpSpPr>
        <p:sp>
          <p:nvSpPr>
            <p:cNvPr id="6" name="object 6" descr=""/>
            <p:cNvSpPr/>
            <p:nvPr/>
          </p:nvSpPr>
          <p:spPr>
            <a:xfrm>
              <a:off x="576003" y="5765918"/>
              <a:ext cx="4365625" cy="0"/>
            </a:xfrm>
            <a:custGeom>
              <a:avLst/>
              <a:gdLst/>
              <a:ahLst/>
              <a:cxnLst/>
              <a:rect l="l" t="t" r="r" b="b"/>
              <a:pathLst>
                <a:path w="4365625" h="0">
                  <a:moveTo>
                    <a:pt x="0" y="0"/>
                  </a:moveTo>
                  <a:lnTo>
                    <a:pt x="4365002" y="0"/>
                  </a:lnTo>
                </a:path>
              </a:pathLst>
            </a:custGeom>
            <a:ln w="10160">
              <a:solidFill>
                <a:srgbClr val="51381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8811" y="9581788"/>
              <a:ext cx="1191208" cy="503969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844367" y="8493666"/>
              <a:ext cx="28575" cy="1427480"/>
            </a:xfrm>
            <a:custGeom>
              <a:avLst/>
              <a:gdLst/>
              <a:ahLst/>
              <a:cxnLst/>
              <a:rect l="l" t="t" r="r" b="b"/>
              <a:pathLst>
                <a:path w="28575" h="1427479">
                  <a:moveTo>
                    <a:pt x="28078" y="1427330"/>
                  </a:moveTo>
                  <a:lnTo>
                    <a:pt x="28078" y="0"/>
                  </a:lnTo>
                  <a:lnTo>
                    <a:pt x="0" y="11584"/>
                  </a:lnTo>
                  <a:lnTo>
                    <a:pt x="0" y="1410531"/>
                  </a:lnTo>
                  <a:lnTo>
                    <a:pt x="28078" y="1427330"/>
                  </a:lnTo>
                  <a:close/>
                </a:path>
              </a:pathLst>
            </a:custGeom>
            <a:solidFill>
              <a:srgbClr val="304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870372" y="8493659"/>
              <a:ext cx="84455" cy="1427480"/>
            </a:xfrm>
            <a:custGeom>
              <a:avLst/>
              <a:gdLst/>
              <a:ahLst/>
              <a:cxnLst/>
              <a:rect l="l" t="t" r="r" b="b"/>
              <a:pathLst>
                <a:path w="84454" h="1427479">
                  <a:moveTo>
                    <a:pt x="0" y="1427330"/>
                  </a:moveTo>
                  <a:lnTo>
                    <a:pt x="84193" y="1410531"/>
                  </a:lnTo>
                  <a:lnTo>
                    <a:pt x="84193" y="11580"/>
                  </a:lnTo>
                  <a:lnTo>
                    <a:pt x="0" y="0"/>
                  </a:lnTo>
                  <a:lnTo>
                    <a:pt x="0" y="1427330"/>
                  </a:lnTo>
                  <a:close/>
                </a:path>
              </a:pathLst>
            </a:custGeom>
            <a:solidFill>
              <a:srgbClr val="366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872786" y="8528172"/>
              <a:ext cx="81915" cy="1390015"/>
            </a:xfrm>
            <a:custGeom>
              <a:avLst/>
              <a:gdLst/>
              <a:ahLst/>
              <a:cxnLst/>
              <a:rect l="l" t="t" r="r" b="b"/>
              <a:pathLst>
                <a:path w="81915" h="1390015">
                  <a:moveTo>
                    <a:pt x="0" y="1389560"/>
                  </a:moveTo>
                  <a:lnTo>
                    <a:pt x="81778" y="1376015"/>
                  </a:lnTo>
                  <a:lnTo>
                    <a:pt x="81778" y="10613"/>
                  </a:lnTo>
                  <a:lnTo>
                    <a:pt x="0" y="0"/>
                  </a:lnTo>
                  <a:lnTo>
                    <a:pt x="0" y="1389560"/>
                  </a:lnTo>
                  <a:close/>
                </a:path>
              </a:pathLst>
            </a:custGeom>
            <a:solidFill>
              <a:srgbClr val="BBBEC1">
                <a:alpha val="68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905687" y="8453323"/>
              <a:ext cx="163830" cy="1507490"/>
            </a:xfrm>
            <a:custGeom>
              <a:avLst/>
              <a:gdLst/>
              <a:ahLst/>
              <a:cxnLst/>
              <a:rect l="l" t="t" r="r" b="b"/>
              <a:pathLst>
                <a:path w="163829" h="1507490">
                  <a:moveTo>
                    <a:pt x="0" y="1507247"/>
                  </a:moveTo>
                  <a:lnTo>
                    <a:pt x="163383" y="1470771"/>
                  </a:lnTo>
                  <a:lnTo>
                    <a:pt x="163383" y="25861"/>
                  </a:lnTo>
                  <a:lnTo>
                    <a:pt x="0" y="0"/>
                  </a:lnTo>
                  <a:lnTo>
                    <a:pt x="0" y="1507247"/>
                  </a:lnTo>
                  <a:close/>
                </a:path>
              </a:pathLst>
            </a:custGeom>
            <a:solidFill>
              <a:srgbClr val="C2C3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3467" y="8487434"/>
              <a:ext cx="123380" cy="145911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7004710" y="8433944"/>
              <a:ext cx="163830" cy="1588770"/>
            </a:xfrm>
            <a:custGeom>
              <a:avLst/>
              <a:gdLst/>
              <a:ahLst/>
              <a:cxnLst/>
              <a:rect l="l" t="t" r="r" b="b"/>
              <a:pathLst>
                <a:path w="163829" h="1588770">
                  <a:moveTo>
                    <a:pt x="0" y="1588381"/>
                  </a:moveTo>
                  <a:lnTo>
                    <a:pt x="163393" y="1552334"/>
                  </a:lnTo>
                  <a:lnTo>
                    <a:pt x="163393" y="25546"/>
                  </a:lnTo>
                  <a:lnTo>
                    <a:pt x="0" y="0"/>
                  </a:lnTo>
                  <a:lnTo>
                    <a:pt x="0" y="1588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004715" y="8433957"/>
              <a:ext cx="163830" cy="1588770"/>
            </a:xfrm>
            <a:custGeom>
              <a:avLst/>
              <a:gdLst/>
              <a:ahLst/>
              <a:cxnLst/>
              <a:rect l="l" t="t" r="r" b="b"/>
              <a:pathLst>
                <a:path w="163829" h="1588770">
                  <a:moveTo>
                    <a:pt x="0" y="1588367"/>
                  </a:moveTo>
                  <a:lnTo>
                    <a:pt x="163390" y="1552320"/>
                  </a:lnTo>
                  <a:lnTo>
                    <a:pt x="163390" y="25542"/>
                  </a:lnTo>
                  <a:lnTo>
                    <a:pt x="0" y="0"/>
                  </a:lnTo>
                  <a:lnTo>
                    <a:pt x="0" y="1588367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6378" y="8467063"/>
              <a:ext cx="123380" cy="154569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091293" y="8384823"/>
              <a:ext cx="163830" cy="1701164"/>
            </a:xfrm>
            <a:custGeom>
              <a:avLst/>
              <a:gdLst/>
              <a:ahLst/>
              <a:cxnLst/>
              <a:rect l="l" t="t" r="r" b="b"/>
              <a:pathLst>
                <a:path w="163829" h="1701165">
                  <a:moveTo>
                    <a:pt x="0" y="1700931"/>
                  </a:moveTo>
                  <a:lnTo>
                    <a:pt x="163383" y="1662333"/>
                  </a:lnTo>
                  <a:lnTo>
                    <a:pt x="163383" y="27351"/>
                  </a:lnTo>
                  <a:lnTo>
                    <a:pt x="0" y="0"/>
                  </a:lnTo>
                  <a:lnTo>
                    <a:pt x="0" y="170093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5396" y="8421229"/>
              <a:ext cx="151155" cy="166282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7175479" y="8363147"/>
              <a:ext cx="456565" cy="1742439"/>
            </a:xfrm>
            <a:custGeom>
              <a:avLst/>
              <a:gdLst/>
              <a:ahLst/>
              <a:cxnLst/>
              <a:rect l="l" t="t" r="r" b="b"/>
              <a:pathLst>
                <a:path w="456565" h="1742440">
                  <a:moveTo>
                    <a:pt x="0" y="1742101"/>
                  </a:moveTo>
                  <a:lnTo>
                    <a:pt x="456519" y="1704879"/>
                  </a:lnTo>
                  <a:lnTo>
                    <a:pt x="456519" y="42102"/>
                  </a:lnTo>
                  <a:lnTo>
                    <a:pt x="0" y="0"/>
                  </a:lnTo>
                  <a:lnTo>
                    <a:pt x="0" y="1742101"/>
                  </a:lnTo>
                  <a:close/>
                </a:path>
              </a:pathLst>
            </a:custGeom>
            <a:solidFill>
              <a:srgbClr val="3661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147414" y="8364236"/>
              <a:ext cx="28575" cy="1742439"/>
            </a:xfrm>
            <a:custGeom>
              <a:avLst/>
              <a:gdLst/>
              <a:ahLst/>
              <a:cxnLst/>
              <a:rect l="l" t="t" r="r" b="b"/>
              <a:pathLst>
                <a:path w="28575" h="1742440">
                  <a:moveTo>
                    <a:pt x="28073" y="1742098"/>
                  </a:moveTo>
                  <a:lnTo>
                    <a:pt x="28073" y="0"/>
                  </a:lnTo>
                  <a:lnTo>
                    <a:pt x="0" y="20586"/>
                  </a:lnTo>
                  <a:lnTo>
                    <a:pt x="0" y="1721522"/>
                  </a:lnTo>
                  <a:lnTo>
                    <a:pt x="28068" y="1742098"/>
                  </a:lnTo>
                  <a:close/>
                </a:path>
              </a:pathLst>
            </a:custGeom>
            <a:solidFill>
              <a:srgbClr val="304E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75006" y="5219989"/>
              <a:ext cx="3357245" cy="4401185"/>
            </a:xfrm>
            <a:custGeom>
              <a:avLst/>
              <a:gdLst/>
              <a:ahLst/>
              <a:cxnLst/>
              <a:rect l="l" t="t" r="r" b="b"/>
              <a:pathLst>
                <a:path w="3357245" h="4401184">
                  <a:moveTo>
                    <a:pt x="2583002" y="0"/>
                  </a:moveTo>
                  <a:lnTo>
                    <a:pt x="998994" y="216001"/>
                  </a:lnTo>
                  <a:lnTo>
                    <a:pt x="0" y="1170000"/>
                  </a:lnTo>
                  <a:lnTo>
                    <a:pt x="107988" y="2043010"/>
                  </a:lnTo>
                  <a:lnTo>
                    <a:pt x="297002" y="4004995"/>
                  </a:lnTo>
                  <a:lnTo>
                    <a:pt x="1745995" y="4401007"/>
                  </a:lnTo>
                  <a:lnTo>
                    <a:pt x="2726994" y="4131005"/>
                  </a:lnTo>
                  <a:lnTo>
                    <a:pt x="2726994" y="3905999"/>
                  </a:lnTo>
                  <a:lnTo>
                    <a:pt x="2429992" y="3905999"/>
                  </a:lnTo>
                  <a:lnTo>
                    <a:pt x="2456992" y="3303003"/>
                  </a:lnTo>
                  <a:lnTo>
                    <a:pt x="3356990" y="2304986"/>
                  </a:lnTo>
                  <a:lnTo>
                    <a:pt x="3356990" y="951915"/>
                  </a:lnTo>
                  <a:lnTo>
                    <a:pt x="2583002" y="0"/>
                  </a:lnTo>
                  <a:close/>
                </a:path>
              </a:pathLst>
            </a:custGeom>
            <a:solidFill>
              <a:srgbClr val="FFEE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01004" y="5219989"/>
              <a:ext cx="3132455" cy="1044575"/>
            </a:xfrm>
            <a:custGeom>
              <a:avLst/>
              <a:gdLst/>
              <a:ahLst/>
              <a:cxnLst/>
              <a:rect l="l" t="t" r="r" b="b"/>
              <a:pathLst>
                <a:path w="3132454" h="1044575">
                  <a:moveTo>
                    <a:pt x="2476804" y="0"/>
                  </a:moveTo>
                  <a:lnTo>
                    <a:pt x="871194" y="216001"/>
                  </a:lnTo>
                  <a:lnTo>
                    <a:pt x="0" y="1044003"/>
                  </a:lnTo>
                  <a:lnTo>
                    <a:pt x="3131997" y="828001"/>
                  </a:lnTo>
                  <a:lnTo>
                    <a:pt x="2476804" y="0"/>
                  </a:lnTo>
                  <a:close/>
                </a:path>
              </a:pathLst>
            </a:custGeom>
            <a:solidFill>
              <a:srgbClr val="C2E6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76003" y="5923765"/>
              <a:ext cx="197485" cy="165735"/>
            </a:xfrm>
            <a:custGeom>
              <a:avLst/>
              <a:gdLst/>
              <a:ahLst/>
              <a:cxnLst/>
              <a:rect l="l" t="t" r="r" b="b"/>
              <a:pathLst>
                <a:path w="197484" h="165735">
                  <a:moveTo>
                    <a:pt x="144576" y="0"/>
                  </a:moveTo>
                  <a:lnTo>
                    <a:pt x="0" y="0"/>
                  </a:lnTo>
                  <a:lnTo>
                    <a:pt x="0" y="165633"/>
                  </a:lnTo>
                  <a:lnTo>
                    <a:pt x="144576" y="165633"/>
                  </a:lnTo>
                  <a:lnTo>
                    <a:pt x="197192" y="83756"/>
                  </a:lnTo>
                  <a:lnTo>
                    <a:pt x="144576" y="0"/>
                  </a:lnTo>
                  <a:close/>
                </a:path>
              </a:pathLst>
            </a:custGeom>
            <a:solidFill>
              <a:srgbClr val="41745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5283305" y="611167"/>
            <a:ext cx="17106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solidFill>
                  <a:srgbClr val="3CAD88"/>
                </a:solidFill>
                <a:latin typeface="Arial"/>
                <a:cs typeface="Arial"/>
              </a:rPr>
              <a:t>Lesson</a:t>
            </a:r>
            <a:r>
              <a:rPr dirty="0" sz="800" spc="-50" b="1">
                <a:solidFill>
                  <a:srgbClr val="3CAD88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3CAD88"/>
                </a:solidFill>
                <a:latin typeface="Arial"/>
                <a:cs typeface="Arial"/>
              </a:rPr>
              <a:t>01</a:t>
            </a:r>
            <a:r>
              <a:rPr dirty="0" sz="800" spc="-45" b="1">
                <a:solidFill>
                  <a:srgbClr val="3CAD88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808285"/>
                </a:solidFill>
                <a:latin typeface="Verdana"/>
                <a:cs typeface="Verdana"/>
              </a:rPr>
              <a:t>/</a:t>
            </a:r>
            <a:r>
              <a:rPr dirty="0" sz="800" spc="-11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808285"/>
                </a:solidFill>
                <a:latin typeface="Verdana"/>
                <a:cs typeface="Verdana"/>
              </a:rPr>
              <a:t>Welcoming</a:t>
            </a:r>
            <a:r>
              <a:rPr dirty="0" sz="800" spc="-11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808285"/>
                </a:solidFill>
                <a:latin typeface="Verdana"/>
                <a:cs typeface="Verdana"/>
              </a:rPr>
              <a:t>Visitors</a:t>
            </a:r>
            <a:r>
              <a:rPr dirty="0" sz="800" spc="31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dirty="0" baseline="-6944" sz="1800" spc="-37">
                <a:solidFill>
                  <a:srgbClr val="3CAD88"/>
                </a:solidFill>
                <a:latin typeface="Arial MT"/>
                <a:cs typeface="Arial MT"/>
              </a:rPr>
              <a:t>11</a:t>
            </a:r>
            <a:endParaRPr baseline="-6944" sz="18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584796" y="5887128"/>
            <a:ext cx="13906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08207" y="5890373"/>
            <a:ext cx="412622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Answer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following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questions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using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information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given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below.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819006" y="6235189"/>
            <a:ext cx="130175" cy="464184"/>
            <a:chOff x="819006" y="6235189"/>
            <a:chExt cx="130175" cy="464184"/>
          </a:xfrm>
        </p:grpSpPr>
        <p:pic>
          <p:nvPicPr>
            <p:cNvPr id="27" name="object 2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006" y="6235189"/>
              <a:ext cx="129590" cy="12960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9006" y="6404707"/>
              <a:ext cx="129590" cy="129603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9006" y="6569426"/>
              <a:ext cx="129590" cy="129603"/>
            </a:xfrm>
            <a:prstGeom prst="rect">
              <a:avLst/>
            </a:prstGeom>
          </p:spPr>
        </p:pic>
      </p:grpSp>
      <p:sp>
        <p:nvSpPr>
          <p:cNvPr id="30" name="object 30" descr=""/>
          <p:cNvSpPr txBox="1"/>
          <p:nvPr/>
        </p:nvSpPr>
        <p:spPr>
          <a:xfrm>
            <a:off x="815301" y="6181035"/>
            <a:ext cx="2707005" cy="5295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 indent="8890">
              <a:lnSpc>
                <a:spcPct val="109700"/>
              </a:lnSpc>
              <a:spcBef>
                <a:spcPts val="114"/>
              </a:spcBef>
            </a:pPr>
            <a:r>
              <a:rPr dirty="0" sz="800">
                <a:solidFill>
                  <a:srgbClr val="FFFFFF"/>
                </a:solidFill>
                <a:latin typeface="Tahoma"/>
                <a:cs typeface="Tahoma"/>
              </a:rPr>
              <a:t>01</a:t>
            </a:r>
            <a:r>
              <a:rPr dirty="0" sz="800" spc="1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Look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characters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describe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situation. </a:t>
            </a:r>
            <a:r>
              <a:rPr dirty="0" sz="800">
                <a:solidFill>
                  <a:srgbClr val="FFFFFF"/>
                </a:solidFill>
                <a:latin typeface="Tahoma"/>
                <a:cs typeface="Tahoma"/>
              </a:rPr>
              <a:t>02</a:t>
            </a:r>
            <a:r>
              <a:rPr dirty="0" sz="800" spc="2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What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relationship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between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characters? </a:t>
            </a:r>
            <a:r>
              <a:rPr dirty="0" sz="800">
                <a:solidFill>
                  <a:srgbClr val="FFFFFF"/>
                </a:solidFill>
                <a:latin typeface="Tahoma"/>
                <a:cs typeface="Tahoma"/>
              </a:rPr>
              <a:t>03</a:t>
            </a:r>
            <a:r>
              <a:rPr dirty="0" sz="800" spc="2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What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think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will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happen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next?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827996" y="6806651"/>
            <a:ext cx="4032250" cy="2602230"/>
            <a:chOff x="827996" y="6806651"/>
            <a:chExt cx="4032250" cy="2602230"/>
          </a:xfrm>
        </p:grpSpPr>
        <p:sp>
          <p:nvSpPr>
            <p:cNvPr id="32" name="object 32" descr=""/>
            <p:cNvSpPr/>
            <p:nvPr/>
          </p:nvSpPr>
          <p:spPr>
            <a:xfrm>
              <a:off x="840696" y="6819351"/>
              <a:ext cx="4006850" cy="2576830"/>
            </a:xfrm>
            <a:custGeom>
              <a:avLst/>
              <a:gdLst/>
              <a:ahLst/>
              <a:cxnLst/>
              <a:rect l="l" t="t" r="r" b="b"/>
              <a:pathLst>
                <a:path w="4006850" h="2576829">
                  <a:moveTo>
                    <a:pt x="3970604" y="0"/>
                  </a:moveTo>
                  <a:lnTo>
                    <a:pt x="36004" y="0"/>
                  </a:lnTo>
                  <a:lnTo>
                    <a:pt x="15189" y="562"/>
                  </a:lnTo>
                  <a:lnTo>
                    <a:pt x="4500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2540647"/>
                  </a:lnTo>
                  <a:lnTo>
                    <a:pt x="562" y="2561462"/>
                  </a:lnTo>
                  <a:lnTo>
                    <a:pt x="4500" y="2572151"/>
                  </a:lnTo>
                  <a:lnTo>
                    <a:pt x="15189" y="2576089"/>
                  </a:lnTo>
                  <a:lnTo>
                    <a:pt x="36004" y="2576652"/>
                  </a:lnTo>
                  <a:lnTo>
                    <a:pt x="3970604" y="2576652"/>
                  </a:lnTo>
                  <a:lnTo>
                    <a:pt x="3991419" y="2576089"/>
                  </a:lnTo>
                  <a:lnTo>
                    <a:pt x="4002108" y="2572151"/>
                  </a:lnTo>
                  <a:lnTo>
                    <a:pt x="4006046" y="2561462"/>
                  </a:lnTo>
                  <a:lnTo>
                    <a:pt x="4006608" y="2540647"/>
                  </a:lnTo>
                  <a:lnTo>
                    <a:pt x="4006608" y="35991"/>
                  </a:lnTo>
                  <a:lnTo>
                    <a:pt x="4006046" y="15184"/>
                  </a:lnTo>
                  <a:lnTo>
                    <a:pt x="4002108" y="4498"/>
                  </a:lnTo>
                  <a:lnTo>
                    <a:pt x="3991419" y="562"/>
                  </a:lnTo>
                  <a:lnTo>
                    <a:pt x="39706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40696" y="6819351"/>
              <a:ext cx="4006850" cy="2576830"/>
            </a:xfrm>
            <a:custGeom>
              <a:avLst/>
              <a:gdLst/>
              <a:ahLst/>
              <a:cxnLst/>
              <a:rect l="l" t="t" r="r" b="b"/>
              <a:pathLst>
                <a:path w="4006850" h="2576829">
                  <a:moveTo>
                    <a:pt x="36004" y="0"/>
                  </a:moveTo>
                  <a:lnTo>
                    <a:pt x="15189" y="562"/>
                  </a:lnTo>
                  <a:lnTo>
                    <a:pt x="4500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2540647"/>
                  </a:lnTo>
                  <a:lnTo>
                    <a:pt x="562" y="2561462"/>
                  </a:lnTo>
                  <a:lnTo>
                    <a:pt x="4500" y="2572151"/>
                  </a:lnTo>
                  <a:lnTo>
                    <a:pt x="15189" y="2576089"/>
                  </a:lnTo>
                  <a:lnTo>
                    <a:pt x="36004" y="2576652"/>
                  </a:lnTo>
                  <a:lnTo>
                    <a:pt x="3970604" y="2576652"/>
                  </a:lnTo>
                  <a:lnTo>
                    <a:pt x="3991419" y="2576089"/>
                  </a:lnTo>
                  <a:lnTo>
                    <a:pt x="4002108" y="2572151"/>
                  </a:lnTo>
                  <a:lnTo>
                    <a:pt x="4006046" y="2561462"/>
                  </a:lnTo>
                  <a:lnTo>
                    <a:pt x="4006608" y="2540647"/>
                  </a:lnTo>
                  <a:lnTo>
                    <a:pt x="4006608" y="35991"/>
                  </a:lnTo>
                  <a:lnTo>
                    <a:pt x="4006046" y="15184"/>
                  </a:lnTo>
                  <a:lnTo>
                    <a:pt x="4002108" y="4498"/>
                  </a:lnTo>
                  <a:lnTo>
                    <a:pt x="3991419" y="562"/>
                  </a:lnTo>
                  <a:lnTo>
                    <a:pt x="3970604" y="0"/>
                  </a:lnTo>
                  <a:lnTo>
                    <a:pt x="36004" y="0"/>
                  </a:lnTo>
                  <a:close/>
                </a:path>
              </a:pathLst>
            </a:custGeom>
            <a:ln w="25400">
              <a:solidFill>
                <a:srgbClr val="B2DEC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5090302" y="6287293"/>
            <a:ext cx="167449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"A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business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that</a:t>
            </a:r>
            <a:r>
              <a:rPr dirty="0" sz="10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makes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nothing but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40">
                <a:solidFill>
                  <a:srgbClr val="231F20"/>
                </a:solidFill>
                <a:latin typeface="Tahoma"/>
                <a:cs typeface="Tahoma"/>
              </a:rPr>
              <a:t>money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poor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business."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090303" y="6808092"/>
            <a:ext cx="185547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8580" marR="5080" indent="-56515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"There</a:t>
            </a:r>
            <a:r>
              <a:rPr dirty="0" sz="10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dirty="0" sz="10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no</a:t>
            </a:r>
            <a:r>
              <a:rPr dirty="0" sz="10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secrets</a:t>
            </a:r>
            <a:r>
              <a:rPr dirty="0" sz="10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dirty="0" sz="1000" spc="-12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success.</a:t>
            </a:r>
            <a:r>
              <a:rPr dirty="0" sz="1000" spc="-13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75">
                <a:solidFill>
                  <a:srgbClr val="231F20"/>
                </a:solidFill>
                <a:latin typeface="Tahoma"/>
                <a:cs typeface="Tahoma"/>
              </a:rPr>
              <a:t>It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dirty="0" sz="10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dirty="0" sz="10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result</a:t>
            </a:r>
            <a:r>
              <a:rPr dirty="0" sz="10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dirty="0" sz="1000" spc="-12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231F20"/>
                </a:solidFill>
                <a:latin typeface="Tahoma"/>
                <a:cs typeface="Tahoma"/>
              </a:rPr>
              <a:t>preparation,</a:t>
            </a:r>
            <a:r>
              <a:rPr dirty="0" sz="1000" spc="-114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Tahoma"/>
                <a:cs typeface="Tahoma"/>
              </a:rPr>
              <a:t>hard work,</a:t>
            </a:r>
            <a:r>
              <a:rPr dirty="0" sz="1000" spc="-14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dirty="0" sz="10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learning</a:t>
            </a:r>
            <a:r>
              <a:rPr dirty="0" sz="10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231F20"/>
                </a:solidFill>
                <a:latin typeface="Tahoma"/>
                <a:cs typeface="Tahoma"/>
              </a:rPr>
              <a:t>from</a:t>
            </a:r>
            <a:r>
              <a:rPr dirty="0" sz="1000" spc="-135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Tahoma"/>
                <a:cs typeface="Tahoma"/>
              </a:rPr>
              <a:t>failure."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6007112" y="6653389"/>
            <a:ext cx="932180" cy="154940"/>
            <a:chOff x="6007112" y="6653389"/>
            <a:chExt cx="932180" cy="154940"/>
          </a:xfrm>
        </p:grpSpPr>
        <p:sp>
          <p:nvSpPr>
            <p:cNvPr id="37" name="object 37" descr=""/>
            <p:cNvSpPr/>
            <p:nvPr/>
          </p:nvSpPr>
          <p:spPr>
            <a:xfrm>
              <a:off x="6081407" y="6653389"/>
              <a:ext cx="780415" cy="154940"/>
            </a:xfrm>
            <a:custGeom>
              <a:avLst/>
              <a:gdLst/>
              <a:ahLst/>
              <a:cxnLst/>
              <a:rect l="l" t="t" r="r" b="b"/>
              <a:pathLst>
                <a:path w="780415" h="154940">
                  <a:moveTo>
                    <a:pt x="780186" y="0"/>
                  </a:moveTo>
                  <a:lnTo>
                    <a:pt x="0" y="0"/>
                  </a:lnTo>
                  <a:lnTo>
                    <a:pt x="0" y="154800"/>
                  </a:lnTo>
                  <a:lnTo>
                    <a:pt x="780186" y="154800"/>
                  </a:lnTo>
                  <a:lnTo>
                    <a:pt x="780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7112" y="6653393"/>
              <a:ext cx="154787" cy="154800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84196" y="6653393"/>
              <a:ext cx="154800" cy="154800"/>
            </a:xfrm>
            <a:prstGeom prst="rect">
              <a:avLst/>
            </a:prstGeom>
          </p:spPr>
        </p:pic>
      </p:grpSp>
      <p:sp>
        <p:nvSpPr>
          <p:cNvPr id="40" name="object 40" descr=""/>
          <p:cNvSpPr txBox="1"/>
          <p:nvPr/>
        </p:nvSpPr>
        <p:spPr>
          <a:xfrm>
            <a:off x="6081407" y="6653389"/>
            <a:ext cx="78041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9380">
              <a:lnSpc>
                <a:spcPts val="1065"/>
              </a:lnSpc>
            </a:pPr>
            <a:r>
              <a:rPr dirty="0" sz="900" spc="-10">
                <a:solidFill>
                  <a:srgbClr val="636466"/>
                </a:solidFill>
                <a:latin typeface="Tahoma"/>
                <a:cs typeface="Tahoma"/>
              </a:rPr>
              <a:t>Henry</a:t>
            </a:r>
            <a:r>
              <a:rPr dirty="0" sz="900" spc="-12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900" spc="-20">
                <a:solidFill>
                  <a:srgbClr val="636466"/>
                </a:solidFill>
                <a:latin typeface="Tahoma"/>
                <a:cs typeface="Tahoma"/>
              </a:rPr>
              <a:t>Ford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6007112" y="7326590"/>
            <a:ext cx="932180" cy="154940"/>
            <a:chOff x="6007112" y="7326590"/>
            <a:chExt cx="932180" cy="154940"/>
          </a:xfrm>
        </p:grpSpPr>
        <p:sp>
          <p:nvSpPr>
            <p:cNvPr id="42" name="object 42" descr=""/>
            <p:cNvSpPr/>
            <p:nvPr/>
          </p:nvSpPr>
          <p:spPr>
            <a:xfrm>
              <a:off x="6081407" y="7326590"/>
              <a:ext cx="780415" cy="154940"/>
            </a:xfrm>
            <a:custGeom>
              <a:avLst/>
              <a:gdLst/>
              <a:ahLst/>
              <a:cxnLst/>
              <a:rect l="l" t="t" r="r" b="b"/>
              <a:pathLst>
                <a:path w="780415" h="154940">
                  <a:moveTo>
                    <a:pt x="780186" y="0"/>
                  </a:moveTo>
                  <a:lnTo>
                    <a:pt x="0" y="0"/>
                  </a:lnTo>
                  <a:lnTo>
                    <a:pt x="0" y="154800"/>
                  </a:lnTo>
                  <a:lnTo>
                    <a:pt x="780186" y="154800"/>
                  </a:lnTo>
                  <a:lnTo>
                    <a:pt x="7801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112" y="7326593"/>
              <a:ext cx="154787" cy="154800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84196" y="7326593"/>
              <a:ext cx="154800" cy="154800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6081407" y="7326590"/>
            <a:ext cx="780415" cy="15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0805">
              <a:lnSpc>
                <a:spcPts val="1065"/>
              </a:lnSpc>
            </a:pPr>
            <a:r>
              <a:rPr dirty="0" sz="900">
                <a:solidFill>
                  <a:srgbClr val="636466"/>
                </a:solidFill>
                <a:latin typeface="Tahoma"/>
                <a:cs typeface="Tahoma"/>
              </a:rPr>
              <a:t>Colin</a:t>
            </a:r>
            <a:r>
              <a:rPr dirty="0" sz="900" spc="-11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900" spc="-10">
                <a:solidFill>
                  <a:srgbClr val="636466"/>
                </a:solidFill>
                <a:latin typeface="Tahoma"/>
                <a:cs typeface="Tahoma"/>
              </a:rPr>
              <a:t>Powell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126340" y="7806588"/>
            <a:ext cx="82550" cy="1045210"/>
            <a:chOff x="5126340" y="7806588"/>
            <a:chExt cx="82550" cy="1045210"/>
          </a:xfrm>
        </p:grpSpPr>
        <p:pic>
          <p:nvPicPr>
            <p:cNvPr id="47" name="object 4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26340" y="7806588"/>
              <a:ext cx="82100" cy="10164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26340" y="8749789"/>
              <a:ext cx="82100" cy="101640"/>
            </a:xfrm>
            <a:prstGeom prst="rect">
              <a:avLst/>
            </a:prstGeom>
          </p:spPr>
        </p:pic>
      </p:grpSp>
      <p:sp>
        <p:nvSpPr>
          <p:cNvPr id="49" name="object 49" descr=""/>
          <p:cNvSpPr txBox="1"/>
          <p:nvPr/>
        </p:nvSpPr>
        <p:spPr>
          <a:xfrm>
            <a:off x="5239701" y="7689316"/>
            <a:ext cx="1875789" cy="1513205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785"/>
              </a:spcBef>
            </a:pPr>
            <a:r>
              <a:rPr dirty="0" sz="1000" spc="-25">
                <a:solidFill>
                  <a:srgbClr val="58595B"/>
                </a:solidFill>
                <a:latin typeface="Tahoma"/>
                <a:cs typeface="Tahoma"/>
              </a:rPr>
              <a:t>What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does</a:t>
            </a:r>
            <a:r>
              <a:rPr dirty="0" sz="1000" spc="-2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success</a:t>
            </a:r>
            <a:r>
              <a:rPr dirty="0" sz="1000" spc="-2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mean</a:t>
            </a:r>
            <a:r>
              <a:rPr dirty="0" sz="1000" spc="-2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Tahoma"/>
                <a:cs typeface="Tahoma"/>
              </a:rPr>
              <a:t>to</a:t>
            </a:r>
            <a:r>
              <a:rPr dirty="0" sz="1000" spc="-20">
                <a:solidFill>
                  <a:srgbClr val="58595B"/>
                </a:solidFill>
                <a:latin typeface="Tahoma"/>
                <a:cs typeface="Tahoma"/>
              </a:rPr>
              <a:t> you?</a:t>
            </a:r>
            <a:endParaRPr sz="1000">
              <a:latin typeface="Tahoma"/>
              <a:cs typeface="Tahoma"/>
            </a:endParaRPr>
          </a:p>
          <a:p>
            <a:pPr marL="21590" marR="309245">
              <a:lnSpc>
                <a:spcPct val="100000"/>
              </a:lnSpc>
              <a:spcBef>
                <a:spcPts val="685"/>
              </a:spcBef>
            </a:pPr>
            <a:r>
              <a:rPr dirty="0" sz="1000" spc="-25">
                <a:solidFill>
                  <a:srgbClr val="58595B"/>
                </a:solidFill>
                <a:latin typeface="Tahoma"/>
                <a:cs typeface="Tahoma"/>
              </a:rPr>
              <a:t>What</a:t>
            </a:r>
            <a:r>
              <a:rPr dirty="0" sz="1000" spc="-4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Tahoma"/>
                <a:cs typeface="Tahoma"/>
              </a:rPr>
              <a:t>do</a:t>
            </a:r>
            <a:r>
              <a:rPr dirty="0" sz="1000" spc="-4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58595B"/>
                </a:solidFill>
                <a:latin typeface="Tahoma"/>
                <a:cs typeface="Tahoma"/>
              </a:rPr>
              <a:t>you</a:t>
            </a:r>
            <a:r>
              <a:rPr dirty="0" sz="1000" spc="-4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think</a:t>
            </a:r>
            <a:r>
              <a:rPr dirty="0" sz="1000" spc="-4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are</a:t>
            </a:r>
            <a:r>
              <a:rPr dirty="0" sz="1000" spc="-4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58595B"/>
                </a:solidFill>
                <a:latin typeface="Tahoma"/>
                <a:cs typeface="Tahoma"/>
              </a:rPr>
              <a:t>the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"must-have</a:t>
            </a:r>
            <a:r>
              <a:rPr dirty="0" sz="1000" spc="-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qualities"</a:t>
            </a:r>
            <a:r>
              <a:rPr dirty="0" sz="1000" spc="-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Tahoma"/>
                <a:cs typeface="Tahoma"/>
              </a:rPr>
              <a:t>to</a:t>
            </a:r>
            <a:r>
              <a:rPr dirty="0" sz="1000" spc="-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58595B"/>
                </a:solidFill>
                <a:latin typeface="Tahoma"/>
                <a:cs typeface="Tahoma"/>
              </a:rPr>
              <a:t>be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successful?</a:t>
            </a:r>
            <a:r>
              <a:rPr dirty="0" sz="1000" spc="3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Make</a:t>
            </a:r>
            <a:r>
              <a:rPr dirty="0" sz="1000" spc="4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a</a:t>
            </a:r>
            <a:r>
              <a:rPr dirty="0" sz="1000" spc="4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list</a:t>
            </a:r>
            <a:r>
              <a:rPr dirty="0" sz="1000" spc="4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58595B"/>
                </a:solidFill>
                <a:latin typeface="Tahoma"/>
                <a:cs typeface="Tahoma"/>
              </a:rPr>
              <a:t>and </a:t>
            </a:r>
            <a:r>
              <a:rPr dirty="0" sz="1000" spc="-10">
                <a:solidFill>
                  <a:srgbClr val="58595B"/>
                </a:solidFill>
                <a:latin typeface="Tahoma"/>
                <a:cs typeface="Tahoma"/>
              </a:rPr>
              <a:t>share.</a:t>
            </a:r>
            <a:endParaRPr sz="1000">
              <a:latin typeface="Tahoma"/>
              <a:cs typeface="Tahoma"/>
            </a:endParaRPr>
          </a:p>
          <a:p>
            <a:pPr marL="12700" marR="501650">
              <a:lnSpc>
                <a:spcPct val="100000"/>
              </a:lnSpc>
              <a:spcBef>
                <a:spcPts val="740"/>
              </a:spcBef>
            </a:pP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Do</a:t>
            </a:r>
            <a:r>
              <a:rPr dirty="0" sz="1000" spc="-5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58595B"/>
                </a:solidFill>
                <a:latin typeface="Tahoma"/>
                <a:cs typeface="Tahoma"/>
              </a:rPr>
              <a:t>you</a:t>
            </a:r>
            <a:r>
              <a:rPr dirty="0" sz="1000" spc="-5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think</a:t>
            </a:r>
            <a:r>
              <a:rPr dirty="0" sz="1000" spc="-5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Tahoma"/>
                <a:cs typeface="Tahoma"/>
              </a:rPr>
              <a:t>money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always</a:t>
            </a:r>
            <a:r>
              <a:rPr dirty="0" sz="1000" spc="-1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follows</a:t>
            </a:r>
            <a:r>
              <a:rPr dirty="0" sz="1000" spc="-1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Tahoma"/>
                <a:cs typeface="Tahoma"/>
              </a:rPr>
              <a:t>success? </a:t>
            </a:r>
            <a:r>
              <a:rPr dirty="0" sz="1000" spc="-55">
                <a:solidFill>
                  <a:srgbClr val="58595B"/>
                </a:solidFill>
                <a:latin typeface="Tahoma"/>
                <a:cs typeface="Tahoma"/>
              </a:rPr>
              <a:t>Why</a:t>
            </a:r>
            <a:r>
              <a:rPr dirty="0" sz="1000" spc="-40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58595B"/>
                </a:solidFill>
                <a:latin typeface="Tahoma"/>
                <a:cs typeface="Tahoma"/>
              </a:rPr>
              <a:t>or</a:t>
            </a:r>
            <a:r>
              <a:rPr dirty="0" sz="1000" spc="-40">
                <a:solidFill>
                  <a:srgbClr val="58595B"/>
                </a:solidFill>
                <a:latin typeface="Tahoma"/>
                <a:cs typeface="Tahoma"/>
              </a:rPr>
              <a:t> why</a:t>
            </a:r>
            <a:r>
              <a:rPr dirty="0" sz="1000" spc="-35">
                <a:solidFill>
                  <a:srgbClr val="58595B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58595B"/>
                </a:solidFill>
                <a:latin typeface="Tahoma"/>
                <a:cs typeface="Tahoma"/>
              </a:rPr>
              <a:t>not?</a:t>
            </a:r>
            <a:endParaRPr sz="1000">
              <a:latin typeface="Tahoma"/>
              <a:cs typeface="Tahoma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5120997" y="5234395"/>
            <a:ext cx="1818005" cy="2922270"/>
            <a:chOff x="5120997" y="5234395"/>
            <a:chExt cx="1818005" cy="2922270"/>
          </a:xfrm>
        </p:grpSpPr>
        <p:pic>
          <p:nvPicPr>
            <p:cNvPr id="51" name="object 5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26340" y="8054988"/>
              <a:ext cx="82100" cy="101640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5135285" y="7640956"/>
              <a:ext cx="1780539" cy="0"/>
            </a:xfrm>
            <a:custGeom>
              <a:avLst/>
              <a:gdLst/>
              <a:ahLst/>
              <a:cxnLst/>
              <a:rect l="l" t="t" r="r" b="b"/>
              <a:pathLst>
                <a:path w="1780540" h="0">
                  <a:moveTo>
                    <a:pt x="177991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808285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120995" y="7636203"/>
              <a:ext cx="1818005" cy="9525"/>
            </a:xfrm>
            <a:custGeom>
              <a:avLst/>
              <a:gdLst/>
              <a:ahLst/>
              <a:cxnLst/>
              <a:rect l="l" t="t" r="r" b="b"/>
              <a:pathLst>
                <a:path w="1818004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  <a:path w="1818004" h="9525">
                  <a:moveTo>
                    <a:pt x="1818005" y="4762"/>
                  </a:moveTo>
                  <a:lnTo>
                    <a:pt x="1816608" y="1397"/>
                  </a:lnTo>
                  <a:lnTo>
                    <a:pt x="1813242" y="0"/>
                  </a:lnTo>
                  <a:lnTo>
                    <a:pt x="1809877" y="1397"/>
                  </a:lnTo>
                  <a:lnTo>
                    <a:pt x="1808480" y="4762"/>
                  </a:lnTo>
                  <a:lnTo>
                    <a:pt x="1809877" y="8128"/>
                  </a:lnTo>
                  <a:lnTo>
                    <a:pt x="1813242" y="9525"/>
                  </a:lnTo>
                  <a:lnTo>
                    <a:pt x="1816608" y="8128"/>
                  </a:lnTo>
                  <a:lnTo>
                    <a:pt x="1818005" y="4762"/>
                  </a:lnTo>
                  <a:close/>
                </a:path>
              </a:pathLst>
            </a:custGeom>
            <a:solidFill>
              <a:srgbClr val="8082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38622" y="5234395"/>
              <a:ext cx="1591731" cy="865959"/>
            </a:xfrm>
            <a:prstGeom prst="rect">
              <a:avLst/>
            </a:prstGeom>
          </p:spPr>
        </p:pic>
      </p:grpSp>
      <p:sp>
        <p:nvSpPr>
          <p:cNvPr id="55" name="object 55" descr=""/>
          <p:cNvSpPr txBox="1"/>
          <p:nvPr/>
        </p:nvSpPr>
        <p:spPr>
          <a:xfrm rot="21420000">
            <a:off x="5238406" y="5448627"/>
            <a:ext cx="1173527" cy="361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50"/>
              </a:lnSpc>
            </a:pPr>
            <a:r>
              <a:rPr dirty="0" sz="2850" spc="80" b="1">
                <a:solidFill>
                  <a:srgbClr val="345F8F"/>
                </a:solidFill>
                <a:latin typeface="Arial"/>
                <a:cs typeface="Arial"/>
              </a:rPr>
              <a:t>Quote</a:t>
            </a:r>
            <a:endParaRPr sz="285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 rot="21420000">
            <a:off x="5324152" y="5782202"/>
            <a:ext cx="1437675" cy="268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15"/>
              </a:lnSpc>
            </a:pPr>
            <a:r>
              <a:rPr dirty="0" sz="2100" spc="75" b="1">
                <a:solidFill>
                  <a:srgbClr val="345F8F"/>
                </a:solidFill>
                <a:latin typeface="Arial"/>
                <a:cs typeface="Arial"/>
              </a:rPr>
              <a:t>of</a:t>
            </a:r>
            <a:r>
              <a:rPr dirty="0" sz="2100" spc="-200" b="1">
                <a:solidFill>
                  <a:srgbClr val="345F8F"/>
                </a:solidFill>
                <a:latin typeface="Arial"/>
                <a:cs typeface="Arial"/>
              </a:rPr>
              <a:t> </a:t>
            </a:r>
            <a:r>
              <a:rPr dirty="0" sz="2100" spc="100" b="1">
                <a:solidFill>
                  <a:srgbClr val="345F8F"/>
                </a:solidFill>
                <a:latin typeface="Arial"/>
                <a:cs typeface="Arial"/>
              </a:rPr>
              <a:t>the</a:t>
            </a:r>
            <a:r>
              <a:rPr dirty="0" sz="2100" spc="-200" b="1">
                <a:solidFill>
                  <a:srgbClr val="345F8F"/>
                </a:solidFill>
                <a:latin typeface="Arial"/>
                <a:cs typeface="Arial"/>
              </a:rPr>
              <a:t> </a:t>
            </a:r>
            <a:r>
              <a:rPr dirty="0" baseline="1322" sz="3150" spc="-30" b="1">
                <a:solidFill>
                  <a:srgbClr val="345F8F"/>
                </a:solidFill>
                <a:latin typeface="Arial"/>
                <a:cs typeface="Arial"/>
              </a:rPr>
              <a:t>Day!</a:t>
            </a:r>
            <a:endParaRPr baseline="1322" sz="3150">
              <a:latin typeface="Arial"/>
              <a:cs typeface="Arial"/>
            </a:endParaRPr>
          </a:p>
        </p:txBody>
      </p:sp>
      <p:sp>
        <p:nvSpPr>
          <p:cNvPr id="57" name="object 57" descr=""/>
          <p:cNvSpPr/>
          <p:nvPr/>
        </p:nvSpPr>
        <p:spPr>
          <a:xfrm>
            <a:off x="576005" y="1079992"/>
            <a:ext cx="324485" cy="283845"/>
          </a:xfrm>
          <a:custGeom>
            <a:avLst/>
            <a:gdLst/>
            <a:ahLst/>
            <a:cxnLst/>
            <a:rect l="l" t="t" r="r" b="b"/>
            <a:pathLst>
              <a:path w="324484" h="283844">
                <a:moveTo>
                  <a:pt x="251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83527"/>
                </a:lnTo>
                <a:lnTo>
                  <a:pt x="324002" y="283527"/>
                </a:lnTo>
                <a:lnTo>
                  <a:pt x="324002" y="71996"/>
                </a:lnTo>
                <a:lnTo>
                  <a:pt x="322877" y="30373"/>
                </a:lnTo>
                <a:lnTo>
                  <a:pt x="315001" y="8999"/>
                </a:lnTo>
                <a:lnTo>
                  <a:pt x="293623" y="1124"/>
                </a:lnTo>
                <a:lnTo>
                  <a:pt x="251993" y="0"/>
                </a:lnTo>
                <a:close/>
              </a:path>
            </a:pathLst>
          </a:custGeom>
          <a:solidFill>
            <a:srgbClr val="513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 descr=""/>
          <p:cNvSpPr/>
          <p:nvPr/>
        </p:nvSpPr>
        <p:spPr>
          <a:xfrm>
            <a:off x="576003" y="1505995"/>
            <a:ext cx="197485" cy="165735"/>
          </a:xfrm>
          <a:custGeom>
            <a:avLst/>
            <a:gdLst/>
            <a:ahLst/>
            <a:cxnLst/>
            <a:rect l="l" t="t" r="r" b="b"/>
            <a:pathLst>
              <a:path w="197484" h="165735">
                <a:moveTo>
                  <a:pt x="144576" y="0"/>
                </a:moveTo>
                <a:lnTo>
                  <a:pt x="0" y="0"/>
                </a:lnTo>
                <a:lnTo>
                  <a:pt x="0" y="165633"/>
                </a:lnTo>
                <a:lnTo>
                  <a:pt x="144576" y="165633"/>
                </a:lnTo>
                <a:lnTo>
                  <a:pt x="197192" y="83756"/>
                </a:lnTo>
                <a:lnTo>
                  <a:pt x="144576" y="0"/>
                </a:lnTo>
                <a:close/>
              </a:path>
            </a:pathLst>
          </a:custGeom>
          <a:solidFill>
            <a:srgbClr val="4174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 descr=""/>
          <p:cNvSpPr/>
          <p:nvPr/>
        </p:nvSpPr>
        <p:spPr>
          <a:xfrm>
            <a:off x="576003" y="3949194"/>
            <a:ext cx="197485" cy="165735"/>
          </a:xfrm>
          <a:custGeom>
            <a:avLst/>
            <a:gdLst/>
            <a:ahLst/>
            <a:cxnLst/>
            <a:rect l="l" t="t" r="r" b="b"/>
            <a:pathLst>
              <a:path w="197484" h="165735">
                <a:moveTo>
                  <a:pt x="144576" y="0"/>
                </a:moveTo>
                <a:lnTo>
                  <a:pt x="0" y="0"/>
                </a:lnTo>
                <a:lnTo>
                  <a:pt x="0" y="165633"/>
                </a:lnTo>
                <a:lnTo>
                  <a:pt x="144576" y="165633"/>
                </a:lnTo>
                <a:lnTo>
                  <a:pt x="197192" y="83756"/>
                </a:lnTo>
                <a:lnTo>
                  <a:pt x="144576" y="0"/>
                </a:lnTo>
                <a:close/>
              </a:path>
            </a:pathLst>
          </a:custGeom>
          <a:solidFill>
            <a:srgbClr val="4174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818997" y="4387880"/>
            <a:ext cx="1958339" cy="211454"/>
          </a:xfrm>
          <a:custGeom>
            <a:avLst/>
            <a:gdLst/>
            <a:ahLst/>
            <a:cxnLst/>
            <a:rect l="l" t="t" r="r" b="b"/>
            <a:pathLst>
              <a:path w="1958339" h="211454">
                <a:moveTo>
                  <a:pt x="1921764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75107"/>
                </a:lnTo>
                <a:lnTo>
                  <a:pt x="562" y="195922"/>
                </a:lnTo>
                <a:lnTo>
                  <a:pt x="4500" y="206611"/>
                </a:lnTo>
                <a:lnTo>
                  <a:pt x="15189" y="210549"/>
                </a:lnTo>
                <a:lnTo>
                  <a:pt x="36004" y="211112"/>
                </a:lnTo>
                <a:lnTo>
                  <a:pt x="1921764" y="211112"/>
                </a:lnTo>
                <a:lnTo>
                  <a:pt x="1942571" y="210549"/>
                </a:lnTo>
                <a:lnTo>
                  <a:pt x="1953256" y="206611"/>
                </a:lnTo>
                <a:lnTo>
                  <a:pt x="1957193" y="195922"/>
                </a:lnTo>
                <a:lnTo>
                  <a:pt x="1957755" y="175107"/>
                </a:lnTo>
                <a:lnTo>
                  <a:pt x="1957755" y="36004"/>
                </a:lnTo>
                <a:lnTo>
                  <a:pt x="1957193" y="15189"/>
                </a:lnTo>
                <a:lnTo>
                  <a:pt x="1953256" y="4500"/>
                </a:lnTo>
                <a:lnTo>
                  <a:pt x="1942571" y="562"/>
                </a:lnTo>
                <a:lnTo>
                  <a:pt x="1921764" y="0"/>
                </a:lnTo>
                <a:close/>
              </a:path>
            </a:pathLst>
          </a:custGeom>
          <a:solidFill>
            <a:srgbClr val="3CAD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856819" y="4317918"/>
            <a:ext cx="1887220" cy="816610"/>
          </a:xfrm>
          <a:prstGeom prst="rect">
            <a:avLst/>
          </a:prstGeom>
        </p:spPr>
        <p:txBody>
          <a:bodyPr wrap="square" lIns="0" tIns="90170" rIns="0" bIns="0" rtlCol="0" vert="horz">
            <a:spAutoFit/>
          </a:bodyPr>
          <a:lstStyle/>
          <a:p>
            <a:pPr marL="426720">
              <a:lnSpc>
                <a:spcPct val="100000"/>
              </a:lnSpc>
              <a:spcBef>
                <a:spcPts val="710"/>
              </a:spcBef>
            </a:pPr>
            <a:r>
              <a:rPr dirty="0" sz="1000" spc="-20" b="1">
                <a:solidFill>
                  <a:srgbClr val="FFFFFF"/>
                </a:solidFill>
                <a:latin typeface="Segoe Print"/>
                <a:cs typeface="Segoe Print"/>
              </a:rPr>
              <a:t>I’m</a:t>
            </a:r>
            <a:r>
              <a:rPr dirty="0" sz="1000" spc="-80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Segoe Print"/>
                <a:cs typeface="Segoe Print"/>
              </a:rPr>
              <a:t>in</a:t>
            </a:r>
            <a:r>
              <a:rPr dirty="0" sz="1000" spc="-70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spc="-35" b="1">
                <a:solidFill>
                  <a:srgbClr val="FFFFFF"/>
                </a:solidFill>
                <a:latin typeface="Segoe Print"/>
                <a:cs typeface="Segoe Print"/>
              </a:rPr>
              <a:t>charge</a:t>
            </a:r>
            <a:r>
              <a:rPr dirty="0" sz="1000" spc="-65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Segoe Print"/>
                <a:cs typeface="Segoe Print"/>
              </a:rPr>
              <a:t>of</a:t>
            </a:r>
            <a:r>
              <a:rPr dirty="0" sz="1000" spc="-10">
                <a:solidFill>
                  <a:srgbClr val="FFFFFF"/>
                </a:solidFill>
                <a:latin typeface="Segoe Print"/>
                <a:cs typeface="Segoe Print"/>
              </a:rPr>
              <a:t>...</a:t>
            </a:r>
            <a:endParaRPr sz="1000">
              <a:latin typeface="Segoe Print"/>
              <a:cs typeface="Segoe Print"/>
            </a:endParaRPr>
          </a:p>
          <a:p>
            <a:pPr marL="100965" indent="-88265">
              <a:lnSpc>
                <a:spcPct val="100000"/>
              </a:lnSpc>
              <a:spcBef>
                <a:spcPts val="615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the</a:t>
            </a:r>
            <a:r>
              <a:rPr dirty="0" sz="1000" spc="-4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R&amp;D</a:t>
            </a:r>
            <a:r>
              <a:rPr dirty="0" sz="1000" spc="-4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department</a:t>
            </a:r>
            <a:endParaRPr sz="1000">
              <a:latin typeface="Calibri Light"/>
              <a:cs typeface="Calibri Light"/>
            </a:endParaRPr>
          </a:p>
          <a:p>
            <a:pPr marL="100965" indent="-88265">
              <a:lnSpc>
                <a:spcPct val="100000"/>
              </a:lnSpc>
              <a:spcBef>
                <a:spcPts val="100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product</a:t>
            </a:r>
            <a:r>
              <a:rPr dirty="0" sz="1000" spc="-20">
                <a:solidFill>
                  <a:srgbClr val="4C4D4F"/>
                </a:solidFill>
                <a:latin typeface="Calibri Light"/>
                <a:cs typeface="Calibri Light"/>
              </a:rPr>
              <a:t> marketing</a:t>
            </a:r>
            <a:r>
              <a:rPr dirty="0" sz="1000" spc="-1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and</a:t>
            </a:r>
            <a:r>
              <a:rPr dirty="0" sz="1000" spc="-2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advertising</a:t>
            </a:r>
            <a:endParaRPr sz="1000">
              <a:latin typeface="Calibri Light"/>
              <a:cs typeface="Calibri Light"/>
            </a:endParaRPr>
          </a:p>
          <a:p>
            <a:pPr marL="100965" indent="-88265">
              <a:lnSpc>
                <a:spcPct val="100000"/>
              </a:lnSpc>
              <a:spcBef>
                <a:spcPts val="100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the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 international</a:t>
            </a:r>
            <a:r>
              <a:rPr dirty="0" sz="1000" spc="-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4C4D4F"/>
                </a:solidFill>
                <a:latin typeface="Calibri Light"/>
                <a:cs typeface="Calibri Light"/>
              </a:rPr>
              <a:t>cooperation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4C4D4F"/>
                </a:solidFill>
                <a:latin typeface="Calibri Light"/>
                <a:cs typeface="Calibri Light"/>
              </a:rPr>
              <a:t>team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62" name="object 62" descr=""/>
          <p:cNvSpPr/>
          <p:nvPr/>
        </p:nvSpPr>
        <p:spPr>
          <a:xfrm>
            <a:off x="2875344" y="4381194"/>
            <a:ext cx="1958339" cy="211454"/>
          </a:xfrm>
          <a:custGeom>
            <a:avLst/>
            <a:gdLst/>
            <a:ahLst/>
            <a:cxnLst/>
            <a:rect l="l" t="t" r="r" b="b"/>
            <a:pathLst>
              <a:path w="1958339" h="211454">
                <a:moveTo>
                  <a:pt x="1921764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75107"/>
                </a:lnTo>
                <a:lnTo>
                  <a:pt x="562" y="195922"/>
                </a:lnTo>
                <a:lnTo>
                  <a:pt x="4500" y="206611"/>
                </a:lnTo>
                <a:lnTo>
                  <a:pt x="15189" y="210549"/>
                </a:lnTo>
                <a:lnTo>
                  <a:pt x="36004" y="211112"/>
                </a:lnTo>
                <a:lnTo>
                  <a:pt x="1921764" y="211112"/>
                </a:lnTo>
                <a:lnTo>
                  <a:pt x="1942571" y="210549"/>
                </a:lnTo>
                <a:lnTo>
                  <a:pt x="1953256" y="206611"/>
                </a:lnTo>
                <a:lnTo>
                  <a:pt x="1957193" y="195922"/>
                </a:lnTo>
                <a:lnTo>
                  <a:pt x="1957755" y="175107"/>
                </a:lnTo>
                <a:lnTo>
                  <a:pt x="1957755" y="36004"/>
                </a:lnTo>
                <a:lnTo>
                  <a:pt x="1957193" y="15189"/>
                </a:lnTo>
                <a:lnTo>
                  <a:pt x="1953256" y="4500"/>
                </a:lnTo>
                <a:lnTo>
                  <a:pt x="1942571" y="562"/>
                </a:lnTo>
                <a:lnTo>
                  <a:pt x="1921764" y="0"/>
                </a:lnTo>
                <a:close/>
              </a:path>
            </a:pathLst>
          </a:custGeom>
          <a:solidFill>
            <a:srgbClr val="3CAD8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3" name="object 63" descr=""/>
          <p:cNvGrpSpPr/>
          <p:nvPr/>
        </p:nvGrpSpPr>
        <p:grpSpPr>
          <a:xfrm>
            <a:off x="835051" y="5090292"/>
            <a:ext cx="3982085" cy="135255"/>
            <a:chOff x="835051" y="5090292"/>
            <a:chExt cx="3982085" cy="135255"/>
          </a:xfrm>
        </p:grpSpPr>
        <p:sp>
          <p:nvSpPr>
            <p:cNvPr id="64" name="object 64" descr=""/>
            <p:cNvSpPr/>
            <p:nvPr/>
          </p:nvSpPr>
          <p:spPr>
            <a:xfrm>
              <a:off x="847751" y="5102993"/>
              <a:ext cx="1900555" cy="109855"/>
            </a:xfrm>
            <a:custGeom>
              <a:avLst/>
              <a:gdLst/>
              <a:ahLst/>
              <a:cxnLst/>
              <a:rect l="l" t="t" r="r" b="b"/>
              <a:pathLst>
                <a:path w="1900555" h="109854">
                  <a:moveTo>
                    <a:pt x="0" y="0"/>
                  </a:moveTo>
                  <a:lnTo>
                    <a:pt x="0" y="109372"/>
                  </a:lnTo>
                  <a:lnTo>
                    <a:pt x="1900262" y="109372"/>
                  </a:lnTo>
                  <a:lnTo>
                    <a:pt x="1900262" y="0"/>
                  </a:lnTo>
                </a:path>
              </a:pathLst>
            </a:custGeom>
            <a:ln w="2540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904097" y="5102992"/>
              <a:ext cx="1900555" cy="109855"/>
            </a:xfrm>
            <a:custGeom>
              <a:avLst/>
              <a:gdLst/>
              <a:ahLst/>
              <a:cxnLst/>
              <a:rect l="l" t="t" r="r" b="b"/>
              <a:pathLst>
                <a:path w="1900554" h="109854">
                  <a:moveTo>
                    <a:pt x="0" y="0"/>
                  </a:moveTo>
                  <a:lnTo>
                    <a:pt x="0" y="109372"/>
                  </a:lnTo>
                  <a:lnTo>
                    <a:pt x="1900262" y="109372"/>
                  </a:lnTo>
                  <a:lnTo>
                    <a:pt x="1900262" y="0"/>
                  </a:lnTo>
                </a:path>
              </a:pathLst>
            </a:custGeom>
            <a:ln w="2540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 txBox="1"/>
          <p:nvPr/>
        </p:nvSpPr>
        <p:spPr>
          <a:xfrm>
            <a:off x="2944103" y="4311789"/>
            <a:ext cx="1596390" cy="822325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493395">
              <a:lnSpc>
                <a:spcPct val="100000"/>
              </a:lnSpc>
              <a:spcBef>
                <a:spcPts val="735"/>
              </a:spcBef>
            </a:pPr>
            <a:r>
              <a:rPr dirty="0" sz="1000" spc="-35" b="1">
                <a:solidFill>
                  <a:srgbClr val="FFFFFF"/>
                </a:solidFill>
                <a:latin typeface="Segoe Print"/>
                <a:cs typeface="Segoe Print"/>
              </a:rPr>
              <a:t>Allow</a:t>
            </a:r>
            <a:r>
              <a:rPr dirty="0" sz="1000" spc="-65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Segoe Print"/>
                <a:cs typeface="Segoe Print"/>
              </a:rPr>
              <a:t>me</a:t>
            </a:r>
            <a:r>
              <a:rPr dirty="0" sz="1000" spc="-90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Segoe Print"/>
                <a:cs typeface="Segoe Print"/>
              </a:rPr>
              <a:t>to...</a:t>
            </a:r>
            <a:endParaRPr sz="1000">
              <a:latin typeface="Segoe Print"/>
              <a:cs typeface="Segoe Print"/>
            </a:endParaRPr>
          </a:p>
          <a:p>
            <a:pPr marL="100965" indent="-88265">
              <a:lnSpc>
                <a:spcPct val="100000"/>
              </a:lnSpc>
              <a:spcBef>
                <a:spcPts val="635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direct</a:t>
            </a:r>
            <a:r>
              <a:rPr dirty="0" sz="1000" spc="-3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you</a:t>
            </a:r>
            <a:r>
              <a:rPr dirty="0" sz="1000" spc="-3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to</a:t>
            </a:r>
            <a:r>
              <a:rPr dirty="0" sz="1000" spc="-3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the</a:t>
            </a:r>
            <a:r>
              <a:rPr dirty="0" sz="1000" spc="-3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waiting</a:t>
            </a:r>
            <a:r>
              <a:rPr dirty="0" sz="1000" spc="-2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4C4D4F"/>
                </a:solidFill>
                <a:latin typeface="Calibri Light"/>
                <a:cs typeface="Calibri Light"/>
              </a:rPr>
              <a:t>area</a:t>
            </a:r>
            <a:endParaRPr sz="1000">
              <a:latin typeface="Calibri Light"/>
              <a:cs typeface="Calibri Light"/>
            </a:endParaRPr>
          </a:p>
          <a:p>
            <a:pPr marL="100965" indent="-88265">
              <a:lnSpc>
                <a:spcPct val="100000"/>
              </a:lnSpc>
              <a:spcBef>
                <a:spcPts val="100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confirm</a:t>
            </a:r>
            <a:r>
              <a:rPr dirty="0" sz="1000" spc="-2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your</a:t>
            </a:r>
            <a:r>
              <a:rPr dirty="0" sz="1000" spc="-1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appointment</a:t>
            </a:r>
            <a:endParaRPr sz="1000">
              <a:latin typeface="Calibri Light"/>
              <a:cs typeface="Calibri Light"/>
            </a:endParaRPr>
          </a:p>
          <a:p>
            <a:pPr marL="100965" indent="-88265">
              <a:lnSpc>
                <a:spcPct val="100000"/>
              </a:lnSpc>
              <a:spcBef>
                <a:spcPts val="100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pass</a:t>
            </a:r>
            <a:r>
              <a:rPr dirty="0" sz="1000" spc="-3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on</a:t>
            </a:r>
            <a:r>
              <a:rPr dirty="0" sz="1000" spc="-3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your</a:t>
            </a:r>
            <a:r>
              <a:rPr dirty="0" sz="1000" spc="-3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details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4950557" y="4387880"/>
            <a:ext cx="1958339" cy="211454"/>
          </a:xfrm>
          <a:custGeom>
            <a:avLst/>
            <a:gdLst/>
            <a:ahLst/>
            <a:cxnLst/>
            <a:rect l="l" t="t" r="r" b="b"/>
            <a:pathLst>
              <a:path w="1958340" h="211454">
                <a:moveTo>
                  <a:pt x="1921764" y="0"/>
                </a:moveTo>
                <a:lnTo>
                  <a:pt x="36004" y="0"/>
                </a:lnTo>
                <a:lnTo>
                  <a:pt x="15189" y="562"/>
                </a:lnTo>
                <a:lnTo>
                  <a:pt x="4500" y="4500"/>
                </a:lnTo>
                <a:lnTo>
                  <a:pt x="562" y="15189"/>
                </a:lnTo>
                <a:lnTo>
                  <a:pt x="0" y="36004"/>
                </a:lnTo>
                <a:lnTo>
                  <a:pt x="0" y="175107"/>
                </a:lnTo>
                <a:lnTo>
                  <a:pt x="562" y="195922"/>
                </a:lnTo>
                <a:lnTo>
                  <a:pt x="4500" y="206611"/>
                </a:lnTo>
                <a:lnTo>
                  <a:pt x="15189" y="210549"/>
                </a:lnTo>
                <a:lnTo>
                  <a:pt x="36004" y="211112"/>
                </a:lnTo>
                <a:lnTo>
                  <a:pt x="1921764" y="211112"/>
                </a:lnTo>
                <a:lnTo>
                  <a:pt x="1942571" y="210549"/>
                </a:lnTo>
                <a:lnTo>
                  <a:pt x="1953256" y="206611"/>
                </a:lnTo>
                <a:lnTo>
                  <a:pt x="1957193" y="195922"/>
                </a:lnTo>
                <a:lnTo>
                  <a:pt x="1957755" y="175107"/>
                </a:lnTo>
                <a:lnTo>
                  <a:pt x="1957755" y="36004"/>
                </a:lnTo>
                <a:lnTo>
                  <a:pt x="1957193" y="15189"/>
                </a:lnTo>
                <a:lnTo>
                  <a:pt x="1953256" y="4500"/>
                </a:lnTo>
                <a:lnTo>
                  <a:pt x="1942571" y="562"/>
                </a:lnTo>
                <a:lnTo>
                  <a:pt x="1921764" y="0"/>
                </a:lnTo>
                <a:close/>
              </a:path>
            </a:pathLst>
          </a:custGeom>
          <a:solidFill>
            <a:srgbClr val="3CAD8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4979310" y="5102992"/>
            <a:ext cx="1900555" cy="109855"/>
          </a:xfrm>
          <a:custGeom>
            <a:avLst/>
            <a:gdLst/>
            <a:ahLst/>
            <a:cxnLst/>
            <a:rect l="l" t="t" r="r" b="b"/>
            <a:pathLst>
              <a:path w="1900554" h="109854">
                <a:moveTo>
                  <a:pt x="0" y="0"/>
                </a:moveTo>
                <a:lnTo>
                  <a:pt x="0" y="109372"/>
                </a:lnTo>
                <a:lnTo>
                  <a:pt x="1900262" y="109372"/>
                </a:lnTo>
                <a:lnTo>
                  <a:pt x="1900262" y="0"/>
                </a:lnTo>
              </a:path>
            </a:pathLst>
          </a:custGeom>
          <a:ln w="25400">
            <a:solidFill>
              <a:srgbClr val="BCBE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5013769" y="4312747"/>
            <a:ext cx="1753870" cy="821690"/>
          </a:xfrm>
          <a:prstGeom prst="rect">
            <a:avLst/>
          </a:prstGeom>
        </p:spPr>
        <p:txBody>
          <a:bodyPr wrap="square" lIns="0" tIns="92710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730"/>
              </a:spcBef>
            </a:pPr>
            <a:r>
              <a:rPr dirty="0" sz="1000" b="1">
                <a:solidFill>
                  <a:srgbClr val="FFFFFF"/>
                </a:solidFill>
                <a:latin typeface="Segoe Print"/>
                <a:cs typeface="Segoe Print"/>
              </a:rPr>
              <a:t>Could</a:t>
            </a:r>
            <a:r>
              <a:rPr dirty="0" sz="1000" spc="-30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Segoe Print"/>
                <a:cs typeface="Segoe Print"/>
              </a:rPr>
              <a:t>you</a:t>
            </a:r>
            <a:r>
              <a:rPr dirty="0" sz="1000" spc="-25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Segoe Print"/>
                <a:cs typeface="Segoe Print"/>
              </a:rPr>
              <a:t>direct</a:t>
            </a:r>
            <a:r>
              <a:rPr dirty="0" sz="1000" spc="-20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b="1">
                <a:solidFill>
                  <a:srgbClr val="FFFFFF"/>
                </a:solidFill>
                <a:latin typeface="Segoe Print"/>
                <a:cs typeface="Segoe Print"/>
              </a:rPr>
              <a:t>me</a:t>
            </a:r>
            <a:r>
              <a:rPr dirty="0" sz="1000" spc="-25" b="1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Segoe Print"/>
                <a:cs typeface="Segoe Print"/>
              </a:rPr>
              <a:t>to...?</a:t>
            </a:r>
            <a:endParaRPr sz="1000">
              <a:latin typeface="Segoe Print"/>
              <a:cs typeface="Segoe Print"/>
            </a:endParaRPr>
          </a:p>
          <a:p>
            <a:pPr marL="100965" indent="-88265">
              <a:lnSpc>
                <a:spcPct val="100000"/>
              </a:lnSpc>
              <a:spcBef>
                <a:spcPts val="635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the</a:t>
            </a:r>
            <a:r>
              <a:rPr dirty="0" sz="1000" spc="-4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HR</a:t>
            </a:r>
            <a:r>
              <a:rPr dirty="0" sz="1000" spc="-4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office</a:t>
            </a:r>
            <a:endParaRPr sz="1000">
              <a:latin typeface="Calibri Light"/>
              <a:cs typeface="Calibri Light"/>
            </a:endParaRPr>
          </a:p>
          <a:p>
            <a:pPr marL="100965" indent="-88265">
              <a:lnSpc>
                <a:spcPct val="100000"/>
              </a:lnSpc>
              <a:spcBef>
                <a:spcPts val="100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the</a:t>
            </a:r>
            <a:r>
              <a:rPr dirty="0" sz="1000" spc="-4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nearest</a:t>
            </a:r>
            <a:r>
              <a:rPr dirty="0" sz="1000" spc="-4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restroom</a:t>
            </a:r>
            <a:endParaRPr sz="1000">
              <a:latin typeface="Calibri Light"/>
              <a:cs typeface="Calibri Light"/>
            </a:endParaRPr>
          </a:p>
          <a:p>
            <a:pPr marL="100965" indent="-88265">
              <a:lnSpc>
                <a:spcPct val="100000"/>
              </a:lnSpc>
              <a:spcBef>
                <a:spcPts val="100"/>
              </a:spcBef>
              <a:buClr>
                <a:srgbClr val="3CAD88"/>
              </a:buClr>
              <a:buSzPct val="80000"/>
              <a:buFont typeface="Georgia"/>
              <a:buChar char="●"/>
              <a:tabLst>
                <a:tab pos="100965" algn="l"/>
              </a:tabLst>
            </a:pP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the</a:t>
            </a:r>
            <a:r>
              <a:rPr dirty="0" sz="1000" spc="-40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manager</a:t>
            </a:r>
            <a:r>
              <a:rPr dirty="0" sz="1000" spc="-3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of</a:t>
            </a:r>
            <a:r>
              <a:rPr dirty="0" sz="1000" spc="-3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C4D4F"/>
                </a:solidFill>
                <a:latin typeface="Calibri Light"/>
                <a:cs typeface="Calibri Light"/>
              </a:rPr>
              <a:t>this</a:t>
            </a:r>
            <a:r>
              <a:rPr dirty="0" sz="1000" spc="-35">
                <a:solidFill>
                  <a:srgbClr val="4C4D4F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C4D4F"/>
                </a:solidFill>
                <a:latin typeface="Calibri Light"/>
                <a:cs typeface="Calibri Light"/>
              </a:rPr>
              <a:t>department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819002" y="1943987"/>
            <a:ext cx="6093460" cy="504825"/>
            <a:chOff x="819002" y="1943987"/>
            <a:chExt cx="6093460" cy="504825"/>
          </a:xfrm>
        </p:grpSpPr>
        <p:sp>
          <p:nvSpPr>
            <p:cNvPr id="71" name="object 71" descr=""/>
            <p:cNvSpPr/>
            <p:nvPr/>
          </p:nvSpPr>
          <p:spPr>
            <a:xfrm>
              <a:off x="835203" y="1943987"/>
              <a:ext cx="1036955" cy="144145"/>
            </a:xfrm>
            <a:custGeom>
              <a:avLst/>
              <a:gdLst/>
              <a:ahLst/>
              <a:cxnLst/>
              <a:rect l="l" t="t" r="r" b="b"/>
              <a:pathLst>
                <a:path w="1036955" h="144144">
                  <a:moveTo>
                    <a:pt x="1036789" y="12"/>
                  </a:moveTo>
                  <a:lnTo>
                    <a:pt x="966597" y="12"/>
                  </a:lnTo>
                  <a:lnTo>
                    <a:pt x="0" y="0"/>
                  </a:lnTo>
                  <a:lnTo>
                    <a:pt x="0" y="144005"/>
                  </a:lnTo>
                  <a:lnTo>
                    <a:pt x="930592" y="144005"/>
                  </a:lnTo>
                  <a:lnTo>
                    <a:pt x="1034986" y="144018"/>
                  </a:lnTo>
                  <a:lnTo>
                    <a:pt x="998994" y="69075"/>
                  </a:lnTo>
                  <a:lnTo>
                    <a:pt x="1036789" y="12"/>
                  </a:lnTo>
                  <a:close/>
                </a:path>
              </a:pathLst>
            </a:custGeom>
            <a:solidFill>
              <a:srgbClr val="FFF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38052" y="1943991"/>
              <a:ext cx="0" cy="497205"/>
            </a:xfrm>
            <a:custGeom>
              <a:avLst/>
              <a:gdLst/>
              <a:ahLst/>
              <a:cxnLst/>
              <a:rect l="l" t="t" r="r" b="b"/>
              <a:pathLst>
                <a:path w="0" h="497205">
                  <a:moveTo>
                    <a:pt x="0" y="0"/>
                  </a:moveTo>
                  <a:lnTo>
                    <a:pt x="0" y="496798"/>
                  </a:lnTo>
                </a:path>
              </a:pathLst>
            </a:custGeom>
            <a:ln w="3810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793882" y="2443678"/>
              <a:ext cx="5104130" cy="0"/>
            </a:xfrm>
            <a:custGeom>
              <a:avLst/>
              <a:gdLst/>
              <a:ahLst/>
              <a:cxnLst/>
              <a:rect l="l" t="t" r="r" b="b"/>
              <a:pathLst>
                <a:path w="5104130" h="0">
                  <a:moveTo>
                    <a:pt x="0" y="0"/>
                  </a:moveTo>
                  <a:lnTo>
                    <a:pt x="5103812" y="0"/>
                  </a:lnTo>
                </a:path>
              </a:pathLst>
            </a:custGeom>
            <a:ln w="9525">
              <a:solidFill>
                <a:srgbClr val="6D6E7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770037" y="2438919"/>
              <a:ext cx="5142230" cy="9525"/>
            </a:xfrm>
            <a:custGeom>
              <a:avLst/>
              <a:gdLst/>
              <a:ahLst/>
              <a:cxnLst/>
              <a:rect l="l" t="t" r="r" b="b"/>
              <a:pathLst>
                <a:path w="5142230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  <a:path w="5142230" h="9525">
                  <a:moveTo>
                    <a:pt x="5141963" y="4762"/>
                  </a:moveTo>
                  <a:lnTo>
                    <a:pt x="5140566" y="1397"/>
                  </a:lnTo>
                  <a:lnTo>
                    <a:pt x="5137201" y="0"/>
                  </a:lnTo>
                  <a:lnTo>
                    <a:pt x="5133835" y="1397"/>
                  </a:lnTo>
                  <a:lnTo>
                    <a:pt x="5132438" y="4762"/>
                  </a:lnTo>
                  <a:lnTo>
                    <a:pt x="5133835" y="8128"/>
                  </a:lnTo>
                  <a:lnTo>
                    <a:pt x="5137201" y="9525"/>
                  </a:lnTo>
                  <a:lnTo>
                    <a:pt x="5140566" y="8128"/>
                  </a:lnTo>
                  <a:lnTo>
                    <a:pt x="5141963" y="476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" name="object 75" descr=""/>
          <p:cNvGrpSpPr/>
          <p:nvPr/>
        </p:nvGrpSpPr>
        <p:grpSpPr>
          <a:xfrm>
            <a:off x="819002" y="2543389"/>
            <a:ext cx="6093460" cy="513080"/>
            <a:chOff x="819002" y="2543389"/>
            <a:chExt cx="6093460" cy="513080"/>
          </a:xfrm>
        </p:grpSpPr>
        <p:sp>
          <p:nvSpPr>
            <p:cNvPr id="76" name="object 76" descr=""/>
            <p:cNvSpPr/>
            <p:nvPr/>
          </p:nvSpPr>
          <p:spPr>
            <a:xfrm>
              <a:off x="838797" y="2543389"/>
              <a:ext cx="1141730" cy="144145"/>
            </a:xfrm>
            <a:custGeom>
              <a:avLst/>
              <a:gdLst/>
              <a:ahLst/>
              <a:cxnLst/>
              <a:rect l="l" t="t" r="r" b="b"/>
              <a:pathLst>
                <a:path w="1141730" h="144144">
                  <a:moveTo>
                    <a:pt x="1141196" y="12"/>
                  </a:moveTo>
                  <a:lnTo>
                    <a:pt x="1071003" y="12"/>
                  </a:lnTo>
                  <a:lnTo>
                    <a:pt x="0" y="0"/>
                  </a:lnTo>
                  <a:lnTo>
                    <a:pt x="0" y="144005"/>
                  </a:lnTo>
                  <a:lnTo>
                    <a:pt x="1034999" y="144005"/>
                  </a:lnTo>
                  <a:lnTo>
                    <a:pt x="1139393" y="144018"/>
                  </a:lnTo>
                  <a:lnTo>
                    <a:pt x="1103401" y="69075"/>
                  </a:lnTo>
                  <a:lnTo>
                    <a:pt x="1141196" y="12"/>
                  </a:lnTo>
                  <a:close/>
                </a:path>
              </a:pathLst>
            </a:custGeom>
            <a:solidFill>
              <a:srgbClr val="FFF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38052" y="2543393"/>
              <a:ext cx="0" cy="501015"/>
            </a:xfrm>
            <a:custGeom>
              <a:avLst/>
              <a:gdLst/>
              <a:ahLst/>
              <a:cxnLst/>
              <a:rect l="l" t="t" r="r" b="b"/>
              <a:pathLst>
                <a:path w="0" h="501014">
                  <a:moveTo>
                    <a:pt x="0" y="0"/>
                  </a:moveTo>
                  <a:lnTo>
                    <a:pt x="0" y="500405"/>
                  </a:lnTo>
                </a:path>
              </a:pathLst>
            </a:custGeom>
            <a:ln w="3810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793882" y="3051478"/>
              <a:ext cx="5104130" cy="0"/>
            </a:xfrm>
            <a:custGeom>
              <a:avLst/>
              <a:gdLst/>
              <a:ahLst/>
              <a:cxnLst/>
              <a:rect l="l" t="t" r="r" b="b"/>
              <a:pathLst>
                <a:path w="5104130" h="0">
                  <a:moveTo>
                    <a:pt x="0" y="0"/>
                  </a:moveTo>
                  <a:lnTo>
                    <a:pt x="5103812" y="0"/>
                  </a:lnTo>
                </a:path>
              </a:pathLst>
            </a:custGeom>
            <a:ln w="9525">
              <a:solidFill>
                <a:srgbClr val="6D6E7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770037" y="3046715"/>
              <a:ext cx="5142230" cy="9525"/>
            </a:xfrm>
            <a:custGeom>
              <a:avLst/>
              <a:gdLst/>
              <a:ahLst/>
              <a:cxnLst/>
              <a:rect l="l" t="t" r="r" b="b"/>
              <a:pathLst>
                <a:path w="5142230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40"/>
                  </a:lnTo>
                  <a:lnTo>
                    <a:pt x="4762" y="9525"/>
                  </a:lnTo>
                  <a:lnTo>
                    <a:pt x="8128" y="8140"/>
                  </a:lnTo>
                  <a:lnTo>
                    <a:pt x="9525" y="4762"/>
                  </a:lnTo>
                  <a:close/>
                </a:path>
                <a:path w="5142230" h="9525">
                  <a:moveTo>
                    <a:pt x="5141963" y="4762"/>
                  </a:moveTo>
                  <a:lnTo>
                    <a:pt x="5140566" y="1397"/>
                  </a:lnTo>
                  <a:lnTo>
                    <a:pt x="5137201" y="0"/>
                  </a:lnTo>
                  <a:lnTo>
                    <a:pt x="5133835" y="1397"/>
                  </a:lnTo>
                  <a:lnTo>
                    <a:pt x="5132438" y="4762"/>
                  </a:lnTo>
                  <a:lnTo>
                    <a:pt x="5133835" y="8140"/>
                  </a:lnTo>
                  <a:lnTo>
                    <a:pt x="5137201" y="9525"/>
                  </a:lnTo>
                  <a:lnTo>
                    <a:pt x="5140566" y="8140"/>
                  </a:lnTo>
                  <a:lnTo>
                    <a:pt x="5141963" y="476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0" name="object 80" descr=""/>
          <p:cNvGrpSpPr/>
          <p:nvPr/>
        </p:nvGrpSpPr>
        <p:grpSpPr>
          <a:xfrm>
            <a:off x="819002" y="3122095"/>
            <a:ext cx="1935480" cy="662940"/>
            <a:chOff x="819002" y="3122095"/>
            <a:chExt cx="1935480" cy="662940"/>
          </a:xfrm>
        </p:grpSpPr>
        <p:sp>
          <p:nvSpPr>
            <p:cNvPr id="81" name="object 81" descr=""/>
            <p:cNvSpPr/>
            <p:nvPr/>
          </p:nvSpPr>
          <p:spPr>
            <a:xfrm>
              <a:off x="831608" y="3137546"/>
              <a:ext cx="1922780" cy="144145"/>
            </a:xfrm>
            <a:custGeom>
              <a:avLst/>
              <a:gdLst/>
              <a:ahLst/>
              <a:cxnLst/>
              <a:rect l="l" t="t" r="r" b="b"/>
              <a:pathLst>
                <a:path w="1922780" h="144145">
                  <a:moveTo>
                    <a:pt x="1922386" y="0"/>
                  </a:moveTo>
                  <a:lnTo>
                    <a:pt x="1852193" y="0"/>
                  </a:lnTo>
                  <a:lnTo>
                    <a:pt x="1816188" y="0"/>
                  </a:lnTo>
                  <a:lnTo>
                    <a:pt x="0" y="0"/>
                  </a:lnTo>
                  <a:lnTo>
                    <a:pt x="0" y="144005"/>
                  </a:lnTo>
                  <a:lnTo>
                    <a:pt x="1816188" y="144005"/>
                  </a:lnTo>
                  <a:lnTo>
                    <a:pt x="1852193" y="144005"/>
                  </a:lnTo>
                  <a:lnTo>
                    <a:pt x="1920582" y="144005"/>
                  </a:lnTo>
                  <a:lnTo>
                    <a:pt x="1884591" y="69062"/>
                  </a:lnTo>
                  <a:lnTo>
                    <a:pt x="1922386" y="0"/>
                  </a:lnTo>
                  <a:close/>
                </a:path>
              </a:pathLst>
            </a:custGeom>
            <a:solidFill>
              <a:srgbClr val="FFFB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838052" y="3141145"/>
              <a:ext cx="0" cy="624840"/>
            </a:xfrm>
            <a:custGeom>
              <a:avLst/>
              <a:gdLst/>
              <a:ahLst/>
              <a:cxnLst/>
              <a:rect l="l" t="t" r="r" b="b"/>
              <a:pathLst>
                <a:path w="0" h="624839">
                  <a:moveTo>
                    <a:pt x="0" y="0"/>
                  </a:moveTo>
                  <a:lnTo>
                    <a:pt x="0" y="624446"/>
                  </a:lnTo>
                </a:path>
              </a:pathLst>
            </a:custGeom>
            <a:ln w="38100">
              <a:solidFill>
                <a:srgbClr val="BCBEC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563303" y="1057772"/>
            <a:ext cx="6361430" cy="3239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084" algn="l"/>
                <a:tab pos="6348095" algn="l"/>
              </a:tabLst>
            </a:pPr>
            <a:r>
              <a:rPr dirty="0" u="sng" sz="1800" spc="9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5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2</a:t>
            </a:r>
            <a:r>
              <a:rPr dirty="0" u="sng" sz="180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	</a:t>
            </a:r>
            <a:r>
              <a:rPr dirty="0" u="sng" baseline="3086" sz="2700" spc="-292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Language</a:t>
            </a:r>
            <a:r>
              <a:rPr dirty="0" u="sng" baseline="3086" sz="2700" spc="-517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 </a:t>
            </a:r>
            <a:r>
              <a:rPr dirty="0" u="sng" baseline="3086" sz="2700" spc="-15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Practice</a:t>
            </a:r>
            <a:r>
              <a:rPr dirty="0" u="sng" baseline="3086" sz="2700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	</a:t>
            </a:r>
            <a:endParaRPr baseline="3086" sz="2700">
              <a:latin typeface="Verdana"/>
              <a:cs typeface="Verdana"/>
            </a:endParaRPr>
          </a:p>
          <a:p>
            <a:pPr marL="274955" indent="-241300">
              <a:lnSpc>
                <a:spcPts val="1580"/>
              </a:lnSpc>
              <a:spcBef>
                <a:spcPts val="1055"/>
              </a:spcBef>
              <a:buClr>
                <a:srgbClr val="FFFFFF"/>
              </a:buClr>
              <a:buSzPct val="92857"/>
              <a:buFont typeface="Arial"/>
              <a:buAutoNum type="alphaUcPeriod"/>
              <a:tabLst>
                <a:tab pos="274955" algn="l"/>
              </a:tabLst>
            </a:pPr>
            <a:r>
              <a:rPr dirty="0" sz="1400" b="1">
                <a:solidFill>
                  <a:srgbClr val="417458"/>
                </a:solidFill>
                <a:latin typeface="Calibri"/>
                <a:cs typeface="Calibri"/>
              </a:rPr>
              <a:t>Business</a:t>
            </a:r>
            <a:r>
              <a:rPr dirty="0" sz="1400" spc="-55" b="1">
                <a:solidFill>
                  <a:srgbClr val="4174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17458"/>
                </a:solidFill>
                <a:latin typeface="Calibri"/>
                <a:cs typeface="Calibri"/>
              </a:rPr>
              <a:t>Expressions</a:t>
            </a:r>
            <a:endParaRPr sz="1400">
              <a:latin typeface="Calibri"/>
              <a:cs typeface="Calibri"/>
            </a:endParaRPr>
          </a:p>
          <a:p>
            <a:pPr marL="275590">
              <a:lnSpc>
                <a:spcPts val="1340"/>
              </a:lnSpc>
            </a:pP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Read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expressions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write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own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sentence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using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expression.</a:t>
            </a:r>
            <a:endParaRPr sz="1200">
              <a:latin typeface="Calibri"/>
              <a:cs typeface="Calibri"/>
            </a:endParaRPr>
          </a:p>
          <a:p>
            <a:pPr algn="just" marL="370840" marR="2228215" indent="7620">
              <a:lnSpc>
                <a:spcPct val="111200"/>
              </a:lnSpc>
              <a:spcBef>
                <a:spcPts val="400"/>
              </a:spcBef>
            </a:pP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go</a:t>
            </a:r>
            <a:r>
              <a:rPr dirty="0" sz="1000" spc="-2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the</a:t>
            </a:r>
            <a:r>
              <a:rPr dirty="0" sz="1000" spc="-25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3CAD88"/>
                </a:solidFill>
                <a:latin typeface="Calibri"/>
                <a:cs typeface="Calibri"/>
              </a:rPr>
              <a:t>extra</a:t>
            </a:r>
            <a:r>
              <a:rPr dirty="0" sz="1000" spc="-2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mile</a:t>
            </a:r>
            <a:r>
              <a:rPr dirty="0" sz="1000" spc="-25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: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more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than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one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required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reach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goal. </a:t>
            </a:r>
            <a:r>
              <a:rPr dirty="0" sz="1000" b="1" i="1">
                <a:solidFill>
                  <a:srgbClr val="6D6E71"/>
                </a:solidFill>
                <a:latin typeface="Calibri"/>
                <a:cs typeface="Calibri"/>
              </a:rPr>
              <a:t>Ex)</a:t>
            </a:r>
            <a:r>
              <a:rPr dirty="0" sz="1000" spc="-25" b="1" i="1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I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10" i="1">
                <a:solidFill>
                  <a:srgbClr val="6D6E71"/>
                </a:solidFill>
                <a:latin typeface="Calibri Light"/>
                <a:cs typeface="Calibri Light"/>
              </a:rPr>
              <a:t>like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doing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business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with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that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10" i="1">
                <a:solidFill>
                  <a:srgbClr val="6D6E71"/>
                </a:solidFill>
                <a:latin typeface="Calibri Light"/>
                <a:cs typeface="Calibri Light"/>
              </a:rPr>
              <a:t>company;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they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always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go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the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extra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10" i="1">
                <a:solidFill>
                  <a:srgbClr val="6D6E71"/>
                </a:solidFill>
                <a:latin typeface="Calibri Light"/>
                <a:cs typeface="Calibri Light"/>
              </a:rPr>
              <a:t>mile.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Make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your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own:</a:t>
            </a:r>
            <a:endParaRPr sz="1000">
              <a:latin typeface="Calibri Light"/>
              <a:cs typeface="Calibri Light"/>
            </a:endParaRPr>
          </a:p>
          <a:p>
            <a:pPr marL="370840" marR="528955" indent="7620">
              <a:lnSpc>
                <a:spcPct val="113199"/>
              </a:lnSpc>
              <a:spcBef>
                <a:spcPts val="710"/>
              </a:spcBef>
            </a:pP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back</a:t>
            </a:r>
            <a:r>
              <a:rPr dirty="0" sz="1000" spc="-3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to</a:t>
            </a:r>
            <a:r>
              <a:rPr dirty="0" sz="1000" spc="-2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square</a:t>
            </a:r>
            <a:r>
              <a:rPr dirty="0" sz="1000" spc="-3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one</a:t>
            </a:r>
            <a:r>
              <a:rPr dirty="0" sz="1000" spc="-25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: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if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are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back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square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one,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have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start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working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on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plan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from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beginning. </a:t>
            </a:r>
            <a:r>
              <a:rPr dirty="0" sz="1000" spc="-40" b="1" i="1">
                <a:solidFill>
                  <a:srgbClr val="6D6E71"/>
                </a:solidFill>
                <a:latin typeface="Calibri"/>
                <a:cs typeface="Calibri"/>
              </a:rPr>
              <a:t>Ex)</a:t>
            </a:r>
            <a:r>
              <a:rPr dirty="0" sz="1000" spc="-60" b="1" i="1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 sz="1000" spc="-10" i="1">
                <a:solidFill>
                  <a:srgbClr val="6D6E71"/>
                </a:solidFill>
                <a:latin typeface="Calibri Light"/>
                <a:cs typeface="Calibri Light"/>
              </a:rPr>
              <a:t>I</a:t>
            </a:r>
            <a:r>
              <a:rPr dirty="0" sz="1000" spc="-5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5" i="1">
                <a:solidFill>
                  <a:srgbClr val="6D6E71"/>
                </a:solidFill>
                <a:latin typeface="Calibri Light"/>
                <a:cs typeface="Calibri Light"/>
              </a:rPr>
              <a:t>thought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everything </a:t>
            </a:r>
            <a:r>
              <a:rPr dirty="0" sz="1000" spc="-40" i="1">
                <a:solidFill>
                  <a:srgbClr val="6D6E71"/>
                </a:solidFill>
                <a:latin typeface="Calibri Light"/>
                <a:cs typeface="Calibri Light"/>
              </a:rPr>
              <a:t>was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setled,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0" i="1">
                <a:solidFill>
                  <a:srgbClr val="6D6E71"/>
                </a:solidFill>
                <a:latin typeface="Calibri Light"/>
                <a:cs typeface="Calibri Light"/>
              </a:rPr>
              <a:t>but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0" i="1">
                <a:solidFill>
                  <a:srgbClr val="6D6E71"/>
                </a:solidFill>
                <a:latin typeface="Calibri Light"/>
                <a:cs typeface="Calibri Light"/>
              </a:rPr>
              <a:t>now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5" i="1">
                <a:solidFill>
                  <a:srgbClr val="6D6E71"/>
                </a:solidFill>
                <a:latin typeface="Calibri Light"/>
                <a:cs typeface="Calibri Light"/>
              </a:rPr>
              <a:t>my</a:t>
            </a:r>
            <a:r>
              <a:rPr dirty="0" sz="1000" spc="-5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5" i="1">
                <a:solidFill>
                  <a:srgbClr val="6D6E71"/>
                </a:solidFill>
                <a:latin typeface="Calibri Light"/>
                <a:cs typeface="Calibri Light"/>
              </a:rPr>
              <a:t>clients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0" i="1">
                <a:solidFill>
                  <a:srgbClr val="6D6E71"/>
                </a:solidFill>
                <a:latin typeface="Calibri Light"/>
                <a:cs typeface="Calibri Light"/>
              </a:rPr>
              <a:t>say</a:t>
            </a:r>
            <a:r>
              <a:rPr dirty="0" sz="1000" spc="-55" i="1">
                <a:solidFill>
                  <a:srgbClr val="6D6E71"/>
                </a:solidFill>
                <a:latin typeface="Calibri Light"/>
                <a:cs typeface="Calibri Light"/>
              </a:rPr>
              <a:t> they’re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35" i="1">
                <a:solidFill>
                  <a:srgbClr val="6D6E71"/>
                </a:solidFill>
                <a:latin typeface="Calibri Light"/>
                <a:cs typeface="Calibri Light"/>
              </a:rPr>
              <a:t>not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happy </a:t>
            </a:r>
            <a:r>
              <a:rPr dirty="0" sz="1000" spc="-40" i="1">
                <a:solidFill>
                  <a:srgbClr val="6D6E71"/>
                </a:solidFill>
                <a:latin typeface="Calibri Light"/>
                <a:cs typeface="Calibri Light"/>
              </a:rPr>
              <a:t>with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0" i="1">
                <a:solidFill>
                  <a:srgbClr val="6D6E71"/>
                </a:solidFill>
                <a:latin typeface="Calibri Light"/>
                <a:cs typeface="Calibri Light"/>
              </a:rPr>
              <a:t>the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5" i="1">
                <a:solidFill>
                  <a:srgbClr val="6D6E71"/>
                </a:solidFill>
                <a:latin typeface="Calibri Light"/>
                <a:cs typeface="Calibri Light"/>
              </a:rPr>
              <a:t>deal,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so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65" i="1">
                <a:solidFill>
                  <a:srgbClr val="6D6E71"/>
                </a:solidFill>
                <a:latin typeface="Calibri Light"/>
                <a:cs typeface="Calibri Light"/>
              </a:rPr>
              <a:t>I’m</a:t>
            </a:r>
            <a:r>
              <a:rPr dirty="0" sz="1000" spc="-5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0" i="1">
                <a:solidFill>
                  <a:srgbClr val="6D6E71"/>
                </a:solidFill>
                <a:latin typeface="Calibri Light"/>
                <a:cs typeface="Calibri Light"/>
              </a:rPr>
              <a:t>back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30" i="1">
                <a:solidFill>
                  <a:srgbClr val="6D6E71"/>
                </a:solidFill>
                <a:latin typeface="Calibri Light"/>
                <a:cs typeface="Calibri Light"/>
              </a:rPr>
              <a:t>to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45" i="1">
                <a:solidFill>
                  <a:srgbClr val="6D6E71"/>
                </a:solidFill>
                <a:latin typeface="Calibri Light"/>
                <a:cs typeface="Calibri Light"/>
              </a:rPr>
              <a:t>square</a:t>
            </a:r>
            <a:r>
              <a:rPr dirty="0" sz="1000" spc="-5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one.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Make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your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own:</a:t>
            </a:r>
            <a:endParaRPr sz="1000">
              <a:latin typeface="Calibri Light"/>
              <a:cs typeface="Calibri Light"/>
            </a:endParaRPr>
          </a:p>
          <a:p>
            <a:pPr marL="372745">
              <a:lnSpc>
                <a:spcPts val="1125"/>
              </a:lnSpc>
              <a:spcBef>
                <a:spcPts val="760"/>
              </a:spcBef>
            </a:pP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take</a:t>
            </a:r>
            <a:r>
              <a:rPr dirty="0" sz="1000" spc="-25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3CAD88"/>
                </a:solidFill>
                <a:latin typeface="Calibri"/>
                <a:cs typeface="Calibri"/>
              </a:rPr>
              <a:t>matters</a:t>
            </a:r>
            <a:r>
              <a:rPr dirty="0" sz="1000" spc="-15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into</a:t>
            </a:r>
            <a:r>
              <a:rPr dirty="0" sz="1000" spc="-2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your</a:t>
            </a:r>
            <a:r>
              <a:rPr dirty="0" sz="1000" spc="-2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own</a:t>
            </a:r>
            <a:r>
              <a:rPr dirty="0" sz="1000" spc="-15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hands</a:t>
            </a:r>
            <a:r>
              <a:rPr dirty="0" sz="1000" spc="-2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: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deal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with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problem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yourself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because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people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should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have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dealt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with</a:t>
            </a:r>
            <a:endParaRPr sz="1000">
              <a:latin typeface="Calibri Light"/>
              <a:cs typeface="Calibri Light"/>
            </a:endParaRPr>
          </a:p>
          <a:p>
            <a:pPr marL="2237105">
              <a:lnSpc>
                <a:spcPts val="1125"/>
              </a:lnSpc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have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failed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so.</a:t>
            </a:r>
            <a:endParaRPr sz="1000">
              <a:latin typeface="Calibri Light"/>
              <a:cs typeface="Calibri Light"/>
            </a:endParaRPr>
          </a:p>
          <a:p>
            <a:pPr marL="372745">
              <a:lnSpc>
                <a:spcPct val="100000"/>
              </a:lnSpc>
              <a:spcBef>
                <a:spcPts val="130"/>
              </a:spcBef>
            </a:pPr>
            <a:r>
              <a:rPr dirty="0" sz="1000" spc="-20" b="1" i="1">
                <a:solidFill>
                  <a:srgbClr val="6D6E71"/>
                </a:solidFill>
                <a:latin typeface="Calibri"/>
                <a:cs typeface="Calibri"/>
              </a:rPr>
              <a:t>Ex)</a:t>
            </a:r>
            <a:r>
              <a:rPr dirty="0" sz="1000" spc="-25" b="1" i="1">
                <a:solidFill>
                  <a:srgbClr val="6D6E71"/>
                </a:solidFill>
                <a:latin typeface="Calibri"/>
                <a:cs typeface="Calibri"/>
              </a:rPr>
              <a:t> </a:t>
            </a:r>
            <a:r>
              <a:rPr dirty="0" sz="1000" spc="-30" i="1">
                <a:solidFill>
                  <a:srgbClr val="6D6E71"/>
                </a:solidFill>
                <a:latin typeface="Calibri Light"/>
                <a:cs typeface="Calibri Light"/>
              </a:rPr>
              <a:t>Because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Nick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5" i="1">
                <a:solidFill>
                  <a:srgbClr val="6D6E71"/>
                </a:solidFill>
                <a:latin typeface="Calibri Light"/>
                <a:cs typeface="Calibri Light"/>
              </a:rPr>
              <a:t>wasn’t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5" i="1">
                <a:solidFill>
                  <a:srgbClr val="6D6E71"/>
                </a:solidFill>
                <a:latin typeface="Calibri Light"/>
                <a:cs typeface="Calibri Light"/>
              </a:rPr>
              <a:t>able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to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5" i="1">
                <a:solidFill>
                  <a:srgbClr val="6D6E71"/>
                </a:solidFill>
                <a:latin typeface="Calibri Light"/>
                <a:cs typeface="Calibri Light"/>
              </a:rPr>
              <a:t>finish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the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project </a:t>
            </a:r>
            <a:r>
              <a:rPr dirty="0" sz="1000" spc="-10" i="1">
                <a:solidFill>
                  <a:srgbClr val="6D6E71"/>
                </a:solidFill>
                <a:latin typeface="Calibri Light"/>
                <a:cs typeface="Calibri Light"/>
              </a:rPr>
              <a:t>on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5" i="1">
                <a:solidFill>
                  <a:srgbClr val="6D6E71"/>
                </a:solidFill>
                <a:latin typeface="Calibri Light"/>
                <a:cs typeface="Calibri Light"/>
              </a:rPr>
              <a:t>time,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his </a:t>
            </a:r>
            <a:r>
              <a:rPr dirty="0" sz="1000" spc="-25" i="1">
                <a:solidFill>
                  <a:srgbClr val="6D6E71"/>
                </a:solidFill>
                <a:latin typeface="Calibri Light"/>
                <a:cs typeface="Calibri Light"/>
              </a:rPr>
              <a:t>boss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5" i="1">
                <a:solidFill>
                  <a:srgbClr val="6D6E71"/>
                </a:solidFill>
                <a:latin typeface="Calibri Light"/>
                <a:cs typeface="Calibri Light"/>
              </a:rPr>
              <a:t>decided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to </a:t>
            </a:r>
            <a:r>
              <a:rPr dirty="0" sz="1000" spc="-35" i="1">
                <a:solidFill>
                  <a:srgbClr val="6D6E71"/>
                </a:solidFill>
                <a:latin typeface="Calibri Light"/>
                <a:cs typeface="Calibri Light"/>
              </a:rPr>
              <a:t>take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i="1">
                <a:solidFill>
                  <a:srgbClr val="6D6E71"/>
                </a:solidFill>
                <a:latin typeface="Calibri Light"/>
                <a:cs typeface="Calibri Light"/>
              </a:rPr>
              <a:t>maters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5" i="1">
                <a:solidFill>
                  <a:srgbClr val="6D6E71"/>
                </a:solidFill>
                <a:latin typeface="Calibri Light"/>
                <a:cs typeface="Calibri Light"/>
              </a:rPr>
              <a:t>into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20" i="1">
                <a:solidFill>
                  <a:srgbClr val="6D6E71"/>
                </a:solidFill>
                <a:latin typeface="Calibri Light"/>
                <a:cs typeface="Calibri Light"/>
              </a:rPr>
              <a:t>his own</a:t>
            </a:r>
            <a:r>
              <a:rPr dirty="0" sz="1000" spc="-15" i="1">
                <a:solidFill>
                  <a:srgbClr val="6D6E71"/>
                </a:solidFill>
                <a:latin typeface="Calibri Light"/>
                <a:cs typeface="Calibri Light"/>
              </a:rPr>
              <a:t> </a:t>
            </a:r>
            <a:r>
              <a:rPr dirty="0" sz="1000" spc="-10" i="1">
                <a:solidFill>
                  <a:srgbClr val="6D6E71"/>
                </a:solidFill>
                <a:latin typeface="Calibri Light"/>
                <a:cs typeface="Calibri Light"/>
              </a:rPr>
              <a:t>hands.</a:t>
            </a:r>
            <a:endParaRPr sz="1000">
              <a:latin typeface="Calibri Light"/>
              <a:cs typeface="Calibri Light"/>
            </a:endParaRPr>
          </a:p>
          <a:p>
            <a:pPr marL="370840">
              <a:lnSpc>
                <a:spcPct val="100000"/>
              </a:lnSpc>
              <a:spcBef>
                <a:spcPts val="90"/>
              </a:spcBef>
            </a:pP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Make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your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own:</a:t>
            </a:r>
            <a:endParaRPr sz="1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000">
              <a:latin typeface="Calibri Light"/>
              <a:cs typeface="Calibri Light"/>
            </a:endParaRPr>
          </a:p>
          <a:p>
            <a:pPr marL="274955" indent="-241300">
              <a:lnSpc>
                <a:spcPts val="1580"/>
              </a:lnSpc>
              <a:spcBef>
                <a:spcPts val="5"/>
              </a:spcBef>
              <a:buClr>
                <a:srgbClr val="FFFFFF"/>
              </a:buClr>
              <a:buSzPct val="92857"/>
              <a:buFont typeface="Arial"/>
              <a:buAutoNum type="alphaUcPeriod" startAt="2"/>
              <a:tabLst>
                <a:tab pos="274955" algn="l"/>
              </a:tabLst>
            </a:pPr>
            <a:r>
              <a:rPr dirty="0" sz="1400" b="1">
                <a:solidFill>
                  <a:srgbClr val="417458"/>
                </a:solidFill>
                <a:latin typeface="Calibri"/>
                <a:cs typeface="Calibri"/>
              </a:rPr>
              <a:t>Key</a:t>
            </a:r>
            <a:r>
              <a:rPr dirty="0" sz="1400" spc="-50" b="1">
                <a:solidFill>
                  <a:srgbClr val="417458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417458"/>
                </a:solidFill>
                <a:latin typeface="Calibri"/>
                <a:cs typeface="Calibri"/>
              </a:rPr>
              <a:t>Patterns</a:t>
            </a:r>
            <a:endParaRPr sz="1400">
              <a:latin typeface="Calibri"/>
              <a:cs typeface="Calibri"/>
            </a:endParaRPr>
          </a:p>
          <a:p>
            <a:pPr marL="275590">
              <a:lnSpc>
                <a:spcPts val="1340"/>
              </a:lnSpc>
            </a:pP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Here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some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key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patterns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that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you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can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use</a:t>
            </a:r>
            <a:r>
              <a:rPr dirty="0" sz="12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when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welcoming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visitors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or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as</a:t>
            </a:r>
            <a:r>
              <a:rPr dirty="0" sz="1200" spc="-2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visitor.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1770039" y="3761468"/>
            <a:ext cx="5142230" cy="9525"/>
            <a:chOff x="1770039" y="3761468"/>
            <a:chExt cx="5142230" cy="9525"/>
          </a:xfrm>
        </p:grpSpPr>
        <p:sp>
          <p:nvSpPr>
            <p:cNvPr id="85" name="object 85" descr=""/>
            <p:cNvSpPr/>
            <p:nvPr/>
          </p:nvSpPr>
          <p:spPr>
            <a:xfrm>
              <a:off x="1793882" y="3766230"/>
              <a:ext cx="5104130" cy="0"/>
            </a:xfrm>
            <a:custGeom>
              <a:avLst/>
              <a:gdLst/>
              <a:ahLst/>
              <a:cxnLst/>
              <a:rect l="l" t="t" r="r" b="b"/>
              <a:pathLst>
                <a:path w="5104130" h="0">
                  <a:moveTo>
                    <a:pt x="0" y="0"/>
                  </a:moveTo>
                  <a:lnTo>
                    <a:pt x="5103812" y="0"/>
                  </a:lnTo>
                </a:path>
              </a:pathLst>
            </a:custGeom>
            <a:ln w="9525">
              <a:solidFill>
                <a:srgbClr val="6D6E7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770037" y="3761471"/>
              <a:ext cx="5142230" cy="9525"/>
            </a:xfrm>
            <a:custGeom>
              <a:avLst/>
              <a:gdLst/>
              <a:ahLst/>
              <a:cxnLst/>
              <a:rect l="l" t="t" r="r" b="b"/>
              <a:pathLst>
                <a:path w="5142230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  <a:path w="5142230" h="9525">
                  <a:moveTo>
                    <a:pt x="5141963" y="4762"/>
                  </a:moveTo>
                  <a:lnTo>
                    <a:pt x="5140566" y="1397"/>
                  </a:lnTo>
                  <a:lnTo>
                    <a:pt x="5137201" y="0"/>
                  </a:lnTo>
                  <a:lnTo>
                    <a:pt x="5133835" y="1397"/>
                  </a:lnTo>
                  <a:lnTo>
                    <a:pt x="5132438" y="4762"/>
                  </a:lnTo>
                  <a:lnTo>
                    <a:pt x="5133835" y="8128"/>
                  </a:lnTo>
                  <a:lnTo>
                    <a:pt x="5137201" y="9525"/>
                  </a:lnTo>
                  <a:lnTo>
                    <a:pt x="5140566" y="8128"/>
                  </a:lnTo>
                  <a:lnTo>
                    <a:pt x="5141963" y="4762"/>
                  </a:lnTo>
                  <a:close/>
                </a:path>
              </a:pathLst>
            </a:custGeom>
            <a:solidFill>
              <a:srgbClr val="6D6E71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7" name="object 87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37791" y="6952349"/>
            <a:ext cx="694725" cy="2387600"/>
          </a:xfrm>
          <a:prstGeom prst="rect">
            <a:avLst/>
          </a:prstGeom>
        </p:spPr>
      </p:pic>
      <p:sp>
        <p:nvSpPr>
          <p:cNvPr id="88" name="object 88" descr=""/>
          <p:cNvSpPr txBox="1"/>
          <p:nvPr/>
        </p:nvSpPr>
        <p:spPr>
          <a:xfrm>
            <a:off x="1842052" y="6846896"/>
            <a:ext cx="2753360" cy="3048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 marR="5080" indent="-635">
              <a:lnSpc>
                <a:spcPts val="1000"/>
              </a:lnSpc>
              <a:spcBef>
                <a:spcPts val="3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In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charge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marketing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department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Speed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Tele-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com.</a:t>
            </a:r>
            <a:r>
              <a:rPr dirty="0" sz="1000" spc="-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Company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993597" y="7171193"/>
            <a:ext cx="568960" cy="137160"/>
          </a:xfrm>
          <a:prstGeom prst="rect">
            <a:avLst/>
          </a:prstGeom>
          <a:solidFill>
            <a:srgbClr val="4F9E9F"/>
          </a:solidFill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ts val="1030"/>
              </a:lnSpc>
            </a:pP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978052" y="7299778"/>
            <a:ext cx="3728085" cy="305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Ask</a:t>
            </a:r>
            <a:r>
              <a:rPr dirty="0" sz="1000" spc="-5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Calibri Light"/>
                <a:cs typeface="Calibri Light"/>
              </a:rPr>
              <a:t>Mr.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Smith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looking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introduce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Calibri Light"/>
                <a:cs typeface="Calibri Light"/>
              </a:rPr>
              <a:t>Mr.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Smith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Calibri Light"/>
                <a:cs typeface="Calibri Light"/>
              </a:rPr>
              <a:t>Mr.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Jones,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ts val="1100"/>
              </a:lnSpc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CTO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company.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1842052" y="8563142"/>
            <a:ext cx="2752725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When</a:t>
            </a:r>
            <a:r>
              <a:rPr dirty="0" sz="1000" spc="-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Calibri Light"/>
                <a:cs typeface="Calibri Light"/>
              </a:rPr>
              <a:t>Mr.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Andes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asks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why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you’re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here,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tell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him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you’re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ts val="1100"/>
              </a:lnSpc>
            </a:pP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here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for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business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meeting.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002601" y="8882988"/>
            <a:ext cx="560070" cy="137160"/>
          </a:xfrm>
          <a:prstGeom prst="rect">
            <a:avLst/>
          </a:prstGeom>
          <a:solidFill>
            <a:srgbClr val="255140"/>
          </a:solidFill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1075"/>
              </a:lnSpc>
            </a:pP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978052" y="9016142"/>
            <a:ext cx="3713479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Ask</a:t>
            </a:r>
            <a:r>
              <a:rPr dirty="0" sz="1000" spc="-4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Calibri Light"/>
                <a:cs typeface="Calibri Light"/>
              </a:rPr>
              <a:t>Mr.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Smith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looking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introduce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Calibri Light"/>
                <a:cs typeface="Calibri Light"/>
              </a:rPr>
              <a:t>Mr.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Smith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50">
                <a:solidFill>
                  <a:srgbClr val="231F20"/>
                </a:solidFill>
                <a:latin typeface="Calibri Light"/>
                <a:cs typeface="Calibri Light"/>
              </a:rPr>
              <a:t>Mr.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Jones,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ts val="1100"/>
              </a:lnSpc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new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CTO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</a:t>
            </a:r>
            <a:r>
              <a:rPr dirty="0" sz="1000" spc="-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company.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842052" y="7804706"/>
            <a:ext cx="20681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investor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Speed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Telecom.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Company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993597" y="7993784"/>
            <a:ext cx="568960" cy="137160"/>
          </a:xfrm>
          <a:prstGeom prst="rect">
            <a:avLst/>
          </a:prstGeom>
          <a:solidFill>
            <a:srgbClr val="8CA65C"/>
          </a:solidFill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ts val="1075"/>
              </a:lnSpc>
            </a:pPr>
            <a:r>
              <a:rPr dirty="0" sz="1050" spc="-10" b="1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978052" y="8130705"/>
            <a:ext cx="3553460" cy="304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When</a:t>
            </a:r>
            <a:r>
              <a:rPr dirty="0" sz="1000" spc="-4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45">
                <a:solidFill>
                  <a:srgbClr val="231F20"/>
                </a:solidFill>
                <a:latin typeface="Calibri Light"/>
                <a:cs typeface="Calibri Light"/>
              </a:rPr>
              <a:t>Mr.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Andes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asks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why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you’re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here,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tell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him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you’re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here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busi-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ts val="1100"/>
              </a:lnSpc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ness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meeting.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97" name="object 97" descr=""/>
          <p:cNvGrpSpPr/>
          <p:nvPr/>
        </p:nvGrpSpPr>
        <p:grpSpPr>
          <a:xfrm>
            <a:off x="990639" y="6911147"/>
            <a:ext cx="3711575" cy="1918335"/>
            <a:chOff x="990639" y="6911147"/>
            <a:chExt cx="3711575" cy="1918335"/>
          </a:xfrm>
        </p:grpSpPr>
        <p:sp>
          <p:nvSpPr>
            <p:cNvPr id="98" name="object 98" descr=""/>
            <p:cNvSpPr/>
            <p:nvPr/>
          </p:nvSpPr>
          <p:spPr>
            <a:xfrm>
              <a:off x="1014480" y="7710556"/>
              <a:ext cx="3672840" cy="0"/>
            </a:xfrm>
            <a:custGeom>
              <a:avLst/>
              <a:gdLst/>
              <a:ahLst/>
              <a:cxnLst/>
              <a:rect l="l" t="t" r="r" b="b"/>
              <a:pathLst>
                <a:path w="3672840" h="0">
                  <a:moveTo>
                    <a:pt x="0" y="0"/>
                  </a:moveTo>
                  <a:lnTo>
                    <a:pt x="3672814" y="0"/>
                  </a:lnTo>
                </a:path>
              </a:pathLst>
            </a:custGeom>
            <a:ln w="9525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990638" y="7705799"/>
              <a:ext cx="3711575" cy="9525"/>
            </a:xfrm>
            <a:custGeom>
              <a:avLst/>
              <a:gdLst/>
              <a:ahLst/>
              <a:cxnLst/>
              <a:rect l="l" t="t" r="r" b="b"/>
              <a:pathLst>
                <a:path w="3711575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84" y="1397"/>
                  </a:lnTo>
                  <a:lnTo>
                    <a:pt x="0" y="4762"/>
                  </a:lnTo>
                  <a:lnTo>
                    <a:pt x="1384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  <a:path w="3711575" h="9525">
                  <a:moveTo>
                    <a:pt x="3710965" y="4762"/>
                  </a:moveTo>
                  <a:lnTo>
                    <a:pt x="3709568" y="1397"/>
                  </a:lnTo>
                  <a:lnTo>
                    <a:pt x="3706203" y="0"/>
                  </a:lnTo>
                  <a:lnTo>
                    <a:pt x="3702824" y="1397"/>
                  </a:lnTo>
                  <a:lnTo>
                    <a:pt x="3701440" y="4762"/>
                  </a:lnTo>
                  <a:lnTo>
                    <a:pt x="3702824" y="8128"/>
                  </a:lnTo>
                  <a:lnTo>
                    <a:pt x="3706203" y="9525"/>
                  </a:lnTo>
                  <a:lnTo>
                    <a:pt x="3709568" y="8128"/>
                  </a:lnTo>
                  <a:lnTo>
                    <a:pt x="3710965" y="4762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014480" y="8527755"/>
              <a:ext cx="3672840" cy="0"/>
            </a:xfrm>
            <a:custGeom>
              <a:avLst/>
              <a:gdLst/>
              <a:ahLst/>
              <a:cxnLst/>
              <a:rect l="l" t="t" r="r" b="b"/>
              <a:pathLst>
                <a:path w="3672840" h="0">
                  <a:moveTo>
                    <a:pt x="0" y="0"/>
                  </a:moveTo>
                  <a:lnTo>
                    <a:pt x="3672814" y="0"/>
                  </a:lnTo>
                </a:path>
              </a:pathLst>
            </a:custGeom>
            <a:ln w="9525">
              <a:solidFill>
                <a:srgbClr val="93959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990638" y="8522994"/>
              <a:ext cx="3711575" cy="9525"/>
            </a:xfrm>
            <a:custGeom>
              <a:avLst/>
              <a:gdLst/>
              <a:ahLst/>
              <a:cxnLst/>
              <a:rect l="l" t="t" r="r" b="b"/>
              <a:pathLst>
                <a:path w="3711575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84" y="1397"/>
                  </a:lnTo>
                  <a:lnTo>
                    <a:pt x="0" y="4762"/>
                  </a:lnTo>
                  <a:lnTo>
                    <a:pt x="1384" y="8140"/>
                  </a:lnTo>
                  <a:lnTo>
                    <a:pt x="4762" y="9525"/>
                  </a:lnTo>
                  <a:lnTo>
                    <a:pt x="8128" y="8140"/>
                  </a:lnTo>
                  <a:lnTo>
                    <a:pt x="9525" y="4762"/>
                  </a:lnTo>
                  <a:close/>
                </a:path>
                <a:path w="3711575" h="9525">
                  <a:moveTo>
                    <a:pt x="3710965" y="4762"/>
                  </a:moveTo>
                  <a:lnTo>
                    <a:pt x="3709568" y="1397"/>
                  </a:lnTo>
                  <a:lnTo>
                    <a:pt x="3706203" y="0"/>
                  </a:lnTo>
                  <a:lnTo>
                    <a:pt x="3702824" y="1397"/>
                  </a:lnTo>
                  <a:lnTo>
                    <a:pt x="3701440" y="4762"/>
                  </a:lnTo>
                  <a:lnTo>
                    <a:pt x="3702824" y="8140"/>
                  </a:lnTo>
                  <a:lnTo>
                    <a:pt x="3706203" y="9525"/>
                  </a:lnTo>
                  <a:lnTo>
                    <a:pt x="3709568" y="8140"/>
                  </a:lnTo>
                  <a:lnTo>
                    <a:pt x="3710965" y="4762"/>
                  </a:lnTo>
                  <a:close/>
                </a:path>
              </a:pathLst>
            </a:custGeom>
            <a:solidFill>
              <a:srgbClr val="9395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776639" y="6911147"/>
              <a:ext cx="0" cy="201930"/>
            </a:xfrm>
            <a:custGeom>
              <a:avLst/>
              <a:gdLst/>
              <a:ahLst/>
              <a:cxnLst/>
              <a:rect l="l" t="t" r="r" b="b"/>
              <a:pathLst>
                <a:path w="0" h="201929">
                  <a:moveTo>
                    <a:pt x="0" y="0"/>
                  </a:moveTo>
                  <a:lnTo>
                    <a:pt x="0" y="201599"/>
                  </a:lnTo>
                </a:path>
              </a:pathLst>
            </a:custGeom>
            <a:ln w="9525">
              <a:solidFill>
                <a:srgbClr val="4F9E9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776639" y="7855195"/>
              <a:ext cx="0" cy="92710"/>
            </a:xfrm>
            <a:custGeom>
              <a:avLst/>
              <a:gdLst/>
              <a:ahLst/>
              <a:cxnLst/>
              <a:rect l="l" t="t" r="r" b="b"/>
              <a:pathLst>
                <a:path w="0" h="92709">
                  <a:moveTo>
                    <a:pt x="0" y="0"/>
                  </a:moveTo>
                  <a:lnTo>
                    <a:pt x="0" y="92468"/>
                  </a:lnTo>
                </a:path>
              </a:pathLst>
            </a:custGeom>
            <a:ln w="9525">
              <a:solidFill>
                <a:srgbClr val="8CA65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767639" y="8627395"/>
              <a:ext cx="0" cy="201930"/>
            </a:xfrm>
            <a:custGeom>
              <a:avLst/>
              <a:gdLst/>
              <a:ahLst/>
              <a:cxnLst/>
              <a:rect l="l" t="t" r="r" b="b"/>
              <a:pathLst>
                <a:path w="0" h="201929">
                  <a:moveTo>
                    <a:pt x="0" y="0"/>
                  </a:moveTo>
                  <a:lnTo>
                    <a:pt x="0" y="201599"/>
                  </a:lnTo>
                </a:path>
              </a:pathLst>
            </a:custGeom>
            <a:ln w="9525">
              <a:solidFill>
                <a:srgbClr val="25514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974901" y="6894474"/>
            <a:ext cx="7493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 b="1">
                <a:solidFill>
                  <a:srgbClr val="4F9E9F"/>
                </a:solidFill>
                <a:latin typeface="Cambria"/>
                <a:cs typeface="Cambria"/>
              </a:rPr>
              <a:t>Mr.</a:t>
            </a:r>
            <a:r>
              <a:rPr dirty="0" sz="1100" spc="70" b="1">
                <a:solidFill>
                  <a:srgbClr val="4F9E9F"/>
                </a:solidFill>
                <a:latin typeface="Cambria"/>
                <a:cs typeface="Cambria"/>
              </a:rPr>
              <a:t> </a:t>
            </a:r>
            <a:r>
              <a:rPr dirty="0" sz="1100" spc="65" b="1">
                <a:solidFill>
                  <a:srgbClr val="4F9E9F"/>
                </a:solidFill>
                <a:latin typeface="Cambria"/>
                <a:cs typeface="Cambria"/>
              </a:rPr>
              <a:t>Andes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06" name="object 106" descr=""/>
          <p:cNvSpPr txBox="1"/>
          <p:nvPr/>
        </p:nvSpPr>
        <p:spPr>
          <a:xfrm>
            <a:off x="974901" y="7795321"/>
            <a:ext cx="74231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 b="1">
                <a:solidFill>
                  <a:srgbClr val="8CA65C"/>
                </a:solidFill>
                <a:latin typeface="Cambria"/>
                <a:cs typeface="Cambria"/>
              </a:rPr>
              <a:t>Mr.</a:t>
            </a:r>
            <a:r>
              <a:rPr dirty="0" sz="1100" spc="70" b="1">
                <a:solidFill>
                  <a:srgbClr val="8CA65C"/>
                </a:solidFill>
                <a:latin typeface="Cambria"/>
                <a:cs typeface="Cambria"/>
              </a:rPr>
              <a:t> </a:t>
            </a:r>
            <a:r>
              <a:rPr dirty="0" sz="1100" spc="85" b="1">
                <a:solidFill>
                  <a:srgbClr val="8CA65C"/>
                </a:solidFill>
                <a:latin typeface="Cambria"/>
                <a:cs typeface="Cambria"/>
              </a:rPr>
              <a:t>Smith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07" name="object 107" descr=""/>
          <p:cNvSpPr txBox="1"/>
          <p:nvPr/>
        </p:nvSpPr>
        <p:spPr>
          <a:xfrm>
            <a:off x="974901" y="8610720"/>
            <a:ext cx="71247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50" b="1">
                <a:solidFill>
                  <a:srgbClr val="255140"/>
                </a:solidFill>
                <a:latin typeface="Cambria"/>
                <a:cs typeface="Cambria"/>
              </a:rPr>
              <a:t>Mr.</a:t>
            </a:r>
            <a:r>
              <a:rPr dirty="0" sz="1100" spc="70" b="1">
                <a:solidFill>
                  <a:srgbClr val="255140"/>
                </a:solidFill>
                <a:latin typeface="Cambria"/>
                <a:cs typeface="Cambria"/>
              </a:rPr>
              <a:t> </a:t>
            </a:r>
            <a:r>
              <a:rPr dirty="0" sz="1100" spc="85" b="1">
                <a:solidFill>
                  <a:srgbClr val="255140"/>
                </a:solidFill>
                <a:latin typeface="Cambria"/>
                <a:cs typeface="Cambria"/>
              </a:rPr>
              <a:t>Jones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533989"/>
            <a:ext cx="7632065" cy="6582409"/>
            <a:chOff x="0" y="3533989"/>
            <a:chExt cx="7632065" cy="658240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190" y="3533989"/>
              <a:ext cx="2922600" cy="228513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5416168"/>
              <a:ext cx="7487284" cy="4700270"/>
            </a:xfrm>
            <a:custGeom>
              <a:avLst/>
              <a:gdLst/>
              <a:ahLst/>
              <a:cxnLst/>
              <a:rect l="l" t="t" r="r" b="b"/>
              <a:pathLst>
                <a:path w="7487284" h="4700270">
                  <a:moveTo>
                    <a:pt x="6911099" y="0"/>
                  </a:moveTo>
                  <a:lnTo>
                    <a:pt x="0" y="432904"/>
                  </a:lnTo>
                  <a:lnTo>
                    <a:pt x="0" y="4699825"/>
                  </a:lnTo>
                  <a:lnTo>
                    <a:pt x="7486845" y="4699825"/>
                  </a:lnTo>
                  <a:lnTo>
                    <a:pt x="7243203" y="563968"/>
                  </a:lnTo>
                  <a:lnTo>
                    <a:pt x="7191898" y="220578"/>
                  </a:lnTo>
                  <a:lnTo>
                    <a:pt x="7102797" y="49556"/>
                  </a:lnTo>
                  <a:lnTo>
                    <a:pt x="6911099" y="0"/>
                  </a:lnTo>
                  <a:close/>
                </a:path>
              </a:pathLst>
            </a:custGeom>
            <a:solidFill>
              <a:srgbClr val="EFE5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691166" y="6275881"/>
              <a:ext cx="3941445" cy="3840479"/>
            </a:xfrm>
            <a:custGeom>
              <a:avLst/>
              <a:gdLst/>
              <a:ahLst/>
              <a:cxnLst/>
              <a:rect l="l" t="t" r="r" b="b"/>
              <a:pathLst>
                <a:path w="3941445" h="3840479">
                  <a:moveTo>
                    <a:pt x="3940846" y="0"/>
                  </a:moveTo>
                  <a:lnTo>
                    <a:pt x="0" y="0"/>
                  </a:lnTo>
                  <a:lnTo>
                    <a:pt x="0" y="3840111"/>
                  </a:lnTo>
                  <a:lnTo>
                    <a:pt x="3940846" y="3840111"/>
                  </a:lnTo>
                  <a:lnTo>
                    <a:pt x="3940846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756402" y="6290290"/>
              <a:ext cx="3876040" cy="3825875"/>
            </a:xfrm>
            <a:custGeom>
              <a:avLst/>
              <a:gdLst/>
              <a:ahLst/>
              <a:cxnLst/>
              <a:rect l="l" t="t" r="r" b="b"/>
              <a:pathLst>
                <a:path w="3876040" h="3825875">
                  <a:moveTo>
                    <a:pt x="529565" y="0"/>
                  </a:moveTo>
                  <a:lnTo>
                    <a:pt x="399346" y="33328"/>
                  </a:lnTo>
                  <a:lnTo>
                    <a:pt x="346753" y="142594"/>
                  </a:lnTo>
                  <a:lnTo>
                    <a:pt x="329599" y="360705"/>
                  </a:lnTo>
                  <a:lnTo>
                    <a:pt x="0" y="3825702"/>
                  </a:lnTo>
                  <a:lnTo>
                    <a:pt x="3875610" y="3825702"/>
                  </a:lnTo>
                  <a:lnTo>
                    <a:pt x="3875610" y="312193"/>
                  </a:lnTo>
                  <a:lnTo>
                    <a:pt x="779599" y="9703"/>
                  </a:lnTo>
                  <a:lnTo>
                    <a:pt x="529565" y="0"/>
                  </a:lnTo>
                  <a:close/>
                </a:path>
              </a:pathLst>
            </a:custGeom>
            <a:solidFill>
              <a:srgbClr val="CDC1B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719999" y="1083875"/>
            <a:ext cx="197485" cy="165735"/>
          </a:xfrm>
          <a:custGeom>
            <a:avLst/>
            <a:gdLst/>
            <a:ahLst/>
            <a:cxnLst/>
            <a:rect l="l" t="t" r="r" b="b"/>
            <a:pathLst>
              <a:path w="197484" h="165734">
                <a:moveTo>
                  <a:pt x="144576" y="0"/>
                </a:moveTo>
                <a:lnTo>
                  <a:pt x="0" y="0"/>
                </a:lnTo>
                <a:lnTo>
                  <a:pt x="0" y="165633"/>
                </a:lnTo>
                <a:lnTo>
                  <a:pt x="144576" y="165633"/>
                </a:lnTo>
                <a:lnTo>
                  <a:pt x="197192" y="83756"/>
                </a:lnTo>
                <a:lnTo>
                  <a:pt x="144576" y="0"/>
                </a:lnTo>
                <a:close/>
              </a:path>
            </a:pathLst>
          </a:custGeom>
          <a:solidFill>
            <a:srgbClr val="4174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44004" y="1759152"/>
            <a:ext cx="3828415" cy="361950"/>
          </a:xfrm>
          <a:prstGeom prst="rect">
            <a:avLst/>
          </a:prstGeom>
          <a:solidFill>
            <a:srgbClr val="DEE7EB"/>
          </a:solidFill>
        </p:spPr>
        <p:txBody>
          <a:bodyPr wrap="square" lIns="0" tIns="635" rIns="0" bIns="0" rtlCol="0" vert="horz">
            <a:spAutoFit/>
          </a:bodyPr>
          <a:lstStyle/>
          <a:p>
            <a:pPr marL="788670" marR="306705" indent="-718820">
              <a:lnSpc>
                <a:spcPts val="1350"/>
              </a:lnSpc>
              <a:spcBef>
                <a:spcPts val="5"/>
              </a:spcBef>
            </a:pPr>
            <a:r>
              <a:rPr dirty="0" sz="1000" spc="-70" b="1">
                <a:solidFill>
                  <a:srgbClr val="231F20"/>
                </a:solidFill>
                <a:latin typeface="Georgia"/>
                <a:cs typeface="Georgia"/>
              </a:rPr>
              <a:t>Mr.</a:t>
            </a:r>
            <a:r>
              <a:rPr dirty="0" sz="1000" spc="-2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Georgia"/>
                <a:cs typeface="Georgia"/>
              </a:rPr>
              <a:t>Andes:</a:t>
            </a:r>
            <a:r>
              <a:rPr dirty="0" sz="1000" spc="170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Hello.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seem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visitor;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could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tell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me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who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you’re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looking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for?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01477" y="2193741"/>
            <a:ext cx="6711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0" b="1">
                <a:solidFill>
                  <a:srgbClr val="58595B"/>
                </a:solidFill>
                <a:latin typeface="Georgia"/>
                <a:cs typeface="Georgia"/>
              </a:rPr>
              <a:t>Mr.</a:t>
            </a:r>
            <a:r>
              <a:rPr dirty="0" sz="1000" spc="-5" b="1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45" b="1">
                <a:solidFill>
                  <a:srgbClr val="58595B"/>
                </a:solidFill>
                <a:latin typeface="Georgia"/>
                <a:cs typeface="Georgia"/>
              </a:rPr>
              <a:t>Smith: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539171" y="2174691"/>
            <a:ext cx="2934335" cy="368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Yes,</a:t>
            </a:r>
            <a:r>
              <a:rPr dirty="0" sz="1000" spc="-2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I’m</a:t>
            </a:r>
            <a:r>
              <a:rPr dirty="0" sz="1000" spc="-2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here</a:t>
            </a:r>
            <a:r>
              <a:rPr dirty="0" sz="1000" spc="-2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for</a:t>
            </a:r>
            <a:r>
              <a:rPr dirty="0" sz="1000" spc="-2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a</a:t>
            </a:r>
            <a:r>
              <a:rPr dirty="0" sz="1000" spc="-2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business</a:t>
            </a:r>
            <a:r>
              <a:rPr dirty="0" sz="1000" spc="-2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meeting</a:t>
            </a:r>
            <a:r>
              <a:rPr dirty="0" sz="1000" spc="-2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with</a:t>
            </a:r>
            <a:r>
              <a:rPr dirty="0" sz="1000" spc="-2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Mr.</a:t>
            </a:r>
            <a:r>
              <a:rPr dirty="0" sz="1000" spc="-2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Andes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of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the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marketing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department.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44004" y="2625876"/>
            <a:ext cx="3828415" cy="551180"/>
          </a:xfrm>
          <a:prstGeom prst="rect">
            <a:avLst/>
          </a:prstGeom>
          <a:solidFill>
            <a:srgbClr val="DEE7EB"/>
          </a:solidFill>
        </p:spPr>
        <p:txBody>
          <a:bodyPr wrap="square" lIns="0" tIns="1714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35"/>
              </a:spcBef>
            </a:pPr>
            <a:r>
              <a:rPr dirty="0" sz="1000" spc="-70" b="1">
                <a:solidFill>
                  <a:srgbClr val="231F20"/>
                </a:solidFill>
                <a:latin typeface="Georgia"/>
                <a:cs typeface="Georgia"/>
              </a:rPr>
              <a:t>Mr.</a:t>
            </a:r>
            <a:r>
              <a:rPr dirty="0" sz="1000" spc="-2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Georgia"/>
                <a:cs typeface="Georgia"/>
              </a:rPr>
              <a:t>Andes:</a:t>
            </a:r>
            <a:r>
              <a:rPr dirty="0" sz="1000" spc="16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Oh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that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would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be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me,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must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be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Mr.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Smith.</a:t>
            </a:r>
            <a:endParaRPr sz="1000">
              <a:latin typeface="Georgia"/>
              <a:cs typeface="Georgia"/>
            </a:endParaRPr>
          </a:p>
          <a:p>
            <a:pPr marL="788670" marR="59690">
              <a:lnSpc>
                <a:spcPct val="112500"/>
              </a:lnSpc>
            </a:pP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You’re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here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little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early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for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our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meeting.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That’s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okay.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Would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mind</a:t>
            </a:r>
            <a:r>
              <a:rPr dirty="0" sz="10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following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me</a:t>
            </a:r>
            <a:r>
              <a:rPr dirty="0" sz="1000" spc="-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this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way?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1479" y="3238191"/>
            <a:ext cx="161607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0" b="1">
                <a:solidFill>
                  <a:srgbClr val="58595B"/>
                </a:solidFill>
                <a:latin typeface="Georgia"/>
                <a:cs typeface="Georgia"/>
              </a:rPr>
              <a:t>Mr.</a:t>
            </a:r>
            <a:r>
              <a:rPr dirty="0" sz="1000" spc="-25" b="1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20" b="1">
                <a:solidFill>
                  <a:srgbClr val="58595B"/>
                </a:solidFill>
                <a:latin typeface="Georgia"/>
                <a:cs typeface="Georgia"/>
              </a:rPr>
              <a:t>Smith:</a:t>
            </a:r>
            <a:r>
              <a:rPr dirty="0" sz="1000" spc="315" b="1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Yes,</a:t>
            </a:r>
            <a:r>
              <a:rPr dirty="0" sz="1000" spc="-4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thank</a:t>
            </a:r>
            <a:r>
              <a:rPr dirty="0" sz="1000" spc="-4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20">
                <a:solidFill>
                  <a:srgbClr val="58595B"/>
                </a:solidFill>
                <a:latin typeface="Georgia"/>
                <a:cs typeface="Georgia"/>
              </a:rPr>
              <a:t>you.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4004" y="3509999"/>
            <a:ext cx="3828415" cy="207010"/>
          </a:xfrm>
          <a:prstGeom prst="rect">
            <a:avLst/>
          </a:prstGeom>
          <a:solidFill>
            <a:srgbClr val="DEE7EB"/>
          </a:solidFill>
        </p:spPr>
        <p:txBody>
          <a:bodyPr wrap="square" lIns="0" tIns="571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45"/>
              </a:spcBef>
            </a:pPr>
            <a:r>
              <a:rPr dirty="0" sz="1000" spc="-70" b="1">
                <a:solidFill>
                  <a:srgbClr val="231F20"/>
                </a:solidFill>
                <a:latin typeface="Georgia"/>
                <a:cs typeface="Georgia"/>
              </a:rPr>
              <a:t>Mr.</a:t>
            </a:r>
            <a:r>
              <a:rPr dirty="0" sz="1000" spc="-2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Georgia"/>
                <a:cs typeface="Georgia"/>
              </a:rPr>
              <a:t>Andes:</a:t>
            </a:r>
            <a:r>
              <a:rPr dirty="0" sz="1000" spc="170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Did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have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any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problems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finding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our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company?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1479" y="3768292"/>
            <a:ext cx="233870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0" b="1">
                <a:solidFill>
                  <a:srgbClr val="58595B"/>
                </a:solidFill>
                <a:latin typeface="Georgia"/>
                <a:cs typeface="Georgia"/>
              </a:rPr>
              <a:t>Mr.</a:t>
            </a:r>
            <a:r>
              <a:rPr dirty="0" sz="1000" spc="-25" b="1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20" b="1">
                <a:solidFill>
                  <a:srgbClr val="58595B"/>
                </a:solidFill>
                <a:latin typeface="Georgia"/>
                <a:cs typeface="Georgia"/>
              </a:rPr>
              <a:t>Smith:</a:t>
            </a:r>
            <a:r>
              <a:rPr dirty="0" sz="1000" spc="340" b="1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No,</a:t>
            </a:r>
            <a:r>
              <a:rPr dirty="0" sz="1000" spc="-3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it</a:t>
            </a:r>
            <a:r>
              <a:rPr dirty="0" sz="1000" spc="-3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was</a:t>
            </a:r>
            <a:r>
              <a:rPr dirty="0" sz="1000" spc="-3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quite</a:t>
            </a:r>
            <a:r>
              <a:rPr dirty="0" sz="1000" spc="-3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easy</a:t>
            </a:r>
            <a:r>
              <a:rPr dirty="0" sz="1000" spc="-3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to</a:t>
            </a:r>
            <a:r>
              <a:rPr dirty="0" sz="1000" spc="-3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find.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744004" y="4013999"/>
            <a:ext cx="3828415" cy="920115"/>
          </a:xfrm>
          <a:prstGeom prst="rect">
            <a:avLst/>
          </a:prstGeom>
          <a:solidFill>
            <a:srgbClr val="DEE7EB"/>
          </a:solidFill>
        </p:spPr>
        <p:txBody>
          <a:bodyPr wrap="square" lIns="0" tIns="12700" rIns="0" bIns="0" rtlCol="0" vert="horz">
            <a:spAutoFit/>
          </a:bodyPr>
          <a:lstStyle/>
          <a:p>
            <a:pPr marL="788670" marR="54610" indent="-718820">
              <a:lnSpc>
                <a:spcPct val="112500"/>
              </a:lnSpc>
              <a:spcBef>
                <a:spcPts val="100"/>
              </a:spcBef>
            </a:pPr>
            <a:r>
              <a:rPr dirty="0" sz="1000" spc="-70" b="1">
                <a:solidFill>
                  <a:srgbClr val="231F20"/>
                </a:solidFill>
                <a:latin typeface="Georgia"/>
                <a:cs typeface="Georgia"/>
              </a:rPr>
              <a:t>Mr.</a:t>
            </a:r>
            <a:r>
              <a:rPr dirty="0" sz="1000" spc="-25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35" b="1">
                <a:solidFill>
                  <a:srgbClr val="231F20"/>
                </a:solidFill>
                <a:latin typeface="Georgia"/>
                <a:cs typeface="Georgia"/>
              </a:rPr>
              <a:t>Andes:</a:t>
            </a:r>
            <a:r>
              <a:rPr dirty="0" sz="1000" spc="160" b="1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Great.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Now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let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me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properly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introduce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myself.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I’m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John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Andes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I’m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in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charge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marketing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department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here.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It’s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pleasure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meet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you.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I</a:t>
            </a:r>
            <a:r>
              <a:rPr dirty="0" sz="1000" spc="-2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would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also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like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introduce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you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our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new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CTO,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Mr.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Jones.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Mr.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Jones,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this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is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Mr.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Smith,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one</a:t>
            </a:r>
            <a:r>
              <a:rPr dirty="0" sz="1000" spc="-15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of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231F20"/>
                </a:solidFill>
                <a:latin typeface="Georgia"/>
                <a:cs typeface="Georgia"/>
              </a:rPr>
              <a:t>our</a:t>
            </a:r>
            <a:r>
              <a:rPr dirty="0" sz="1000" spc="-20">
                <a:solidFill>
                  <a:srgbClr val="231F20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Georgia"/>
                <a:cs typeface="Georgia"/>
              </a:rPr>
              <a:t>investors.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01479" y="4984191"/>
            <a:ext cx="6610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70" b="1">
                <a:solidFill>
                  <a:srgbClr val="58595B"/>
                </a:solidFill>
                <a:latin typeface="Georgia"/>
                <a:cs typeface="Georgia"/>
              </a:rPr>
              <a:t>Mr.</a:t>
            </a:r>
            <a:r>
              <a:rPr dirty="0" sz="1000" spc="-5" b="1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45" b="1">
                <a:solidFill>
                  <a:srgbClr val="58595B"/>
                </a:solidFill>
                <a:latin typeface="Georgia"/>
                <a:cs typeface="Georgia"/>
              </a:rPr>
              <a:t>Jones: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564232" y="4965141"/>
            <a:ext cx="2831465" cy="539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12500"/>
              </a:lnSpc>
              <a:spcBef>
                <a:spcPts val="100"/>
              </a:spcBef>
            </a:pP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Very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nice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to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meet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you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Mr.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Smith.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I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want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to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thank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you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for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taking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your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time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to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visit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our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company.</a:t>
            </a:r>
            <a:r>
              <a:rPr dirty="0" sz="1000" spc="-1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50">
                <a:solidFill>
                  <a:srgbClr val="58595B"/>
                </a:solidFill>
                <a:latin typeface="Georgia"/>
                <a:cs typeface="Georgia"/>
              </a:rPr>
              <a:t>I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 hope</a:t>
            </a:r>
            <a:r>
              <a:rPr dirty="0" sz="1000" spc="-3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today’s</a:t>
            </a:r>
            <a:r>
              <a:rPr dirty="0" sz="1000" spc="-3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meeting</a:t>
            </a:r>
            <a:r>
              <a:rPr dirty="0" sz="1000" spc="-3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produces</a:t>
            </a:r>
            <a:r>
              <a:rPr dirty="0" sz="1000" spc="-35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>
                <a:solidFill>
                  <a:srgbClr val="58595B"/>
                </a:solidFill>
                <a:latin typeface="Georgia"/>
                <a:cs typeface="Georgia"/>
              </a:rPr>
              <a:t>positive</a:t>
            </a:r>
            <a:r>
              <a:rPr dirty="0" sz="1000" spc="-30">
                <a:solidFill>
                  <a:srgbClr val="58595B"/>
                </a:solidFill>
                <a:latin typeface="Georgia"/>
                <a:cs typeface="Georgia"/>
              </a:rPr>
              <a:t> </a:t>
            </a:r>
            <a:r>
              <a:rPr dirty="0" sz="1000" spc="-10">
                <a:solidFill>
                  <a:srgbClr val="58595B"/>
                </a:solidFill>
                <a:latin typeface="Georgia"/>
                <a:cs typeface="Georgia"/>
              </a:rPr>
              <a:t>outcomes.</a:t>
            </a:r>
            <a:endParaRPr sz="1000">
              <a:latin typeface="Georgia"/>
              <a:cs typeface="Georgia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3430" y="1404958"/>
            <a:ext cx="211074" cy="211074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728794" y="975368"/>
            <a:ext cx="3564890" cy="69024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dirty="0" sz="13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300" spc="95" b="1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dirty="0" baseline="2314" sz="1800" b="1">
                <a:solidFill>
                  <a:srgbClr val="231F20"/>
                </a:solidFill>
                <a:latin typeface="Calibri"/>
                <a:cs typeface="Calibri"/>
              </a:rPr>
              <a:t>Practice</a:t>
            </a:r>
            <a:r>
              <a:rPr dirty="0" baseline="2314" sz="1800" spc="-3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2314" sz="1800" b="1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baseline="2314" sz="1800" spc="-37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2314" sz="1800" spc="-15" b="1">
                <a:solidFill>
                  <a:srgbClr val="231F20"/>
                </a:solidFill>
                <a:latin typeface="Calibri"/>
                <a:cs typeface="Calibri"/>
              </a:rPr>
              <a:t>dialogue</a:t>
            </a:r>
            <a:r>
              <a:rPr dirty="0" baseline="2314" sz="1800" spc="-37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2314" sz="1800" b="1">
                <a:solidFill>
                  <a:srgbClr val="231F20"/>
                </a:solidFill>
                <a:latin typeface="Calibri"/>
                <a:cs typeface="Calibri"/>
              </a:rPr>
              <a:t>with</a:t>
            </a:r>
            <a:r>
              <a:rPr dirty="0" baseline="2314" sz="1800" spc="-22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2314" sz="1800" b="1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dirty="0" baseline="2314" sz="1800" spc="-37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2314" sz="1800" spc="-15" b="1">
                <a:solidFill>
                  <a:srgbClr val="231F20"/>
                </a:solidFill>
                <a:latin typeface="Calibri"/>
                <a:cs typeface="Calibri"/>
              </a:rPr>
              <a:t>partner.</a:t>
            </a:r>
            <a:endParaRPr baseline="2314" sz="1800">
              <a:latin typeface="Calibri"/>
              <a:cs typeface="Calibri"/>
            </a:endParaRPr>
          </a:p>
          <a:p>
            <a:pPr marL="591185">
              <a:lnSpc>
                <a:spcPct val="100000"/>
              </a:lnSpc>
              <a:spcBef>
                <a:spcPts val="825"/>
              </a:spcBef>
            </a:pPr>
            <a:r>
              <a:rPr dirty="0" sz="1900" spc="-125" b="1">
                <a:solidFill>
                  <a:srgbClr val="F6863E"/>
                </a:solidFill>
                <a:latin typeface="Georgia"/>
                <a:cs typeface="Georgia"/>
              </a:rPr>
              <a:t>Welcome</a:t>
            </a:r>
            <a:r>
              <a:rPr dirty="0" sz="1900" spc="-20" b="1">
                <a:solidFill>
                  <a:srgbClr val="F6863E"/>
                </a:solidFill>
                <a:latin typeface="Georgia"/>
                <a:cs typeface="Georgia"/>
              </a:rPr>
              <a:t> </a:t>
            </a:r>
            <a:r>
              <a:rPr dirty="0" sz="1900" spc="-90" b="1">
                <a:solidFill>
                  <a:srgbClr val="F6863E"/>
                </a:solidFill>
                <a:latin typeface="Georgia"/>
                <a:cs typeface="Georgia"/>
              </a:rPr>
              <a:t>to</a:t>
            </a:r>
            <a:r>
              <a:rPr dirty="0" sz="1900" spc="-20" b="1">
                <a:solidFill>
                  <a:srgbClr val="F6863E"/>
                </a:solidFill>
                <a:latin typeface="Georgia"/>
                <a:cs typeface="Georgia"/>
              </a:rPr>
              <a:t> </a:t>
            </a:r>
            <a:r>
              <a:rPr dirty="0" sz="1900" spc="-135" b="1">
                <a:solidFill>
                  <a:srgbClr val="F6863E"/>
                </a:solidFill>
                <a:latin typeface="Georgia"/>
                <a:cs typeface="Georgia"/>
              </a:rPr>
              <a:t>Our</a:t>
            </a:r>
            <a:r>
              <a:rPr dirty="0" sz="1900" spc="-20" b="1">
                <a:solidFill>
                  <a:srgbClr val="F6863E"/>
                </a:solidFill>
                <a:latin typeface="Georgia"/>
                <a:cs typeface="Georgia"/>
              </a:rPr>
              <a:t> </a:t>
            </a:r>
            <a:r>
              <a:rPr dirty="0" sz="1900" spc="-114" b="1">
                <a:solidFill>
                  <a:srgbClr val="F6863E"/>
                </a:solidFill>
                <a:latin typeface="Georgia"/>
                <a:cs typeface="Georgia"/>
              </a:rPr>
              <a:t>Company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32852" y="661967"/>
            <a:ext cx="1543685" cy="1473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40"/>
              </a:lnSpc>
            </a:pPr>
            <a:r>
              <a:rPr dirty="0" baseline="-6944" sz="1800">
                <a:solidFill>
                  <a:srgbClr val="3CAD88"/>
                </a:solidFill>
                <a:latin typeface="Arial MT"/>
                <a:cs typeface="Arial MT"/>
              </a:rPr>
              <a:t>12</a:t>
            </a:r>
            <a:r>
              <a:rPr dirty="0" baseline="-6944" sz="1800" spc="434">
                <a:solidFill>
                  <a:srgbClr val="3CAD88"/>
                </a:solidFill>
                <a:latin typeface="Arial MT"/>
                <a:cs typeface="Arial MT"/>
              </a:rPr>
              <a:t> </a:t>
            </a:r>
            <a:r>
              <a:rPr dirty="0" sz="800" spc="-80" b="1">
                <a:solidFill>
                  <a:srgbClr val="808285"/>
                </a:solidFill>
                <a:latin typeface="Arial"/>
                <a:cs typeface="Arial"/>
              </a:rPr>
              <a:t>UNIT</a:t>
            </a:r>
            <a:r>
              <a:rPr dirty="0" sz="800" spc="-40" b="1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800" spc="-20" b="1">
                <a:solidFill>
                  <a:srgbClr val="808285"/>
                </a:solidFill>
                <a:latin typeface="Arial"/>
                <a:cs typeface="Arial"/>
              </a:rPr>
              <a:t>1.</a:t>
            </a:r>
            <a:r>
              <a:rPr dirty="0" sz="800" spc="-30" b="1">
                <a:solidFill>
                  <a:srgbClr val="808285"/>
                </a:solidFill>
                <a:latin typeface="Arial"/>
                <a:cs typeface="Arial"/>
              </a:rPr>
              <a:t> </a:t>
            </a:r>
            <a:r>
              <a:rPr dirty="0" sz="800" spc="-55">
                <a:solidFill>
                  <a:srgbClr val="808285"/>
                </a:solidFill>
                <a:latin typeface="Verdana"/>
                <a:cs typeface="Verdana"/>
              </a:rPr>
              <a:t>Daily</a:t>
            </a:r>
            <a:r>
              <a:rPr dirty="0" sz="800" spc="-10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dirty="0" sz="800" spc="-20">
                <a:solidFill>
                  <a:srgbClr val="808285"/>
                </a:solidFill>
                <a:latin typeface="Verdana"/>
                <a:cs typeface="Verdana"/>
              </a:rPr>
              <a:t>Office</a:t>
            </a:r>
            <a:r>
              <a:rPr dirty="0" sz="800" spc="-10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dirty="0" sz="800" spc="-45">
                <a:solidFill>
                  <a:srgbClr val="808285"/>
                </a:solidFill>
                <a:latin typeface="Verdana"/>
                <a:cs typeface="Verdana"/>
              </a:rPr>
              <a:t>Routines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727562" y="6623986"/>
            <a:ext cx="1927860" cy="267970"/>
            <a:chOff x="727562" y="6623986"/>
            <a:chExt cx="1927860" cy="267970"/>
          </a:xfrm>
        </p:grpSpPr>
        <p:sp>
          <p:nvSpPr>
            <p:cNvPr id="22" name="object 22" descr=""/>
            <p:cNvSpPr/>
            <p:nvPr/>
          </p:nvSpPr>
          <p:spPr>
            <a:xfrm>
              <a:off x="727562" y="6652068"/>
              <a:ext cx="1927860" cy="240029"/>
            </a:xfrm>
            <a:custGeom>
              <a:avLst/>
              <a:gdLst/>
              <a:ahLst/>
              <a:cxnLst/>
              <a:rect l="l" t="t" r="r" b="b"/>
              <a:pathLst>
                <a:path w="1927860" h="240029">
                  <a:moveTo>
                    <a:pt x="1867319" y="0"/>
                  </a:moveTo>
                  <a:lnTo>
                    <a:pt x="60477" y="0"/>
                  </a:lnTo>
                  <a:lnTo>
                    <a:pt x="25513" y="944"/>
                  </a:lnTo>
                  <a:lnTo>
                    <a:pt x="7559" y="7559"/>
                  </a:lnTo>
                  <a:lnTo>
                    <a:pt x="944" y="25513"/>
                  </a:lnTo>
                  <a:lnTo>
                    <a:pt x="0" y="60477"/>
                  </a:lnTo>
                  <a:lnTo>
                    <a:pt x="0" y="178930"/>
                  </a:lnTo>
                  <a:lnTo>
                    <a:pt x="944" y="213893"/>
                  </a:lnTo>
                  <a:lnTo>
                    <a:pt x="7559" y="231848"/>
                  </a:lnTo>
                  <a:lnTo>
                    <a:pt x="25513" y="238462"/>
                  </a:lnTo>
                  <a:lnTo>
                    <a:pt x="60477" y="239407"/>
                  </a:lnTo>
                  <a:lnTo>
                    <a:pt x="1867319" y="239407"/>
                  </a:lnTo>
                  <a:lnTo>
                    <a:pt x="1902282" y="238462"/>
                  </a:lnTo>
                  <a:lnTo>
                    <a:pt x="1920236" y="231848"/>
                  </a:lnTo>
                  <a:lnTo>
                    <a:pt x="1926851" y="213893"/>
                  </a:lnTo>
                  <a:lnTo>
                    <a:pt x="1927796" y="178930"/>
                  </a:lnTo>
                  <a:lnTo>
                    <a:pt x="1927796" y="60477"/>
                  </a:lnTo>
                  <a:lnTo>
                    <a:pt x="1926851" y="25513"/>
                  </a:lnTo>
                  <a:lnTo>
                    <a:pt x="1920236" y="7559"/>
                  </a:lnTo>
                  <a:lnTo>
                    <a:pt x="1902282" y="944"/>
                  </a:lnTo>
                  <a:lnTo>
                    <a:pt x="1867319" y="0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8003" y="6623986"/>
              <a:ext cx="138082" cy="17490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687680" y="6712050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09">
                  <a:moveTo>
                    <a:pt x="0" y="0"/>
                  </a:moveTo>
                  <a:lnTo>
                    <a:pt x="0" y="117932"/>
                  </a:lnTo>
                </a:path>
              </a:pathLst>
            </a:custGeom>
            <a:ln w="8001">
              <a:solidFill>
                <a:srgbClr val="EFE5C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720002" y="8234987"/>
            <a:ext cx="1927860" cy="267970"/>
            <a:chOff x="720002" y="8234987"/>
            <a:chExt cx="1927860" cy="267970"/>
          </a:xfrm>
        </p:grpSpPr>
        <p:sp>
          <p:nvSpPr>
            <p:cNvPr id="26" name="object 26" descr=""/>
            <p:cNvSpPr/>
            <p:nvPr/>
          </p:nvSpPr>
          <p:spPr>
            <a:xfrm>
              <a:off x="720002" y="8263070"/>
              <a:ext cx="1927860" cy="240029"/>
            </a:xfrm>
            <a:custGeom>
              <a:avLst/>
              <a:gdLst/>
              <a:ahLst/>
              <a:cxnLst/>
              <a:rect l="l" t="t" r="r" b="b"/>
              <a:pathLst>
                <a:path w="1927860" h="240029">
                  <a:moveTo>
                    <a:pt x="1867319" y="0"/>
                  </a:moveTo>
                  <a:lnTo>
                    <a:pt x="60477" y="0"/>
                  </a:lnTo>
                  <a:lnTo>
                    <a:pt x="25513" y="944"/>
                  </a:lnTo>
                  <a:lnTo>
                    <a:pt x="7559" y="7559"/>
                  </a:lnTo>
                  <a:lnTo>
                    <a:pt x="944" y="25513"/>
                  </a:lnTo>
                  <a:lnTo>
                    <a:pt x="0" y="60477"/>
                  </a:lnTo>
                  <a:lnTo>
                    <a:pt x="0" y="178930"/>
                  </a:lnTo>
                  <a:lnTo>
                    <a:pt x="944" y="213893"/>
                  </a:lnTo>
                  <a:lnTo>
                    <a:pt x="7559" y="231848"/>
                  </a:lnTo>
                  <a:lnTo>
                    <a:pt x="25513" y="238462"/>
                  </a:lnTo>
                  <a:lnTo>
                    <a:pt x="60477" y="239407"/>
                  </a:lnTo>
                  <a:lnTo>
                    <a:pt x="1867319" y="239407"/>
                  </a:lnTo>
                  <a:lnTo>
                    <a:pt x="1902282" y="238462"/>
                  </a:lnTo>
                  <a:lnTo>
                    <a:pt x="1920236" y="231848"/>
                  </a:lnTo>
                  <a:lnTo>
                    <a:pt x="1926851" y="213893"/>
                  </a:lnTo>
                  <a:lnTo>
                    <a:pt x="1927796" y="178930"/>
                  </a:lnTo>
                  <a:lnTo>
                    <a:pt x="1927796" y="60477"/>
                  </a:lnTo>
                  <a:lnTo>
                    <a:pt x="1926851" y="25513"/>
                  </a:lnTo>
                  <a:lnTo>
                    <a:pt x="1920236" y="7559"/>
                  </a:lnTo>
                  <a:lnTo>
                    <a:pt x="1902282" y="944"/>
                  </a:lnTo>
                  <a:lnTo>
                    <a:pt x="1867319" y="0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73002" y="8234987"/>
              <a:ext cx="138083" cy="17490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680119" y="8323050"/>
              <a:ext cx="0" cy="118110"/>
            </a:xfrm>
            <a:custGeom>
              <a:avLst/>
              <a:gdLst/>
              <a:ahLst/>
              <a:cxnLst/>
              <a:rect l="l" t="t" r="r" b="b"/>
              <a:pathLst>
                <a:path w="0" h="118109">
                  <a:moveTo>
                    <a:pt x="0" y="0"/>
                  </a:moveTo>
                  <a:lnTo>
                    <a:pt x="0" y="117932"/>
                  </a:lnTo>
                </a:path>
              </a:pathLst>
            </a:custGeom>
            <a:ln w="8001">
              <a:solidFill>
                <a:srgbClr val="EFE5C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/>
          <p:nvPr/>
        </p:nvSpPr>
        <p:spPr>
          <a:xfrm>
            <a:off x="720003" y="5903991"/>
            <a:ext cx="324485" cy="283845"/>
          </a:xfrm>
          <a:custGeom>
            <a:avLst/>
            <a:gdLst/>
            <a:ahLst/>
            <a:cxnLst/>
            <a:rect l="l" t="t" r="r" b="b"/>
            <a:pathLst>
              <a:path w="324484" h="283845">
                <a:moveTo>
                  <a:pt x="251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83527"/>
                </a:lnTo>
                <a:lnTo>
                  <a:pt x="324002" y="283527"/>
                </a:lnTo>
                <a:lnTo>
                  <a:pt x="324002" y="71996"/>
                </a:lnTo>
                <a:lnTo>
                  <a:pt x="322877" y="30373"/>
                </a:lnTo>
                <a:lnTo>
                  <a:pt x="315001" y="8999"/>
                </a:lnTo>
                <a:lnTo>
                  <a:pt x="293623" y="1124"/>
                </a:lnTo>
                <a:lnTo>
                  <a:pt x="251993" y="0"/>
                </a:lnTo>
                <a:close/>
              </a:path>
            </a:pathLst>
          </a:custGeom>
          <a:solidFill>
            <a:srgbClr val="513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707299" y="5881771"/>
            <a:ext cx="6361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084" algn="l"/>
                <a:tab pos="6348095" algn="l"/>
              </a:tabLst>
            </a:pPr>
            <a:r>
              <a:rPr dirty="0" u="sng" sz="1800" spc="9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5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4</a:t>
            </a:r>
            <a:r>
              <a:rPr dirty="0" u="sng" sz="180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	</a:t>
            </a:r>
            <a:r>
              <a:rPr dirty="0" u="sng" baseline="3086" sz="2700" spc="-277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Case</a:t>
            </a:r>
            <a:r>
              <a:rPr dirty="0" u="sng" baseline="3086" sz="2700" spc="-547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 </a:t>
            </a:r>
            <a:r>
              <a:rPr dirty="0" u="sng" baseline="3086" sz="2700" spc="-15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Scenarios</a:t>
            </a:r>
            <a:r>
              <a:rPr dirty="0" u="sng" baseline="3086" sz="2700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	</a:t>
            </a:r>
            <a:endParaRPr baseline="3086" sz="2700">
              <a:latin typeface="Verdana"/>
              <a:cs typeface="Verdana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768099" y="6638942"/>
            <a:ext cx="21348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Brainstorm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mission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each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character.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4161598" y="6459790"/>
            <a:ext cx="558800" cy="546100"/>
            <a:chOff x="4161598" y="6459790"/>
            <a:chExt cx="558800" cy="546100"/>
          </a:xfrm>
        </p:grpSpPr>
        <p:sp>
          <p:nvSpPr>
            <p:cNvPr id="33" name="object 33" descr=""/>
            <p:cNvSpPr/>
            <p:nvPr/>
          </p:nvSpPr>
          <p:spPr>
            <a:xfrm>
              <a:off x="4186798" y="6476385"/>
              <a:ext cx="525780" cy="525780"/>
            </a:xfrm>
            <a:custGeom>
              <a:avLst/>
              <a:gdLst/>
              <a:ahLst/>
              <a:cxnLst/>
              <a:rect l="l" t="t" r="r" b="b"/>
              <a:pathLst>
                <a:path w="525779" h="525779">
                  <a:moveTo>
                    <a:pt x="262801" y="0"/>
                  </a:moveTo>
                  <a:lnTo>
                    <a:pt x="215563" y="4234"/>
                  </a:lnTo>
                  <a:lnTo>
                    <a:pt x="171103" y="16442"/>
                  </a:lnTo>
                  <a:lnTo>
                    <a:pt x="130162" y="35881"/>
                  </a:lnTo>
                  <a:lnTo>
                    <a:pt x="93483" y="61809"/>
                  </a:lnTo>
                  <a:lnTo>
                    <a:pt x="61809" y="93483"/>
                  </a:lnTo>
                  <a:lnTo>
                    <a:pt x="35881" y="130162"/>
                  </a:lnTo>
                  <a:lnTo>
                    <a:pt x="16442" y="171103"/>
                  </a:lnTo>
                  <a:lnTo>
                    <a:pt x="4234" y="215563"/>
                  </a:lnTo>
                  <a:lnTo>
                    <a:pt x="0" y="262801"/>
                  </a:lnTo>
                  <a:lnTo>
                    <a:pt x="4234" y="310038"/>
                  </a:lnTo>
                  <a:lnTo>
                    <a:pt x="16442" y="354498"/>
                  </a:lnTo>
                  <a:lnTo>
                    <a:pt x="35881" y="395439"/>
                  </a:lnTo>
                  <a:lnTo>
                    <a:pt x="61809" y="432118"/>
                  </a:lnTo>
                  <a:lnTo>
                    <a:pt x="93483" y="463792"/>
                  </a:lnTo>
                  <a:lnTo>
                    <a:pt x="130162" y="489720"/>
                  </a:lnTo>
                  <a:lnTo>
                    <a:pt x="171103" y="509160"/>
                  </a:lnTo>
                  <a:lnTo>
                    <a:pt x="215563" y="521367"/>
                  </a:lnTo>
                  <a:lnTo>
                    <a:pt x="262801" y="525602"/>
                  </a:lnTo>
                  <a:lnTo>
                    <a:pt x="310038" y="521367"/>
                  </a:lnTo>
                  <a:lnTo>
                    <a:pt x="354498" y="509160"/>
                  </a:lnTo>
                  <a:lnTo>
                    <a:pt x="395439" y="489720"/>
                  </a:lnTo>
                  <a:lnTo>
                    <a:pt x="432118" y="463792"/>
                  </a:lnTo>
                  <a:lnTo>
                    <a:pt x="463792" y="432118"/>
                  </a:lnTo>
                  <a:lnTo>
                    <a:pt x="489720" y="395439"/>
                  </a:lnTo>
                  <a:lnTo>
                    <a:pt x="509160" y="354498"/>
                  </a:lnTo>
                  <a:lnTo>
                    <a:pt x="521367" y="310038"/>
                  </a:lnTo>
                  <a:lnTo>
                    <a:pt x="525602" y="262801"/>
                  </a:lnTo>
                  <a:lnTo>
                    <a:pt x="521367" y="215563"/>
                  </a:lnTo>
                  <a:lnTo>
                    <a:pt x="509160" y="171103"/>
                  </a:lnTo>
                  <a:lnTo>
                    <a:pt x="489720" y="130162"/>
                  </a:lnTo>
                  <a:lnTo>
                    <a:pt x="463792" y="93483"/>
                  </a:lnTo>
                  <a:lnTo>
                    <a:pt x="432118" y="61809"/>
                  </a:lnTo>
                  <a:lnTo>
                    <a:pt x="395439" y="35881"/>
                  </a:lnTo>
                  <a:lnTo>
                    <a:pt x="354498" y="16442"/>
                  </a:lnTo>
                  <a:lnTo>
                    <a:pt x="310038" y="4234"/>
                  </a:lnTo>
                  <a:lnTo>
                    <a:pt x="262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161598" y="6459790"/>
              <a:ext cx="558800" cy="546100"/>
            </a:xfrm>
            <a:custGeom>
              <a:avLst/>
              <a:gdLst/>
              <a:ahLst/>
              <a:cxnLst/>
              <a:rect l="l" t="t" r="r" b="b"/>
              <a:pathLst>
                <a:path w="558800" h="546100">
                  <a:moveTo>
                    <a:pt x="558800" y="0"/>
                  </a:moveTo>
                  <a:lnTo>
                    <a:pt x="0" y="0"/>
                  </a:lnTo>
                  <a:lnTo>
                    <a:pt x="0" y="546101"/>
                  </a:lnTo>
                  <a:lnTo>
                    <a:pt x="558800" y="546101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161598" y="6459790"/>
            <a:ext cx="558800" cy="340995"/>
          </a:xfrm>
          <a:prstGeom prst="rect">
            <a:avLst/>
          </a:prstGeom>
          <a:solidFill>
            <a:srgbClr val="231F20">
              <a:alpha val="54998"/>
            </a:srgbClr>
          </a:solidFill>
        </p:spPr>
        <p:txBody>
          <a:bodyPr wrap="square" lIns="0" tIns="20955" rIns="0" bIns="0" rtlCol="0" vert="horz">
            <a:spAutoFit/>
          </a:bodyPr>
          <a:lstStyle/>
          <a:p>
            <a:pPr marL="143510">
              <a:lnSpc>
                <a:spcPts val="2520"/>
              </a:lnSpc>
              <a:spcBef>
                <a:spcPts val="165"/>
              </a:spcBef>
            </a:pPr>
            <a:r>
              <a:rPr dirty="0" sz="2300" spc="-385">
                <a:solidFill>
                  <a:srgbClr val="92C7B0"/>
                </a:solidFill>
                <a:latin typeface="Verdana"/>
                <a:cs typeface="Verdana"/>
              </a:rPr>
              <a:t>01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161598" y="6800519"/>
            <a:ext cx="558800" cy="205740"/>
          </a:xfrm>
          <a:prstGeom prst="rect">
            <a:avLst/>
          </a:prstGeom>
          <a:solidFill>
            <a:srgbClr val="231F20">
              <a:alpha val="54998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33350">
              <a:lnSpc>
                <a:spcPts val="1035"/>
              </a:lnSpc>
            </a:pPr>
            <a:r>
              <a:rPr dirty="0" sz="1100" spc="-10">
                <a:solidFill>
                  <a:srgbClr val="92C7B0"/>
                </a:solidFill>
                <a:latin typeface="Tahoma"/>
                <a:cs typeface="Tahoma"/>
              </a:rPr>
              <a:t>Stage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4768099" y="8456942"/>
            <a:ext cx="22929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How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would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feel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in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each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character’s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posi-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tion?</a:t>
            </a:r>
            <a:r>
              <a:rPr dirty="0" sz="1000" spc="-4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Explain.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4161598" y="8344394"/>
            <a:ext cx="558800" cy="546100"/>
            <a:chOff x="4161598" y="8344394"/>
            <a:chExt cx="558800" cy="546100"/>
          </a:xfrm>
        </p:grpSpPr>
        <p:sp>
          <p:nvSpPr>
            <p:cNvPr id="39" name="object 39" descr=""/>
            <p:cNvSpPr/>
            <p:nvPr/>
          </p:nvSpPr>
          <p:spPr>
            <a:xfrm>
              <a:off x="4186798" y="8360990"/>
              <a:ext cx="525780" cy="525780"/>
            </a:xfrm>
            <a:custGeom>
              <a:avLst/>
              <a:gdLst/>
              <a:ahLst/>
              <a:cxnLst/>
              <a:rect l="l" t="t" r="r" b="b"/>
              <a:pathLst>
                <a:path w="525779" h="525779">
                  <a:moveTo>
                    <a:pt x="262801" y="0"/>
                  </a:moveTo>
                  <a:lnTo>
                    <a:pt x="215563" y="4234"/>
                  </a:lnTo>
                  <a:lnTo>
                    <a:pt x="171103" y="16442"/>
                  </a:lnTo>
                  <a:lnTo>
                    <a:pt x="130162" y="35881"/>
                  </a:lnTo>
                  <a:lnTo>
                    <a:pt x="93483" y="61809"/>
                  </a:lnTo>
                  <a:lnTo>
                    <a:pt x="61809" y="93483"/>
                  </a:lnTo>
                  <a:lnTo>
                    <a:pt x="35881" y="130162"/>
                  </a:lnTo>
                  <a:lnTo>
                    <a:pt x="16442" y="171103"/>
                  </a:lnTo>
                  <a:lnTo>
                    <a:pt x="4234" y="215563"/>
                  </a:lnTo>
                  <a:lnTo>
                    <a:pt x="0" y="262801"/>
                  </a:lnTo>
                  <a:lnTo>
                    <a:pt x="4234" y="310038"/>
                  </a:lnTo>
                  <a:lnTo>
                    <a:pt x="16442" y="354498"/>
                  </a:lnTo>
                  <a:lnTo>
                    <a:pt x="35881" y="395439"/>
                  </a:lnTo>
                  <a:lnTo>
                    <a:pt x="61809" y="432118"/>
                  </a:lnTo>
                  <a:lnTo>
                    <a:pt x="93483" y="463792"/>
                  </a:lnTo>
                  <a:lnTo>
                    <a:pt x="130162" y="489720"/>
                  </a:lnTo>
                  <a:lnTo>
                    <a:pt x="171103" y="509160"/>
                  </a:lnTo>
                  <a:lnTo>
                    <a:pt x="215563" y="521367"/>
                  </a:lnTo>
                  <a:lnTo>
                    <a:pt x="262801" y="525602"/>
                  </a:lnTo>
                  <a:lnTo>
                    <a:pt x="310038" y="521367"/>
                  </a:lnTo>
                  <a:lnTo>
                    <a:pt x="354498" y="509160"/>
                  </a:lnTo>
                  <a:lnTo>
                    <a:pt x="395439" y="489720"/>
                  </a:lnTo>
                  <a:lnTo>
                    <a:pt x="432118" y="463792"/>
                  </a:lnTo>
                  <a:lnTo>
                    <a:pt x="463792" y="432118"/>
                  </a:lnTo>
                  <a:lnTo>
                    <a:pt x="489720" y="395439"/>
                  </a:lnTo>
                  <a:lnTo>
                    <a:pt x="509160" y="354498"/>
                  </a:lnTo>
                  <a:lnTo>
                    <a:pt x="521367" y="310038"/>
                  </a:lnTo>
                  <a:lnTo>
                    <a:pt x="525602" y="262801"/>
                  </a:lnTo>
                  <a:lnTo>
                    <a:pt x="521367" y="215563"/>
                  </a:lnTo>
                  <a:lnTo>
                    <a:pt x="509160" y="171103"/>
                  </a:lnTo>
                  <a:lnTo>
                    <a:pt x="489720" y="130162"/>
                  </a:lnTo>
                  <a:lnTo>
                    <a:pt x="463792" y="93483"/>
                  </a:lnTo>
                  <a:lnTo>
                    <a:pt x="432118" y="61809"/>
                  </a:lnTo>
                  <a:lnTo>
                    <a:pt x="395439" y="35881"/>
                  </a:lnTo>
                  <a:lnTo>
                    <a:pt x="354498" y="16442"/>
                  </a:lnTo>
                  <a:lnTo>
                    <a:pt x="310038" y="4234"/>
                  </a:lnTo>
                  <a:lnTo>
                    <a:pt x="262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161598" y="8344394"/>
              <a:ext cx="558800" cy="546100"/>
            </a:xfrm>
            <a:custGeom>
              <a:avLst/>
              <a:gdLst/>
              <a:ahLst/>
              <a:cxnLst/>
              <a:rect l="l" t="t" r="r" b="b"/>
              <a:pathLst>
                <a:path w="558800" h="546100">
                  <a:moveTo>
                    <a:pt x="558800" y="0"/>
                  </a:moveTo>
                  <a:lnTo>
                    <a:pt x="0" y="0"/>
                  </a:lnTo>
                  <a:lnTo>
                    <a:pt x="0" y="546098"/>
                  </a:lnTo>
                  <a:lnTo>
                    <a:pt x="558800" y="546098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4161598" y="8344394"/>
            <a:ext cx="558800" cy="340995"/>
          </a:xfrm>
          <a:prstGeom prst="rect">
            <a:avLst/>
          </a:prstGeom>
          <a:solidFill>
            <a:srgbClr val="231F20">
              <a:alpha val="54998"/>
            </a:srgbClr>
          </a:solidFill>
        </p:spPr>
        <p:txBody>
          <a:bodyPr wrap="square" lIns="0" tIns="20955" rIns="0" bIns="0" rtlCol="0" vert="horz">
            <a:spAutoFit/>
          </a:bodyPr>
          <a:lstStyle/>
          <a:p>
            <a:pPr marL="143510">
              <a:lnSpc>
                <a:spcPts val="2520"/>
              </a:lnSpc>
              <a:spcBef>
                <a:spcPts val="165"/>
              </a:spcBef>
            </a:pPr>
            <a:r>
              <a:rPr dirty="0" sz="2300" spc="-385">
                <a:solidFill>
                  <a:srgbClr val="6DB99B"/>
                </a:solidFill>
                <a:latin typeface="Verdana"/>
                <a:cs typeface="Verdana"/>
              </a:rPr>
              <a:t>02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4161598" y="8685120"/>
            <a:ext cx="558800" cy="205740"/>
          </a:xfrm>
          <a:prstGeom prst="rect">
            <a:avLst/>
          </a:prstGeom>
          <a:solidFill>
            <a:srgbClr val="231F20">
              <a:alpha val="54998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33350">
              <a:lnSpc>
                <a:spcPts val="1035"/>
              </a:lnSpc>
            </a:pPr>
            <a:r>
              <a:rPr dirty="0" sz="1100" spc="-10">
                <a:solidFill>
                  <a:srgbClr val="6DB99B"/>
                </a:solidFill>
                <a:latin typeface="Tahoma"/>
                <a:cs typeface="Tahoma"/>
              </a:rPr>
              <a:t>Stage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43" name="object 43" descr=""/>
          <p:cNvGrpSpPr/>
          <p:nvPr/>
        </p:nvGrpSpPr>
        <p:grpSpPr>
          <a:xfrm>
            <a:off x="4161598" y="8943792"/>
            <a:ext cx="558800" cy="546100"/>
            <a:chOff x="4161598" y="8943792"/>
            <a:chExt cx="558800" cy="546100"/>
          </a:xfrm>
        </p:grpSpPr>
        <p:sp>
          <p:nvSpPr>
            <p:cNvPr id="44" name="object 44" descr=""/>
            <p:cNvSpPr/>
            <p:nvPr/>
          </p:nvSpPr>
          <p:spPr>
            <a:xfrm>
              <a:off x="4186798" y="8960389"/>
              <a:ext cx="525780" cy="525780"/>
            </a:xfrm>
            <a:custGeom>
              <a:avLst/>
              <a:gdLst/>
              <a:ahLst/>
              <a:cxnLst/>
              <a:rect l="l" t="t" r="r" b="b"/>
              <a:pathLst>
                <a:path w="525779" h="525779">
                  <a:moveTo>
                    <a:pt x="262801" y="0"/>
                  </a:moveTo>
                  <a:lnTo>
                    <a:pt x="215563" y="4234"/>
                  </a:lnTo>
                  <a:lnTo>
                    <a:pt x="171103" y="16442"/>
                  </a:lnTo>
                  <a:lnTo>
                    <a:pt x="130162" y="35881"/>
                  </a:lnTo>
                  <a:lnTo>
                    <a:pt x="93483" y="61809"/>
                  </a:lnTo>
                  <a:lnTo>
                    <a:pt x="61809" y="93483"/>
                  </a:lnTo>
                  <a:lnTo>
                    <a:pt x="35881" y="130162"/>
                  </a:lnTo>
                  <a:lnTo>
                    <a:pt x="16442" y="171103"/>
                  </a:lnTo>
                  <a:lnTo>
                    <a:pt x="4234" y="215563"/>
                  </a:lnTo>
                  <a:lnTo>
                    <a:pt x="0" y="262801"/>
                  </a:lnTo>
                  <a:lnTo>
                    <a:pt x="4234" y="310038"/>
                  </a:lnTo>
                  <a:lnTo>
                    <a:pt x="16442" y="354498"/>
                  </a:lnTo>
                  <a:lnTo>
                    <a:pt x="35881" y="395439"/>
                  </a:lnTo>
                  <a:lnTo>
                    <a:pt x="61809" y="432118"/>
                  </a:lnTo>
                  <a:lnTo>
                    <a:pt x="93483" y="463792"/>
                  </a:lnTo>
                  <a:lnTo>
                    <a:pt x="130162" y="489720"/>
                  </a:lnTo>
                  <a:lnTo>
                    <a:pt x="171103" y="509160"/>
                  </a:lnTo>
                  <a:lnTo>
                    <a:pt x="215563" y="521367"/>
                  </a:lnTo>
                  <a:lnTo>
                    <a:pt x="262801" y="525602"/>
                  </a:lnTo>
                  <a:lnTo>
                    <a:pt x="310038" y="521367"/>
                  </a:lnTo>
                  <a:lnTo>
                    <a:pt x="354498" y="509160"/>
                  </a:lnTo>
                  <a:lnTo>
                    <a:pt x="395439" y="489720"/>
                  </a:lnTo>
                  <a:lnTo>
                    <a:pt x="432118" y="463792"/>
                  </a:lnTo>
                  <a:lnTo>
                    <a:pt x="463792" y="432118"/>
                  </a:lnTo>
                  <a:lnTo>
                    <a:pt x="489720" y="395439"/>
                  </a:lnTo>
                  <a:lnTo>
                    <a:pt x="509160" y="354498"/>
                  </a:lnTo>
                  <a:lnTo>
                    <a:pt x="521367" y="310038"/>
                  </a:lnTo>
                  <a:lnTo>
                    <a:pt x="525602" y="262801"/>
                  </a:lnTo>
                  <a:lnTo>
                    <a:pt x="521367" y="215563"/>
                  </a:lnTo>
                  <a:lnTo>
                    <a:pt x="509160" y="171103"/>
                  </a:lnTo>
                  <a:lnTo>
                    <a:pt x="489720" y="130162"/>
                  </a:lnTo>
                  <a:lnTo>
                    <a:pt x="463792" y="93483"/>
                  </a:lnTo>
                  <a:lnTo>
                    <a:pt x="432118" y="61809"/>
                  </a:lnTo>
                  <a:lnTo>
                    <a:pt x="395439" y="35881"/>
                  </a:lnTo>
                  <a:lnTo>
                    <a:pt x="354498" y="16442"/>
                  </a:lnTo>
                  <a:lnTo>
                    <a:pt x="310038" y="4234"/>
                  </a:lnTo>
                  <a:lnTo>
                    <a:pt x="2628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161598" y="8943792"/>
              <a:ext cx="558800" cy="546100"/>
            </a:xfrm>
            <a:custGeom>
              <a:avLst/>
              <a:gdLst/>
              <a:ahLst/>
              <a:cxnLst/>
              <a:rect l="l" t="t" r="r" b="b"/>
              <a:pathLst>
                <a:path w="558800" h="546100">
                  <a:moveTo>
                    <a:pt x="558800" y="0"/>
                  </a:moveTo>
                  <a:lnTo>
                    <a:pt x="0" y="0"/>
                  </a:lnTo>
                  <a:lnTo>
                    <a:pt x="0" y="546100"/>
                  </a:lnTo>
                  <a:lnTo>
                    <a:pt x="558800" y="5461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231F20">
                <a:alpha val="54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4161598" y="8943792"/>
            <a:ext cx="558800" cy="337185"/>
          </a:xfrm>
          <a:prstGeom prst="rect">
            <a:avLst/>
          </a:prstGeom>
          <a:solidFill>
            <a:srgbClr val="231F20">
              <a:alpha val="54998"/>
            </a:srgbClr>
          </a:solidFill>
        </p:spPr>
        <p:txBody>
          <a:bodyPr wrap="square" lIns="0" tIns="17145" rIns="0" bIns="0" rtlCol="0" vert="horz">
            <a:spAutoFit/>
          </a:bodyPr>
          <a:lstStyle/>
          <a:p>
            <a:pPr marL="143510">
              <a:lnSpc>
                <a:spcPts val="2520"/>
              </a:lnSpc>
              <a:spcBef>
                <a:spcPts val="135"/>
              </a:spcBef>
            </a:pPr>
            <a:r>
              <a:rPr dirty="0" sz="2300" spc="-385">
                <a:solidFill>
                  <a:srgbClr val="3CAD88"/>
                </a:solidFill>
                <a:latin typeface="Verdana"/>
                <a:cs typeface="Verdana"/>
              </a:rPr>
              <a:t>03</a:t>
            </a:r>
            <a:endParaRPr sz="2300">
              <a:latin typeface="Verdana"/>
              <a:cs typeface="Verdana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4161598" y="9280919"/>
            <a:ext cx="558800" cy="209550"/>
          </a:xfrm>
          <a:prstGeom prst="rect">
            <a:avLst/>
          </a:prstGeom>
          <a:solidFill>
            <a:srgbClr val="231F20">
              <a:alpha val="54998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marL="133350">
              <a:lnSpc>
                <a:spcPts val="1035"/>
              </a:lnSpc>
            </a:pPr>
            <a:r>
              <a:rPr dirty="0" sz="1100" spc="-10">
                <a:solidFill>
                  <a:srgbClr val="3CAD88"/>
                </a:solidFill>
                <a:latin typeface="Tahoma"/>
                <a:cs typeface="Tahoma"/>
              </a:rPr>
              <a:t>Stage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768100" y="8984343"/>
            <a:ext cx="230060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Act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out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situation.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Make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sure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complete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mission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each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character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use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key</a:t>
            </a:r>
            <a:r>
              <a:rPr dirty="0" sz="1000" spc="-5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patterns.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49" name="object 49" descr=""/>
          <p:cNvGrpSpPr/>
          <p:nvPr/>
        </p:nvGrpSpPr>
        <p:grpSpPr>
          <a:xfrm>
            <a:off x="719999" y="7845142"/>
            <a:ext cx="2941320" cy="38100"/>
            <a:chOff x="719999" y="7845142"/>
            <a:chExt cx="2941320" cy="38100"/>
          </a:xfrm>
        </p:grpSpPr>
        <p:sp>
          <p:nvSpPr>
            <p:cNvPr id="50" name="object 50" descr=""/>
            <p:cNvSpPr/>
            <p:nvPr/>
          </p:nvSpPr>
          <p:spPr>
            <a:xfrm>
              <a:off x="758149" y="7864192"/>
              <a:ext cx="2874645" cy="0"/>
            </a:xfrm>
            <a:custGeom>
              <a:avLst/>
              <a:gdLst/>
              <a:ahLst/>
              <a:cxnLst/>
              <a:rect l="l" t="t" r="r" b="b"/>
              <a:pathLst>
                <a:path w="2874645" h="0">
                  <a:moveTo>
                    <a:pt x="0" y="0"/>
                  </a:moveTo>
                  <a:lnTo>
                    <a:pt x="2874454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34275" y="7859431"/>
              <a:ext cx="2912745" cy="9525"/>
            </a:xfrm>
            <a:custGeom>
              <a:avLst/>
              <a:gdLst/>
              <a:ahLst/>
              <a:cxnLst/>
              <a:rect l="l" t="t" r="r" b="b"/>
              <a:pathLst>
                <a:path w="2912745" h="9525">
                  <a:moveTo>
                    <a:pt x="9525" y="4762"/>
                  </a:moveTo>
                  <a:lnTo>
                    <a:pt x="8140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40"/>
                  </a:lnTo>
                  <a:lnTo>
                    <a:pt x="4762" y="9525"/>
                  </a:lnTo>
                  <a:lnTo>
                    <a:pt x="8140" y="8140"/>
                  </a:lnTo>
                  <a:lnTo>
                    <a:pt x="9525" y="4762"/>
                  </a:lnTo>
                  <a:close/>
                </a:path>
                <a:path w="2912745" h="9525">
                  <a:moveTo>
                    <a:pt x="2912630" y="4762"/>
                  </a:moveTo>
                  <a:lnTo>
                    <a:pt x="2911246" y="1397"/>
                  </a:lnTo>
                  <a:lnTo>
                    <a:pt x="2907868" y="0"/>
                  </a:lnTo>
                  <a:lnTo>
                    <a:pt x="2904502" y="1397"/>
                  </a:lnTo>
                  <a:lnTo>
                    <a:pt x="2903105" y="4762"/>
                  </a:lnTo>
                  <a:lnTo>
                    <a:pt x="2904502" y="8140"/>
                  </a:lnTo>
                  <a:lnTo>
                    <a:pt x="2907868" y="9525"/>
                  </a:lnTo>
                  <a:lnTo>
                    <a:pt x="2911246" y="8140"/>
                  </a:lnTo>
                  <a:lnTo>
                    <a:pt x="2912630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19988" y="7845143"/>
              <a:ext cx="2941320" cy="38100"/>
            </a:xfrm>
            <a:custGeom>
              <a:avLst/>
              <a:gdLst/>
              <a:ahLst/>
              <a:cxnLst/>
              <a:rect l="l" t="t" r="r" b="b"/>
              <a:pathLst>
                <a:path w="2941320" h="38100">
                  <a:moveTo>
                    <a:pt x="38100" y="19050"/>
                  </a:moveTo>
                  <a:lnTo>
                    <a:pt x="36601" y="11633"/>
                  </a:lnTo>
                  <a:lnTo>
                    <a:pt x="32524" y="5588"/>
                  </a:lnTo>
                  <a:lnTo>
                    <a:pt x="26466" y="1498"/>
                  </a:lnTo>
                  <a:lnTo>
                    <a:pt x="19050" y="0"/>
                  </a:lnTo>
                  <a:lnTo>
                    <a:pt x="11645" y="1498"/>
                  </a:lnTo>
                  <a:lnTo>
                    <a:pt x="5588" y="5588"/>
                  </a:lnTo>
                  <a:lnTo>
                    <a:pt x="1498" y="11633"/>
                  </a:lnTo>
                  <a:lnTo>
                    <a:pt x="0" y="19050"/>
                  </a:lnTo>
                  <a:lnTo>
                    <a:pt x="1498" y="26466"/>
                  </a:lnTo>
                  <a:lnTo>
                    <a:pt x="5588" y="32524"/>
                  </a:lnTo>
                  <a:lnTo>
                    <a:pt x="11645" y="36601"/>
                  </a:lnTo>
                  <a:lnTo>
                    <a:pt x="19050" y="38100"/>
                  </a:lnTo>
                  <a:lnTo>
                    <a:pt x="26466" y="36601"/>
                  </a:lnTo>
                  <a:lnTo>
                    <a:pt x="32524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2941320" h="38100">
                  <a:moveTo>
                    <a:pt x="2941205" y="19050"/>
                  </a:moveTo>
                  <a:lnTo>
                    <a:pt x="2939707" y="11633"/>
                  </a:lnTo>
                  <a:lnTo>
                    <a:pt x="2935617" y="5588"/>
                  </a:lnTo>
                  <a:lnTo>
                    <a:pt x="2929572" y="1498"/>
                  </a:lnTo>
                  <a:lnTo>
                    <a:pt x="2922155" y="0"/>
                  </a:lnTo>
                  <a:lnTo>
                    <a:pt x="2914739" y="1498"/>
                  </a:lnTo>
                  <a:lnTo>
                    <a:pt x="2908681" y="5588"/>
                  </a:lnTo>
                  <a:lnTo>
                    <a:pt x="2904604" y="11633"/>
                  </a:lnTo>
                  <a:lnTo>
                    <a:pt x="2903105" y="19050"/>
                  </a:lnTo>
                  <a:lnTo>
                    <a:pt x="2904604" y="26466"/>
                  </a:lnTo>
                  <a:lnTo>
                    <a:pt x="2908681" y="32524"/>
                  </a:lnTo>
                  <a:lnTo>
                    <a:pt x="2914739" y="36601"/>
                  </a:lnTo>
                  <a:lnTo>
                    <a:pt x="2922155" y="38100"/>
                  </a:lnTo>
                  <a:lnTo>
                    <a:pt x="2929572" y="36601"/>
                  </a:lnTo>
                  <a:lnTo>
                    <a:pt x="2935617" y="32524"/>
                  </a:lnTo>
                  <a:lnTo>
                    <a:pt x="2939707" y="26466"/>
                  </a:lnTo>
                  <a:lnTo>
                    <a:pt x="2941205" y="19050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3" name="object 53" descr=""/>
          <p:cNvGrpSpPr/>
          <p:nvPr/>
        </p:nvGrpSpPr>
        <p:grpSpPr>
          <a:xfrm>
            <a:off x="719999" y="8065792"/>
            <a:ext cx="2941320" cy="38100"/>
            <a:chOff x="719999" y="8065792"/>
            <a:chExt cx="2941320" cy="38100"/>
          </a:xfrm>
        </p:grpSpPr>
        <p:sp>
          <p:nvSpPr>
            <p:cNvPr id="54" name="object 54" descr=""/>
            <p:cNvSpPr/>
            <p:nvPr/>
          </p:nvSpPr>
          <p:spPr>
            <a:xfrm>
              <a:off x="758149" y="8084842"/>
              <a:ext cx="2874645" cy="0"/>
            </a:xfrm>
            <a:custGeom>
              <a:avLst/>
              <a:gdLst/>
              <a:ahLst/>
              <a:cxnLst/>
              <a:rect l="l" t="t" r="r" b="b"/>
              <a:pathLst>
                <a:path w="2874645" h="0">
                  <a:moveTo>
                    <a:pt x="0" y="0"/>
                  </a:moveTo>
                  <a:lnTo>
                    <a:pt x="2874454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34275" y="8080081"/>
              <a:ext cx="2912745" cy="9525"/>
            </a:xfrm>
            <a:custGeom>
              <a:avLst/>
              <a:gdLst/>
              <a:ahLst/>
              <a:cxnLst/>
              <a:rect l="l" t="t" r="r" b="b"/>
              <a:pathLst>
                <a:path w="2912745" h="9525">
                  <a:moveTo>
                    <a:pt x="9525" y="4762"/>
                  </a:moveTo>
                  <a:lnTo>
                    <a:pt x="8140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40"/>
                  </a:lnTo>
                  <a:lnTo>
                    <a:pt x="4762" y="9525"/>
                  </a:lnTo>
                  <a:lnTo>
                    <a:pt x="8140" y="8140"/>
                  </a:lnTo>
                  <a:lnTo>
                    <a:pt x="9525" y="4762"/>
                  </a:lnTo>
                  <a:close/>
                </a:path>
                <a:path w="2912745" h="9525">
                  <a:moveTo>
                    <a:pt x="2912630" y="4762"/>
                  </a:moveTo>
                  <a:lnTo>
                    <a:pt x="2911246" y="1397"/>
                  </a:lnTo>
                  <a:lnTo>
                    <a:pt x="2907868" y="0"/>
                  </a:lnTo>
                  <a:lnTo>
                    <a:pt x="2904502" y="1397"/>
                  </a:lnTo>
                  <a:lnTo>
                    <a:pt x="2903105" y="4762"/>
                  </a:lnTo>
                  <a:lnTo>
                    <a:pt x="2904502" y="8140"/>
                  </a:lnTo>
                  <a:lnTo>
                    <a:pt x="2907868" y="9525"/>
                  </a:lnTo>
                  <a:lnTo>
                    <a:pt x="2911246" y="8140"/>
                  </a:lnTo>
                  <a:lnTo>
                    <a:pt x="2912630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19988" y="8065794"/>
              <a:ext cx="2941320" cy="38100"/>
            </a:xfrm>
            <a:custGeom>
              <a:avLst/>
              <a:gdLst/>
              <a:ahLst/>
              <a:cxnLst/>
              <a:rect l="l" t="t" r="r" b="b"/>
              <a:pathLst>
                <a:path w="2941320" h="38100">
                  <a:moveTo>
                    <a:pt x="38100" y="19050"/>
                  </a:moveTo>
                  <a:lnTo>
                    <a:pt x="36601" y="11633"/>
                  </a:lnTo>
                  <a:lnTo>
                    <a:pt x="32524" y="5588"/>
                  </a:lnTo>
                  <a:lnTo>
                    <a:pt x="26466" y="1498"/>
                  </a:lnTo>
                  <a:lnTo>
                    <a:pt x="19050" y="0"/>
                  </a:lnTo>
                  <a:lnTo>
                    <a:pt x="11645" y="1498"/>
                  </a:lnTo>
                  <a:lnTo>
                    <a:pt x="5588" y="5588"/>
                  </a:lnTo>
                  <a:lnTo>
                    <a:pt x="1498" y="11633"/>
                  </a:lnTo>
                  <a:lnTo>
                    <a:pt x="0" y="19050"/>
                  </a:lnTo>
                  <a:lnTo>
                    <a:pt x="1498" y="26466"/>
                  </a:lnTo>
                  <a:lnTo>
                    <a:pt x="5588" y="32524"/>
                  </a:lnTo>
                  <a:lnTo>
                    <a:pt x="11645" y="36601"/>
                  </a:lnTo>
                  <a:lnTo>
                    <a:pt x="19050" y="38100"/>
                  </a:lnTo>
                  <a:lnTo>
                    <a:pt x="26466" y="36601"/>
                  </a:lnTo>
                  <a:lnTo>
                    <a:pt x="32524" y="32524"/>
                  </a:lnTo>
                  <a:lnTo>
                    <a:pt x="36601" y="26466"/>
                  </a:lnTo>
                  <a:lnTo>
                    <a:pt x="38100" y="19050"/>
                  </a:lnTo>
                  <a:close/>
                </a:path>
                <a:path w="2941320" h="38100">
                  <a:moveTo>
                    <a:pt x="2941205" y="19050"/>
                  </a:moveTo>
                  <a:lnTo>
                    <a:pt x="2939707" y="11633"/>
                  </a:lnTo>
                  <a:lnTo>
                    <a:pt x="2935617" y="5588"/>
                  </a:lnTo>
                  <a:lnTo>
                    <a:pt x="2929572" y="1498"/>
                  </a:lnTo>
                  <a:lnTo>
                    <a:pt x="2922155" y="0"/>
                  </a:lnTo>
                  <a:lnTo>
                    <a:pt x="2914739" y="1498"/>
                  </a:lnTo>
                  <a:lnTo>
                    <a:pt x="2908681" y="5588"/>
                  </a:lnTo>
                  <a:lnTo>
                    <a:pt x="2904604" y="11633"/>
                  </a:lnTo>
                  <a:lnTo>
                    <a:pt x="2903105" y="19050"/>
                  </a:lnTo>
                  <a:lnTo>
                    <a:pt x="2904604" y="26466"/>
                  </a:lnTo>
                  <a:lnTo>
                    <a:pt x="2908681" y="32524"/>
                  </a:lnTo>
                  <a:lnTo>
                    <a:pt x="2914739" y="36601"/>
                  </a:lnTo>
                  <a:lnTo>
                    <a:pt x="2922155" y="38100"/>
                  </a:lnTo>
                  <a:lnTo>
                    <a:pt x="2929572" y="36601"/>
                  </a:lnTo>
                  <a:lnTo>
                    <a:pt x="2935617" y="32524"/>
                  </a:lnTo>
                  <a:lnTo>
                    <a:pt x="2939707" y="26466"/>
                  </a:lnTo>
                  <a:lnTo>
                    <a:pt x="2941205" y="19050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643749" y="6258266"/>
            <a:ext cx="3105785" cy="3202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762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Read</a:t>
            </a:r>
            <a:r>
              <a:rPr dirty="0" sz="1200" spc="-1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the</a:t>
            </a:r>
            <a:r>
              <a:rPr dirty="0" sz="1200" spc="-1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scenarios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 complete</a:t>
            </a:r>
            <a:r>
              <a:rPr dirty="0" sz="1200" spc="-1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each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 stage.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200">
              <a:latin typeface="Calibri"/>
              <a:cs typeface="Calibri"/>
            </a:endParaRPr>
          </a:p>
          <a:p>
            <a:pPr marL="319405">
              <a:lnSpc>
                <a:spcPct val="100000"/>
              </a:lnSpc>
              <a:tabLst>
                <a:tab pos="1272540" algn="l"/>
              </a:tabLst>
            </a:pPr>
            <a:r>
              <a:rPr dirty="0" sz="1350" spc="-65" b="1">
                <a:solidFill>
                  <a:srgbClr val="FFFFFF"/>
                </a:solidFill>
                <a:latin typeface="Trebuchet MS"/>
                <a:cs typeface="Trebuchet MS"/>
              </a:rPr>
              <a:t>Scene</a:t>
            </a:r>
            <a:r>
              <a:rPr dirty="0" sz="135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35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350" spc="-65" b="1">
                <a:solidFill>
                  <a:srgbClr val="FFFFFF"/>
                </a:solidFill>
                <a:latin typeface="Trebuchet MS"/>
                <a:cs typeface="Trebuchet MS"/>
              </a:rPr>
              <a:t>Scene</a:t>
            </a:r>
            <a:r>
              <a:rPr dirty="0" sz="135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350">
              <a:latin typeface="Trebuchet MS"/>
              <a:cs typeface="Trebuchet MS"/>
            </a:endParaRPr>
          </a:p>
          <a:p>
            <a:pPr algn="just" marL="76200" marR="68580">
              <a:lnSpc>
                <a:spcPct val="108300"/>
              </a:lnSpc>
              <a:spcBef>
                <a:spcPts val="425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6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professionally</a:t>
            </a:r>
            <a:r>
              <a:rPr dirty="0" sz="1000" spc="6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dressed</a:t>
            </a:r>
            <a:r>
              <a:rPr dirty="0" sz="1000" spc="6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man</a:t>
            </a:r>
            <a:r>
              <a:rPr dirty="0" sz="1000" spc="6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walks</a:t>
            </a:r>
            <a:r>
              <a:rPr dirty="0" sz="1000" spc="6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into</a:t>
            </a:r>
            <a:r>
              <a:rPr dirty="0" sz="1000" spc="6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6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office.</a:t>
            </a:r>
            <a:r>
              <a:rPr dirty="0" sz="1000" spc="5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think</a:t>
            </a:r>
            <a:r>
              <a:rPr dirty="0" sz="1000" spc="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he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is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visitor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but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you’re</a:t>
            </a:r>
            <a:r>
              <a:rPr dirty="0" sz="1000" spc="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not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sure.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Ask</a:t>
            </a:r>
            <a:r>
              <a:rPr dirty="0" sz="1000" spc="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him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why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he’s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here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who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he’s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looking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for.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Greet the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visitor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make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him</a:t>
            </a:r>
            <a:r>
              <a:rPr dirty="0" sz="1000" spc="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feel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welcomed.</a:t>
            </a:r>
            <a:r>
              <a:rPr dirty="0" sz="1000" spc="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Then</a:t>
            </a:r>
            <a:r>
              <a:rPr dirty="0" sz="1000" spc="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guide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him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meeting</a:t>
            </a:r>
            <a:r>
              <a:rPr dirty="0" sz="1000" spc="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area. Introduce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yourself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tell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him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what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are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in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charge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of.</a:t>
            </a:r>
            <a:endParaRPr sz="1000">
              <a:latin typeface="Calibri Light"/>
              <a:cs typeface="Calibri Light"/>
            </a:endParaRPr>
          </a:p>
          <a:p>
            <a:pPr marL="462280">
              <a:lnSpc>
                <a:spcPct val="100000"/>
              </a:lnSpc>
              <a:spcBef>
                <a:spcPts val="994"/>
              </a:spcBef>
              <a:tabLst>
                <a:tab pos="1787525" algn="l"/>
              </a:tabLst>
            </a:pPr>
            <a:r>
              <a:rPr dirty="0" sz="1100" spc="-30" b="1">
                <a:solidFill>
                  <a:srgbClr val="231F20"/>
                </a:solidFill>
                <a:latin typeface="Calibri"/>
                <a:cs typeface="Calibri"/>
              </a:rPr>
              <a:t>Role</a:t>
            </a:r>
            <a:r>
              <a:rPr dirty="0" sz="1100" spc="-4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19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6944" sz="1200" b="1">
                <a:solidFill>
                  <a:srgbClr val="3CAD88"/>
                </a:solidFill>
                <a:latin typeface="Calibri"/>
                <a:cs typeface="Calibri"/>
              </a:rPr>
              <a:t>|</a:t>
            </a:r>
            <a:r>
              <a:rPr dirty="0" baseline="6944" sz="1200" spc="44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8595B"/>
                </a:solidFill>
                <a:latin typeface="Calibri Light"/>
                <a:cs typeface="Calibri Light"/>
              </a:rPr>
              <a:t>Employee</a:t>
            </a:r>
            <a:r>
              <a:rPr dirty="0" sz="1100">
                <a:solidFill>
                  <a:srgbClr val="58595B"/>
                </a:solidFill>
                <a:latin typeface="Calibri Light"/>
                <a:cs typeface="Calibri Light"/>
              </a:rPr>
              <a:t>	</a:t>
            </a:r>
            <a:r>
              <a:rPr dirty="0" sz="1100" spc="-30" b="1">
                <a:solidFill>
                  <a:srgbClr val="231F20"/>
                </a:solidFill>
                <a:latin typeface="Calibri"/>
                <a:cs typeface="Calibri"/>
              </a:rPr>
              <a:t>Role</a:t>
            </a:r>
            <a:r>
              <a:rPr dirty="0" sz="1100" spc="-4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 spc="19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6944" sz="1200" b="1">
                <a:solidFill>
                  <a:srgbClr val="3CAD88"/>
                </a:solidFill>
                <a:latin typeface="Calibri"/>
                <a:cs typeface="Calibri"/>
              </a:rPr>
              <a:t>|</a:t>
            </a:r>
            <a:r>
              <a:rPr dirty="0" baseline="6944" sz="1200" spc="44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8595B"/>
                </a:solidFill>
                <a:latin typeface="Calibri Light"/>
                <a:cs typeface="Calibri Light"/>
              </a:rPr>
              <a:t>Visitor</a:t>
            </a:r>
            <a:endParaRPr sz="11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1100">
              <a:latin typeface="Calibri Light"/>
              <a:cs typeface="Calibri Light"/>
            </a:endParaRPr>
          </a:p>
          <a:p>
            <a:pPr marL="311785">
              <a:lnSpc>
                <a:spcPct val="100000"/>
              </a:lnSpc>
              <a:spcBef>
                <a:spcPts val="5"/>
              </a:spcBef>
              <a:tabLst>
                <a:tab pos="1265555" algn="l"/>
              </a:tabLst>
            </a:pPr>
            <a:r>
              <a:rPr dirty="0" sz="1350" spc="-65" b="1">
                <a:solidFill>
                  <a:srgbClr val="FFFFFF"/>
                </a:solidFill>
                <a:latin typeface="Trebuchet MS"/>
                <a:cs typeface="Trebuchet MS"/>
              </a:rPr>
              <a:t>Scene</a:t>
            </a:r>
            <a:r>
              <a:rPr dirty="0" sz="135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 b="1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dirty="0" sz="1350" b="1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1350" spc="-65" b="1">
                <a:solidFill>
                  <a:srgbClr val="FFFFFF"/>
                </a:solidFill>
                <a:latin typeface="Trebuchet MS"/>
                <a:cs typeface="Trebuchet MS"/>
              </a:rPr>
              <a:t>Scene</a:t>
            </a:r>
            <a:r>
              <a:rPr dirty="0" sz="1350" spc="-6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350" spc="-50" b="1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350">
              <a:latin typeface="Trebuchet MS"/>
              <a:cs typeface="Trebuchet MS"/>
            </a:endParaRPr>
          </a:p>
          <a:p>
            <a:pPr algn="just" marL="84455" marR="83185">
              <a:lnSpc>
                <a:spcPct val="108300"/>
              </a:lnSpc>
              <a:spcBef>
                <a:spcPts val="355"/>
              </a:spcBef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</a:t>
            </a:r>
            <a:r>
              <a:rPr dirty="0" sz="1000" spc="1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important</a:t>
            </a:r>
            <a:r>
              <a:rPr dirty="0" sz="1000" spc="1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business</a:t>
            </a:r>
            <a:r>
              <a:rPr dirty="0" sz="1000" spc="1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partner</a:t>
            </a:r>
            <a:r>
              <a:rPr dirty="0" sz="1000" spc="14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visits</a:t>
            </a:r>
            <a:r>
              <a:rPr dirty="0" sz="1000" spc="1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1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company</a:t>
            </a:r>
            <a:r>
              <a:rPr dirty="0" sz="1000" spc="13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for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the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first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time.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Guide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partner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meeting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area.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In-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troduce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yourself,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the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company,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and your</a:t>
            </a:r>
            <a:r>
              <a:rPr dirty="0" sz="1000" spc="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team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members.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Then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introduce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visitor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everyone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else.</a:t>
            </a:r>
            <a:endParaRPr sz="1000">
              <a:latin typeface="Calibri Light"/>
              <a:cs typeface="Calibri Light"/>
            </a:endParaRPr>
          </a:p>
          <a:p>
            <a:pPr marL="462280">
              <a:lnSpc>
                <a:spcPct val="100000"/>
              </a:lnSpc>
              <a:spcBef>
                <a:spcPts val="755"/>
              </a:spcBef>
              <a:tabLst>
                <a:tab pos="1787525" algn="l"/>
              </a:tabLst>
            </a:pPr>
            <a:r>
              <a:rPr dirty="0" sz="1100" spc="-30" b="1">
                <a:solidFill>
                  <a:srgbClr val="231F20"/>
                </a:solidFill>
                <a:latin typeface="Calibri"/>
                <a:cs typeface="Calibri"/>
              </a:rPr>
              <a:t>Role</a:t>
            </a:r>
            <a:r>
              <a:rPr dirty="0" sz="1100" spc="-4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A</a:t>
            </a:r>
            <a:r>
              <a:rPr dirty="0" sz="1100" spc="19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6944" sz="1200" b="1">
                <a:solidFill>
                  <a:srgbClr val="3CAD88"/>
                </a:solidFill>
                <a:latin typeface="Calibri"/>
                <a:cs typeface="Calibri"/>
              </a:rPr>
              <a:t>|</a:t>
            </a:r>
            <a:r>
              <a:rPr dirty="0" baseline="6944" sz="1200" spc="44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8595B"/>
                </a:solidFill>
                <a:latin typeface="Calibri Light"/>
                <a:cs typeface="Calibri Light"/>
              </a:rPr>
              <a:t>Employee</a:t>
            </a:r>
            <a:r>
              <a:rPr dirty="0" sz="1100">
                <a:solidFill>
                  <a:srgbClr val="58595B"/>
                </a:solidFill>
                <a:latin typeface="Calibri Light"/>
                <a:cs typeface="Calibri Light"/>
              </a:rPr>
              <a:t>	</a:t>
            </a:r>
            <a:r>
              <a:rPr dirty="0" sz="1100" spc="-30" b="1">
                <a:solidFill>
                  <a:srgbClr val="231F20"/>
                </a:solidFill>
                <a:latin typeface="Calibri"/>
                <a:cs typeface="Calibri"/>
              </a:rPr>
              <a:t>Role</a:t>
            </a:r>
            <a:r>
              <a:rPr dirty="0" sz="1100" spc="-4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100" b="1">
                <a:solidFill>
                  <a:srgbClr val="231F20"/>
                </a:solidFill>
                <a:latin typeface="Calibri"/>
                <a:cs typeface="Calibri"/>
              </a:rPr>
              <a:t>B</a:t>
            </a:r>
            <a:r>
              <a:rPr dirty="0" sz="1100" spc="19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baseline="6944" sz="1200" b="1">
                <a:solidFill>
                  <a:srgbClr val="3CAD88"/>
                </a:solidFill>
                <a:latin typeface="Calibri"/>
                <a:cs typeface="Calibri"/>
              </a:rPr>
              <a:t>|</a:t>
            </a:r>
            <a:r>
              <a:rPr dirty="0" baseline="6944" sz="1200" spc="44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sz="1100" spc="-10">
                <a:solidFill>
                  <a:srgbClr val="58595B"/>
                </a:solidFill>
                <a:latin typeface="Calibri Light"/>
                <a:cs typeface="Calibri Light"/>
              </a:rPr>
              <a:t>Visitor</a:t>
            </a:r>
            <a:endParaRPr sz="1100">
              <a:latin typeface="Calibri Light"/>
              <a:cs typeface="Calibri Light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719999" y="9251991"/>
            <a:ext cx="2941320" cy="38100"/>
            <a:chOff x="719999" y="9251991"/>
            <a:chExt cx="2941320" cy="38100"/>
          </a:xfrm>
        </p:grpSpPr>
        <p:sp>
          <p:nvSpPr>
            <p:cNvPr id="59" name="object 59" descr=""/>
            <p:cNvSpPr/>
            <p:nvPr/>
          </p:nvSpPr>
          <p:spPr>
            <a:xfrm>
              <a:off x="758149" y="9271041"/>
              <a:ext cx="2874645" cy="0"/>
            </a:xfrm>
            <a:custGeom>
              <a:avLst/>
              <a:gdLst/>
              <a:ahLst/>
              <a:cxnLst/>
              <a:rect l="l" t="t" r="r" b="b"/>
              <a:pathLst>
                <a:path w="2874645" h="0">
                  <a:moveTo>
                    <a:pt x="0" y="0"/>
                  </a:moveTo>
                  <a:lnTo>
                    <a:pt x="2874454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34275" y="9266287"/>
              <a:ext cx="2912745" cy="9525"/>
            </a:xfrm>
            <a:custGeom>
              <a:avLst/>
              <a:gdLst/>
              <a:ahLst/>
              <a:cxnLst/>
              <a:rect l="l" t="t" r="r" b="b"/>
              <a:pathLst>
                <a:path w="2912745" h="9525">
                  <a:moveTo>
                    <a:pt x="9525" y="4762"/>
                  </a:moveTo>
                  <a:lnTo>
                    <a:pt x="8140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40" y="8128"/>
                  </a:lnTo>
                  <a:lnTo>
                    <a:pt x="9525" y="4762"/>
                  </a:lnTo>
                  <a:close/>
                </a:path>
                <a:path w="2912745" h="9525">
                  <a:moveTo>
                    <a:pt x="2912630" y="4762"/>
                  </a:moveTo>
                  <a:lnTo>
                    <a:pt x="2911246" y="1397"/>
                  </a:lnTo>
                  <a:lnTo>
                    <a:pt x="2907868" y="0"/>
                  </a:lnTo>
                  <a:lnTo>
                    <a:pt x="2904502" y="1397"/>
                  </a:lnTo>
                  <a:lnTo>
                    <a:pt x="2903105" y="4762"/>
                  </a:lnTo>
                  <a:lnTo>
                    <a:pt x="2904502" y="8128"/>
                  </a:lnTo>
                  <a:lnTo>
                    <a:pt x="2907868" y="9525"/>
                  </a:lnTo>
                  <a:lnTo>
                    <a:pt x="2911246" y="8128"/>
                  </a:lnTo>
                  <a:lnTo>
                    <a:pt x="2912630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19988" y="9251999"/>
              <a:ext cx="2941320" cy="38100"/>
            </a:xfrm>
            <a:custGeom>
              <a:avLst/>
              <a:gdLst/>
              <a:ahLst/>
              <a:cxnLst/>
              <a:rect l="l" t="t" r="r" b="b"/>
              <a:pathLst>
                <a:path w="2941320" h="38100">
                  <a:moveTo>
                    <a:pt x="38100" y="19050"/>
                  </a:moveTo>
                  <a:lnTo>
                    <a:pt x="36601" y="11633"/>
                  </a:lnTo>
                  <a:lnTo>
                    <a:pt x="32524" y="5575"/>
                  </a:lnTo>
                  <a:lnTo>
                    <a:pt x="26466" y="1498"/>
                  </a:lnTo>
                  <a:lnTo>
                    <a:pt x="19050" y="0"/>
                  </a:lnTo>
                  <a:lnTo>
                    <a:pt x="11645" y="1498"/>
                  </a:lnTo>
                  <a:lnTo>
                    <a:pt x="5588" y="5575"/>
                  </a:lnTo>
                  <a:lnTo>
                    <a:pt x="1498" y="11633"/>
                  </a:lnTo>
                  <a:lnTo>
                    <a:pt x="0" y="19050"/>
                  </a:lnTo>
                  <a:lnTo>
                    <a:pt x="1498" y="26454"/>
                  </a:lnTo>
                  <a:lnTo>
                    <a:pt x="5588" y="32512"/>
                  </a:lnTo>
                  <a:lnTo>
                    <a:pt x="11645" y="36601"/>
                  </a:lnTo>
                  <a:lnTo>
                    <a:pt x="19050" y="38100"/>
                  </a:lnTo>
                  <a:lnTo>
                    <a:pt x="26466" y="36601"/>
                  </a:lnTo>
                  <a:lnTo>
                    <a:pt x="32524" y="32512"/>
                  </a:lnTo>
                  <a:lnTo>
                    <a:pt x="36601" y="26454"/>
                  </a:lnTo>
                  <a:lnTo>
                    <a:pt x="38100" y="19050"/>
                  </a:lnTo>
                  <a:close/>
                </a:path>
                <a:path w="2941320" h="38100">
                  <a:moveTo>
                    <a:pt x="2941205" y="19050"/>
                  </a:moveTo>
                  <a:lnTo>
                    <a:pt x="2939707" y="11633"/>
                  </a:lnTo>
                  <a:lnTo>
                    <a:pt x="2935617" y="5575"/>
                  </a:lnTo>
                  <a:lnTo>
                    <a:pt x="2929572" y="1498"/>
                  </a:lnTo>
                  <a:lnTo>
                    <a:pt x="2922155" y="0"/>
                  </a:lnTo>
                  <a:lnTo>
                    <a:pt x="2914739" y="1498"/>
                  </a:lnTo>
                  <a:lnTo>
                    <a:pt x="2908681" y="5575"/>
                  </a:lnTo>
                  <a:lnTo>
                    <a:pt x="2904604" y="11633"/>
                  </a:lnTo>
                  <a:lnTo>
                    <a:pt x="2903105" y="19050"/>
                  </a:lnTo>
                  <a:lnTo>
                    <a:pt x="2904604" y="26454"/>
                  </a:lnTo>
                  <a:lnTo>
                    <a:pt x="2908681" y="32512"/>
                  </a:lnTo>
                  <a:lnTo>
                    <a:pt x="2914739" y="36601"/>
                  </a:lnTo>
                  <a:lnTo>
                    <a:pt x="2922155" y="38100"/>
                  </a:lnTo>
                  <a:lnTo>
                    <a:pt x="2929572" y="36601"/>
                  </a:lnTo>
                  <a:lnTo>
                    <a:pt x="2935617" y="32512"/>
                  </a:lnTo>
                  <a:lnTo>
                    <a:pt x="2939707" y="26454"/>
                  </a:lnTo>
                  <a:lnTo>
                    <a:pt x="2941205" y="19050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 descr=""/>
          <p:cNvGrpSpPr/>
          <p:nvPr/>
        </p:nvGrpSpPr>
        <p:grpSpPr>
          <a:xfrm>
            <a:off x="719999" y="9472640"/>
            <a:ext cx="2941320" cy="38100"/>
            <a:chOff x="719999" y="9472640"/>
            <a:chExt cx="2941320" cy="38100"/>
          </a:xfrm>
        </p:grpSpPr>
        <p:sp>
          <p:nvSpPr>
            <p:cNvPr id="63" name="object 63" descr=""/>
            <p:cNvSpPr/>
            <p:nvPr/>
          </p:nvSpPr>
          <p:spPr>
            <a:xfrm>
              <a:off x="758149" y="9491690"/>
              <a:ext cx="2874645" cy="0"/>
            </a:xfrm>
            <a:custGeom>
              <a:avLst/>
              <a:gdLst/>
              <a:ahLst/>
              <a:cxnLst/>
              <a:rect l="l" t="t" r="r" b="b"/>
              <a:pathLst>
                <a:path w="2874645" h="0">
                  <a:moveTo>
                    <a:pt x="0" y="0"/>
                  </a:moveTo>
                  <a:lnTo>
                    <a:pt x="2874454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34275" y="9486936"/>
              <a:ext cx="2912745" cy="9525"/>
            </a:xfrm>
            <a:custGeom>
              <a:avLst/>
              <a:gdLst/>
              <a:ahLst/>
              <a:cxnLst/>
              <a:rect l="l" t="t" r="r" b="b"/>
              <a:pathLst>
                <a:path w="2912745" h="9525">
                  <a:moveTo>
                    <a:pt x="9525" y="4762"/>
                  </a:moveTo>
                  <a:lnTo>
                    <a:pt x="8140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40" y="8128"/>
                  </a:lnTo>
                  <a:lnTo>
                    <a:pt x="9525" y="4762"/>
                  </a:lnTo>
                  <a:close/>
                </a:path>
                <a:path w="2912745" h="9525">
                  <a:moveTo>
                    <a:pt x="2912630" y="4762"/>
                  </a:moveTo>
                  <a:lnTo>
                    <a:pt x="2911246" y="1397"/>
                  </a:lnTo>
                  <a:lnTo>
                    <a:pt x="2907868" y="0"/>
                  </a:lnTo>
                  <a:lnTo>
                    <a:pt x="2904502" y="1397"/>
                  </a:lnTo>
                  <a:lnTo>
                    <a:pt x="2903105" y="4762"/>
                  </a:lnTo>
                  <a:lnTo>
                    <a:pt x="2904502" y="8128"/>
                  </a:lnTo>
                  <a:lnTo>
                    <a:pt x="2907868" y="9525"/>
                  </a:lnTo>
                  <a:lnTo>
                    <a:pt x="2911246" y="8128"/>
                  </a:lnTo>
                  <a:lnTo>
                    <a:pt x="2912630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19988" y="9472649"/>
              <a:ext cx="2941320" cy="38100"/>
            </a:xfrm>
            <a:custGeom>
              <a:avLst/>
              <a:gdLst/>
              <a:ahLst/>
              <a:cxnLst/>
              <a:rect l="l" t="t" r="r" b="b"/>
              <a:pathLst>
                <a:path w="2941320" h="38100">
                  <a:moveTo>
                    <a:pt x="38100" y="19050"/>
                  </a:moveTo>
                  <a:lnTo>
                    <a:pt x="36601" y="11633"/>
                  </a:lnTo>
                  <a:lnTo>
                    <a:pt x="32524" y="5575"/>
                  </a:lnTo>
                  <a:lnTo>
                    <a:pt x="26466" y="1498"/>
                  </a:lnTo>
                  <a:lnTo>
                    <a:pt x="19050" y="0"/>
                  </a:lnTo>
                  <a:lnTo>
                    <a:pt x="11645" y="1498"/>
                  </a:lnTo>
                  <a:lnTo>
                    <a:pt x="5588" y="5575"/>
                  </a:lnTo>
                  <a:lnTo>
                    <a:pt x="1498" y="11633"/>
                  </a:lnTo>
                  <a:lnTo>
                    <a:pt x="0" y="19050"/>
                  </a:lnTo>
                  <a:lnTo>
                    <a:pt x="1498" y="26454"/>
                  </a:lnTo>
                  <a:lnTo>
                    <a:pt x="5588" y="32512"/>
                  </a:lnTo>
                  <a:lnTo>
                    <a:pt x="11645" y="36601"/>
                  </a:lnTo>
                  <a:lnTo>
                    <a:pt x="19050" y="38100"/>
                  </a:lnTo>
                  <a:lnTo>
                    <a:pt x="26466" y="36601"/>
                  </a:lnTo>
                  <a:lnTo>
                    <a:pt x="32524" y="32512"/>
                  </a:lnTo>
                  <a:lnTo>
                    <a:pt x="36601" y="26454"/>
                  </a:lnTo>
                  <a:lnTo>
                    <a:pt x="38100" y="19050"/>
                  </a:lnTo>
                  <a:close/>
                </a:path>
                <a:path w="2941320" h="38100">
                  <a:moveTo>
                    <a:pt x="2941205" y="19050"/>
                  </a:moveTo>
                  <a:lnTo>
                    <a:pt x="2939707" y="11633"/>
                  </a:lnTo>
                  <a:lnTo>
                    <a:pt x="2935617" y="5575"/>
                  </a:lnTo>
                  <a:lnTo>
                    <a:pt x="2929572" y="1498"/>
                  </a:lnTo>
                  <a:lnTo>
                    <a:pt x="2922155" y="0"/>
                  </a:lnTo>
                  <a:lnTo>
                    <a:pt x="2914739" y="1498"/>
                  </a:lnTo>
                  <a:lnTo>
                    <a:pt x="2908681" y="5575"/>
                  </a:lnTo>
                  <a:lnTo>
                    <a:pt x="2904604" y="11633"/>
                  </a:lnTo>
                  <a:lnTo>
                    <a:pt x="2903105" y="19050"/>
                  </a:lnTo>
                  <a:lnTo>
                    <a:pt x="2904604" y="26454"/>
                  </a:lnTo>
                  <a:lnTo>
                    <a:pt x="2908681" y="32512"/>
                  </a:lnTo>
                  <a:lnTo>
                    <a:pt x="2914739" y="36601"/>
                  </a:lnTo>
                  <a:lnTo>
                    <a:pt x="2922155" y="38100"/>
                  </a:lnTo>
                  <a:lnTo>
                    <a:pt x="2929572" y="36601"/>
                  </a:lnTo>
                  <a:lnTo>
                    <a:pt x="2935617" y="32512"/>
                  </a:lnTo>
                  <a:lnTo>
                    <a:pt x="2939707" y="26454"/>
                  </a:lnTo>
                  <a:lnTo>
                    <a:pt x="2941205" y="19050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6" name="object 66" descr=""/>
          <p:cNvSpPr/>
          <p:nvPr/>
        </p:nvSpPr>
        <p:spPr>
          <a:xfrm>
            <a:off x="4671000" y="1068000"/>
            <a:ext cx="197485" cy="165735"/>
          </a:xfrm>
          <a:custGeom>
            <a:avLst/>
            <a:gdLst/>
            <a:ahLst/>
            <a:cxnLst/>
            <a:rect l="l" t="t" r="r" b="b"/>
            <a:pathLst>
              <a:path w="197485" h="165734">
                <a:moveTo>
                  <a:pt x="144576" y="0"/>
                </a:moveTo>
                <a:lnTo>
                  <a:pt x="0" y="0"/>
                </a:lnTo>
                <a:lnTo>
                  <a:pt x="0" y="165633"/>
                </a:lnTo>
                <a:lnTo>
                  <a:pt x="144576" y="165633"/>
                </a:lnTo>
                <a:lnTo>
                  <a:pt x="197192" y="83756"/>
                </a:lnTo>
                <a:lnTo>
                  <a:pt x="144576" y="0"/>
                </a:lnTo>
                <a:close/>
              </a:path>
            </a:pathLst>
          </a:custGeom>
          <a:solidFill>
            <a:srgbClr val="4174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 descr=""/>
          <p:cNvSpPr txBox="1"/>
          <p:nvPr/>
        </p:nvSpPr>
        <p:spPr>
          <a:xfrm>
            <a:off x="4679794" y="1031359"/>
            <a:ext cx="1479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300">
              <a:latin typeface="Arial"/>
              <a:cs typeface="Arial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4921205" y="1034605"/>
            <a:ext cx="1696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Comprehension</a:t>
            </a:r>
            <a:r>
              <a:rPr dirty="0" sz="1200" spc="1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Questions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4934300" y="1331842"/>
            <a:ext cx="199199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55904" marR="5080" indent="-243840">
              <a:lnSpc>
                <a:spcPct val="108300"/>
              </a:lnSpc>
              <a:spcBef>
                <a:spcPts val="100"/>
              </a:spcBef>
            </a:pP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01</a:t>
            </a:r>
            <a:r>
              <a:rPr dirty="0" sz="1000" spc="-2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baseline="5555" sz="1500">
                <a:solidFill>
                  <a:srgbClr val="808285"/>
                </a:solidFill>
                <a:latin typeface="Calibri Light"/>
                <a:cs typeface="Calibri Light"/>
              </a:rPr>
              <a:t>|</a:t>
            </a:r>
            <a:r>
              <a:rPr dirty="0" baseline="5555" sz="1500" spc="-37">
                <a:solidFill>
                  <a:srgbClr val="808285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What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are</a:t>
            </a:r>
            <a:r>
              <a:rPr dirty="0" sz="1000" spc="-2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some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questions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you</a:t>
            </a:r>
            <a:r>
              <a:rPr dirty="0" sz="1000" spc="-2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can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 ask</a:t>
            </a:r>
            <a:r>
              <a:rPr dirty="0" sz="1000" spc="-3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to</a:t>
            </a:r>
            <a:r>
              <a:rPr dirty="0" sz="1000" spc="-3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make</a:t>
            </a:r>
            <a:r>
              <a:rPr dirty="0" sz="1000" spc="-3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your</a:t>
            </a:r>
            <a:r>
              <a:rPr dirty="0" sz="1000" spc="-3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visitor</a:t>
            </a:r>
            <a:r>
              <a:rPr dirty="0" sz="1000" spc="-3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feel</a:t>
            </a:r>
            <a:r>
              <a:rPr dirty="0" sz="1000" spc="-3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414042"/>
                </a:solidFill>
                <a:latin typeface="Calibri Light"/>
                <a:cs typeface="Calibri Light"/>
              </a:rPr>
              <a:t>com-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fortable?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4934358" y="1935043"/>
            <a:ext cx="2052955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904" marR="5080" indent="-243840">
              <a:lnSpc>
                <a:spcPct val="108300"/>
              </a:lnSpc>
              <a:spcBef>
                <a:spcPts val="100"/>
              </a:spcBef>
            </a:pP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02</a:t>
            </a:r>
            <a:r>
              <a:rPr dirty="0" sz="1000" spc="-20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baseline="5555" sz="1500">
                <a:solidFill>
                  <a:srgbClr val="808285"/>
                </a:solidFill>
                <a:latin typeface="Calibri Light"/>
                <a:cs typeface="Calibri Light"/>
              </a:rPr>
              <a:t>|</a:t>
            </a:r>
            <a:r>
              <a:rPr dirty="0" baseline="5555" sz="1500" spc="-37">
                <a:solidFill>
                  <a:srgbClr val="808285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What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are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some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important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informa-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tion</a:t>
            </a:r>
            <a:r>
              <a:rPr dirty="0" sz="1000" spc="-3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include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when</a:t>
            </a:r>
            <a:r>
              <a:rPr dirty="0" sz="1000" spc="-3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introducing somebody?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4934358" y="2538341"/>
            <a:ext cx="2063114" cy="5213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5904" marR="5080" indent="-243840">
              <a:lnSpc>
                <a:spcPct val="108400"/>
              </a:lnSpc>
              <a:spcBef>
                <a:spcPts val="100"/>
              </a:spcBef>
            </a:pPr>
            <a:r>
              <a:rPr dirty="0" sz="1000" b="1">
                <a:solidFill>
                  <a:srgbClr val="3CAD88"/>
                </a:solidFill>
                <a:latin typeface="Calibri"/>
                <a:cs typeface="Calibri"/>
              </a:rPr>
              <a:t>03</a:t>
            </a:r>
            <a:r>
              <a:rPr dirty="0" sz="1000" spc="-25" b="1">
                <a:solidFill>
                  <a:srgbClr val="3CAD88"/>
                </a:solidFill>
                <a:latin typeface="Calibri"/>
                <a:cs typeface="Calibri"/>
              </a:rPr>
              <a:t> </a:t>
            </a:r>
            <a:r>
              <a:rPr dirty="0" baseline="5555" sz="1500">
                <a:solidFill>
                  <a:srgbClr val="808285"/>
                </a:solidFill>
                <a:latin typeface="Calibri Light"/>
                <a:cs typeface="Calibri Light"/>
              </a:rPr>
              <a:t>|</a:t>
            </a:r>
            <a:r>
              <a:rPr dirty="0" baseline="5555" sz="1500" spc="-30">
                <a:solidFill>
                  <a:srgbClr val="808285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Imagine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you</a:t>
            </a:r>
            <a:r>
              <a:rPr dirty="0" sz="1000" spc="-2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are</a:t>
            </a:r>
            <a:r>
              <a:rPr dirty="0" sz="1000" spc="-2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45">
                <a:solidFill>
                  <a:srgbClr val="414042"/>
                </a:solidFill>
                <a:latin typeface="Calibri Light"/>
                <a:cs typeface="Calibri Light"/>
              </a:rPr>
              <a:t>Mr.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Jones,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the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CTO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 of</a:t>
            </a:r>
            <a:r>
              <a:rPr dirty="0" sz="1000" spc="-2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the</a:t>
            </a:r>
            <a:r>
              <a:rPr dirty="0" sz="1000" spc="-20">
                <a:solidFill>
                  <a:srgbClr val="414042"/>
                </a:solidFill>
                <a:latin typeface="Calibri Light"/>
                <a:cs typeface="Calibri Light"/>
              </a:rPr>
              <a:t> company.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What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can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you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414042"/>
                </a:solidFill>
                <a:latin typeface="Calibri Light"/>
                <a:cs typeface="Calibri Light"/>
              </a:rPr>
              <a:t>say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 to</a:t>
            </a:r>
            <a:r>
              <a:rPr dirty="0" sz="1000" spc="-20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greet </a:t>
            </a:r>
            <a:r>
              <a:rPr dirty="0" sz="1000">
                <a:solidFill>
                  <a:srgbClr val="414042"/>
                </a:solidFill>
                <a:latin typeface="Calibri Light"/>
                <a:cs typeface="Calibri Light"/>
              </a:rPr>
              <a:t>and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 welcome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45">
                <a:solidFill>
                  <a:srgbClr val="414042"/>
                </a:solidFill>
                <a:latin typeface="Calibri Light"/>
                <a:cs typeface="Calibri Light"/>
              </a:rPr>
              <a:t>Mr.</a:t>
            </a:r>
            <a:r>
              <a:rPr dirty="0" sz="1000" spc="-15">
                <a:solidFill>
                  <a:srgbClr val="414042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414042"/>
                </a:solidFill>
                <a:latin typeface="Calibri Light"/>
                <a:cs typeface="Calibri Light"/>
              </a:rPr>
              <a:t>Smith?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72" name="object 72" descr=""/>
          <p:cNvGrpSpPr/>
          <p:nvPr/>
        </p:nvGrpSpPr>
        <p:grpSpPr>
          <a:xfrm>
            <a:off x="4211995" y="7082994"/>
            <a:ext cx="2844165" cy="579120"/>
            <a:chOff x="4211995" y="7082994"/>
            <a:chExt cx="2844165" cy="579120"/>
          </a:xfrm>
        </p:grpSpPr>
        <p:sp>
          <p:nvSpPr>
            <p:cNvPr id="73" name="object 73" descr=""/>
            <p:cNvSpPr/>
            <p:nvPr/>
          </p:nvSpPr>
          <p:spPr>
            <a:xfrm>
              <a:off x="4211995" y="7082994"/>
              <a:ext cx="2844165" cy="579120"/>
            </a:xfrm>
            <a:custGeom>
              <a:avLst/>
              <a:gdLst/>
              <a:ahLst/>
              <a:cxnLst/>
              <a:rect l="l" t="t" r="r" b="b"/>
              <a:pathLst>
                <a:path w="2844165" h="579120">
                  <a:moveTo>
                    <a:pt x="2808008" y="0"/>
                  </a:moveTo>
                  <a:lnTo>
                    <a:pt x="36004" y="0"/>
                  </a:lnTo>
                  <a:lnTo>
                    <a:pt x="15189" y="562"/>
                  </a:lnTo>
                  <a:lnTo>
                    <a:pt x="4500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543026"/>
                  </a:lnTo>
                  <a:lnTo>
                    <a:pt x="562" y="563834"/>
                  </a:lnTo>
                  <a:lnTo>
                    <a:pt x="4500" y="574519"/>
                  </a:lnTo>
                  <a:lnTo>
                    <a:pt x="15189" y="578456"/>
                  </a:lnTo>
                  <a:lnTo>
                    <a:pt x="36004" y="579018"/>
                  </a:lnTo>
                  <a:lnTo>
                    <a:pt x="2808008" y="579018"/>
                  </a:lnTo>
                  <a:lnTo>
                    <a:pt x="2828815" y="578456"/>
                  </a:lnTo>
                  <a:lnTo>
                    <a:pt x="2839500" y="574519"/>
                  </a:lnTo>
                  <a:lnTo>
                    <a:pt x="2843437" y="563834"/>
                  </a:lnTo>
                  <a:lnTo>
                    <a:pt x="2843999" y="543026"/>
                  </a:lnTo>
                  <a:lnTo>
                    <a:pt x="2843999" y="35991"/>
                  </a:lnTo>
                  <a:lnTo>
                    <a:pt x="2843437" y="15184"/>
                  </a:lnTo>
                  <a:lnTo>
                    <a:pt x="2839500" y="4498"/>
                  </a:lnTo>
                  <a:lnTo>
                    <a:pt x="2828815" y="562"/>
                  </a:lnTo>
                  <a:lnTo>
                    <a:pt x="2808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211995" y="7082994"/>
              <a:ext cx="2844165" cy="142240"/>
            </a:xfrm>
            <a:custGeom>
              <a:avLst/>
              <a:gdLst/>
              <a:ahLst/>
              <a:cxnLst/>
              <a:rect l="l" t="t" r="r" b="b"/>
              <a:pathLst>
                <a:path w="2844165" h="142240">
                  <a:moveTo>
                    <a:pt x="2808008" y="0"/>
                  </a:moveTo>
                  <a:lnTo>
                    <a:pt x="36004" y="0"/>
                  </a:lnTo>
                  <a:lnTo>
                    <a:pt x="15189" y="562"/>
                  </a:lnTo>
                  <a:lnTo>
                    <a:pt x="4500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142201"/>
                  </a:lnTo>
                  <a:lnTo>
                    <a:pt x="2843999" y="142201"/>
                  </a:lnTo>
                  <a:lnTo>
                    <a:pt x="2843999" y="35991"/>
                  </a:lnTo>
                  <a:lnTo>
                    <a:pt x="2843437" y="15184"/>
                  </a:lnTo>
                  <a:lnTo>
                    <a:pt x="2839500" y="4498"/>
                  </a:lnTo>
                  <a:lnTo>
                    <a:pt x="2828815" y="562"/>
                  </a:lnTo>
                  <a:lnTo>
                    <a:pt x="2808008" y="0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5" name="object 75" descr=""/>
          <p:cNvGrpSpPr/>
          <p:nvPr/>
        </p:nvGrpSpPr>
        <p:grpSpPr>
          <a:xfrm>
            <a:off x="4211995" y="7718973"/>
            <a:ext cx="2844165" cy="579120"/>
            <a:chOff x="4211995" y="7718973"/>
            <a:chExt cx="2844165" cy="579120"/>
          </a:xfrm>
        </p:grpSpPr>
        <p:sp>
          <p:nvSpPr>
            <p:cNvPr id="76" name="object 76" descr=""/>
            <p:cNvSpPr/>
            <p:nvPr/>
          </p:nvSpPr>
          <p:spPr>
            <a:xfrm>
              <a:off x="4211995" y="7718973"/>
              <a:ext cx="2844165" cy="579120"/>
            </a:xfrm>
            <a:custGeom>
              <a:avLst/>
              <a:gdLst/>
              <a:ahLst/>
              <a:cxnLst/>
              <a:rect l="l" t="t" r="r" b="b"/>
              <a:pathLst>
                <a:path w="2844165" h="579120">
                  <a:moveTo>
                    <a:pt x="2808008" y="0"/>
                  </a:moveTo>
                  <a:lnTo>
                    <a:pt x="36004" y="0"/>
                  </a:lnTo>
                  <a:lnTo>
                    <a:pt x="15189" y="562"/>
                  </a:lnTo>
                  <a:lnTo>
                    <a:pt x="4500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543026"/>
                  </a:lnTo>
                  <a:lnTo>
                    <a:pt x="562" y="563834"/>
                  </a:lnTo>
                  <a:lnTo>
                    <a:pt x="4500" y="574519"/>
                  </a:lnTo>
                  <a:lnTo>
                    <a:pt x="15189" y="578456"/>
                  </a:lnTo>
                  <a:lnTo>
                    <a:pt x="36004" y="579018"/>
                  </a:lnTo>
                  <a:lnTo>
                    <a:pt x="2808008" y="579018"/>
                  </a:lnTo>
                  <a:lnTo>
                    <a:pt x="2828815" y="578456"/>
                  </a:lnTo>
                  <a:lnTo>
                    <a:pt x="2839500" y="574519"/>
                  </a:lnTo>
                  <a:lnTo>
                    <a:pt x="2843437" y="563834"/>
                  </a:lnTo>
                  <a:lnTo>
                    <a:pt x="2843999" y="543026"/>
                  </a:lnTo>
                  <a:lnTo>
                    <a:pt x="2843999" y="35991"/>
                  </a:lnTo>
                  <a:lnTo>
                    <a:pt x="2843437" y="15184"/>
                  </a:lnTo>
                  <a:lnTo>
                    <a:pt x="2839500" y="4498"/>
                  </a:lnTo>
                  <a:lnTo>
                    <a:pt x="2828815" y="562"/>
                  </a:lnTo>
                  <a:lnTo>
                    <a:pt x="2808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211995" y="7718973"/>
              <a:ext cx="2844165" cy="142240"/>
            </a:xfrm>
            <a:custGeom>
              <a:avLst/>
              <a:gdLst/>
              <a:ahLst/>
              <a:cxnLst/>
              <a:rect l="l" t="t" r="r" b="b"/>
              <a:pathLst>
                <a:path w="2844165" h="142240">
                  <a:moveTo>
                    <a:pt x="2808008" y="0"/>
                  </a:moveTo>
                  <a:lnTo>
                    <a:pt x="36004" y="0"/>
                  </a:lnTo>
                  <a:lnTo>
                    <a:pt x="15189" y="562"/>
                  </a:lnTo>
                  <a:lnTo>
                    <a:pt x="4500" y="4498"/>
                  </a:lnTo>
                  <a:lnTo>
                    <a:pt x="562" y="15184"/>
                  </a:lnTo>
                  <a:lnTo>
                    <a:pt x="0" y="35991"/>
                  </a:lnTo>
                  <a:lnTo>
                    <a:pt x="0" y="142201"/>
                  </a:lnTo>
                  <a:lnTo>
                    <a:pt x="2843999" y="142201"/>
                  </a:lnTo>
                  <a:lnTo>
                    <a:pt x="2843999" y="35991"/>
                  </a:lnTo>
                  <a:lnTo>
                    <a:pt x="2843437" y="15184"/>
                  </a:lnTo>
                  <a:lnTo>
                    <a:pt x="2839500" y="4498"/>
                  </a:lnTo>
                  <a:lnTo>
                    <a:pt x="2828815" y="562"/>
                  </a:lnTo>
                  <a:lnTo>
                    <a:pt x="2808008" y="0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 txBox="1"/>
          <p:nvPr/>
        </p:nvSpPr>
        <p:spPr>
          <a:xfrm>
            <a:off x="4227899" y="7056628"/>
            <a:ext cx="984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-220" b="1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dirty="0" sz="1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30" b="1">
                <a:solidFill>
                  <a:srgbClr val="FFF200"/>
                </a:solidFill>
                <a:latin typeface="Calibri"/>
                <a:cs typeface="Calibri"/>
              </a:rPr>
              <a:t>Role</a:t>
            </a:r>
            <a:r>
              <a:rPr dirty="0" sz="1000" spc="-40" b="1">
                <a:solidFill>
                  <a:srgbClr val="FFF2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200"/>
                </a:solidFill>
                <a:latin typeface="Calibri"/>
                <a:cs typeface="Calibri"/>
              </a:rPr>
              <a:t>A</a:t>
            </a:r>
            <a:r>
              <a:rPr dirty="0" sz="1000" spc="-35" b="1">
                <a:solidFill>
                  <a:srgbClr val="FFF200"/>
                </a:solidFill>
                <a:latin typeface="Calibri"/>
                <a:cs typeface="Calibri"/>
              </a:rPr>
              <a:t> </a:t>
            </a:r>
            <a:r>
              <a:rPr dirty="0" baseline="7936" sz="1050" b="1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baseline="7936" sz="105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4227899" y="7688429"/>
            <a:ext cx="979169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000" spc="-220" b="1">
                <a:solidFill>
                  <a:srgbClr val="FFFFFF"/>
                </a:solidFill>
                <a:latin typeface="Calibri"/>
                <a:cs typeface="Calibri"/>
              </a:rPr>
              <a:t>&gt;&gt;</a:t>
            </a:r>
            <a:r>
              <a:rPr dirty="0" sz="1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30" b="1">
                <a:solidFill>
                  <a:srgbClr val="FFF200"/>
                </a:solidFill>
                <a:latin typeface="Calibri"/>
                <a:cs typeface="Calibri"/>
              </a:rPr>
              <a:t>Role</a:t>
            </a:r>
            <a:r>
              <a:rPr dirty="0" sz="1000" spc="-45" b="1">
                <a:solidFill>
                  <a:srgbClr val="FFF200"/>
                </a:solidFill>
                <a:latin typeface="Calibri"/>
                <a:cs typeface="Calibri"/>
              </a:rPr>
              <a:t> </a:t>
            </a:r>
            <a:r>
              <a:rPr dirty="0" sz="1000" b="1">
                <a:solidFill>
                  <a:srgbClr val="FFF200"/>
                </a:solidFill>
                <a:latin typeface="Calibri"/>
                <a:cs typeface="Calibri"/>
              </a:rPr>
              <a:t>B</a:t>
            </a:r>
            <a:r>
              <a:rPr dirty="0" sz="1000" spc="-35" b="1">
                <a:solidFill>
                  <a:srgbClr val="FFF200"/>
                </a:solidFill>
                <a:latin typeface="Calibri"/>
                <a:cs typeface="Calibri"/>
              </a:rPr>
              <a:t> </a:t>
            </a:r>
            <a:r>
              <a:rPr dirty="0" baseline="7936" sz="1050" b="1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dirty="0" baseline="7936" sz="1050" spc="5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94791" y="9264"/>
            <a:ext cx="6837680" cy="4220845"/>
            <a:chOff x="794791" y="9264"/>
            <a:chExt cx="6837680" cy="4220845"/>
          </a:xfrm>
        </p:grpSpPr>
        <p:sp>
          <p:nvSpPr>
            <p:cNvPr id="3" name="object 3" descr=""/>
            <p:cNvSpPr/>
            <p:nvPr/>
          </p:nvSpPr>
          <p:spPr>
            <a:xfrm>
              <a:off x="4520567" y="77149"/>
              <a:ext cx="24130" cy="19685"/>
            </a:xfrm>
            <a:custGeom>
              <a:avLst/>
              <a:gdLst/>
              <a:ahLst/>
              <a:cxnLst/>
              <a:rect l="l" t="t" r="r" b="b"/>
              <a:pathLst>
                <a:path w="24129" h="19684">
                  <a:moveTo>
                    <a:pt x="20392" y="0"/>
                  </a:moveTo>
                  <a:lnTo>
                    <a:pt x="11922" y="0"/>
                  </a:lnTo>
                  <a:lnTo>
                    <a:pt x="0" y="17610"/>
                  </a:lnTo>
                  <a:lnTo>
                    <a:pt x="240" y="17610"/>
                  </a:lnTo>
                  <a:lnTo>
                    <a:pt x="7757" y="19127"/>
                  </a:lnTo>
                  <a:lnTo>
                    <a:pt x="15274" y="17610"/>
                  </a:lnTo>
                  <a:lnTo>
                    <a:pt x="21410" y="13471"/>
                  </a:lnTo>
                  <a:lnTo>
                    <a:pt x="23718" y="10046"/>
                  </a:lnTo>
                  <a:lnTo>
                    <a:pt x="20392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560064" y="89849"/>
              <a:ext cx="17145" cy="6985"/>
            </a:xfrm>
            <a:custGeom>
              <a:avLst/>
              <a:gdLst/>
              <a:ahLst/>
              <a:cxnLst/>
              <a:rect l="l" t="t" r="r" b="b"/>
              <a:pathLst>
                <a:path w="17145" h="6984">
                  <a:moveTo>
                    <a:pt x="13459" y="0"/>
                  </a:moveTo>
                  <a:lnTo>
                    <a:pt x="0" y="0"/>
                  </a:lnTo>
                  <a:lnTo>
                    <a:pt x="520" y="771"/>
                  </a:lnTo>
                  <a:lnTo>
                    <a:pt x="6660" y="4910"/>
                  </a:lnTo>
                  <a:lnTo>
                    <a:pt x="14179" y="6427"/>
                  </a:lnTo>
                  <a:lnTo>
                    <a:pt x="16691" y="5920"/>
                  </a:lnTo>
                  <a:lnTo>
                    <a:pt x="13459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610255" y="77149"/>
              <a:ext cx="23495" cy="19685"/>
            </a:xfrm>
            <a:custGeom>
              <a:avLst/>
              <a:gdLst/>
              <a:ahLst/>
              <a:cxnLst/>
              <a:rect l="l" t="t" r="r" b="b"/>
              <a:pathLst>
                <a:path w="23495" h="19684">
                  <a:moveTo>
                    <a:pt x="23080" y="12700"/>
                  </a:moveTo>
                  <a:lnTo>
                    <a:pt x="1180" y="12700"/>
                  </a:lnTo>
                  <a:lnTo>
                    <a:pt x="0" y="16671"/>
                  </a:lnTo>
                  <a:lnTo>
                    <a:pt x="1391" y="17610"/>
                  </a:lnTo>
                  <a:lnTo>
                    <a:pt x="8900" y="19127"/>
                  </a:lnTo>
                  <a:lnTo>
                    <a:pt x="16419" y="17610"/>
                  </a:lnTo>
                  <a:lnTo>
                    <a:pt x="22559" y="13471"/>
                  </a:lnTo>
                  <a:lnTo>
                    <a:pt x="23080" y="12700"/>
                  </a:lnTo>
                  <a:close/>
                </a:path>
                <a:path w="23495" h="19684">
                  <a:moveTo>
                    <a:pt x="17789" y="0"/>
                  </a:moveTo>
                  <a:lnTo>
                    <a:pt x="11257" y="12700"/>
                  </a:lnTo>
                  <a:lnTo>
                    <a:pt x="19872" y="12700"/>
                  </a:lnTo>
                  <a:lnTo>
                    <a:pt x="17789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56082" y="89849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10442" y="0"/>
                  </a:moveTo>
                  <a:lnTo>
                    <a:pt x="5578" y="0"/>
                  </a:lnTo>
                  <a:lnTo>
                    <a:pt x="0" y="3917"/>
                  </a:lnTo>
                  <a:lnTo>
                    <a:pt x="1472" y="4910"/>
                  </a:lnTo>
                  <a:lnTo>
                    <a:pt x="8991" y="6427"/>
                  </a:lnTo>
                  <a:lnTo>
                    <a:pt x="12432" y="5732"/>
                  </a:lnTo>
                  <a:lnTo>
                    <a:pt x="10442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645756" y="103704"/>
              <a:ext cx="37465" cy="31750"/>
            </a:xfrm>
            <a:custGeom>
              <a:avLst/>
              <a:gdLst/>
              <a:ahLst/>
              <a:cxnLst/>
              <a:rect l="l" t="t" r="r" b="b"/>
              <a:pathLst>
                <a:path w="37464" h="31750">
                  <a:moveTo>
                    <a:pt x="19303" y="0"/>
                  </a:moveTo>
                  <a:lnTo>
                    <a:pt x="11787" y="1516"/>
                  </a:lnTo>
                  <a:lnTo>
                    <a:pt x="5651" y="5651"/>
                  </a:lnTo>
                  <a:lnTo>
                    <a:pt x="1516" y="11787"/>
                  </a:lnTo>
                  <a:lnTo>
                    <a:pt x="0" y="19303"/>
                  </a:lnTo>
                  <a:lnTo>
                    <a:pt x="1516" y="26820"/>
                  </a:lnTo>
                  <a:lnTo>
                    <a:pt x="4483" y="31223"/>
                  </a:lnTo>
                  <a:lnTo>
                    <a:pt x="10596" y="24245"/>
                  </a:lnTo>
                  <a:lnTo>
                    <a:pt x="16235" y="24245"/>
                  </a:lnTo>
                  <a:lnTo>
                    <a:pt x="27287" y="11545"/>
                  </a:lnTo>
                  <a:lnTo>
                    <a:pt x="36928" y="11545"/>
                  </a:lnTo>
                  <a:lnTo>
                    <a:pt x="32956" y="5651"/>
                  </a:lnTo>
                  <a:lnTo>
                    <a:pt x="26820" y="151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599844" y="103704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303" y="0"/>
                  </a:moveTo>
                  <a:lnTo>
                    <a:pt x="11792" y="1516"/>
                  </a:lnTo>
                  <a:lnTo>
                    <a:pt x="5656" y="5651"/>
                  </a:lnTo>
                  <a:lnTo>
                    <a:pt x="1517" y="11787"/>
                  </a:lnTo>
                  <a:lnTo>
                    <a:pt x="0" y="19303"/>
                  </a:lnTo>
                  <a:lnTo>
                    <a:pt x="1517" y="26820"/>
                  </a:lnTo>
                  <a:lnTo>
                    <a:pt x="5656" y="32956"/>
                  </a:lnTo>
                  <a:lnTo>
                    <a:pt x="11792" y="37091"/>
                  </a:lnTo>
                  <a:lnTo>
                    <a:pt x="19303" y="38607"/>
                  </a:lnTo>
                  <a:lnTo>
                    <a:pt x="22304" y="38002"/>
                  </a:lnTo>
                  <a:lnTo>
                    <a:pt x="22908" y="37091"/>
                  </a:lnTo>
                  <a:lnTo>
                    <a:pt x="23006" y="36945"/>
                  </a:lnTo>
                  <a:lnTo>
                    <a:pt x="27040" y="36945"/>
                  </a:lnTo>
                  <a:lnTo>
                    <a:pt x="32962" y="32956"/>
                  </a:lnTo>
                  <a:lnTo>
                    <a:pt x="37102" y="26820"/>
                  </a:lnTo>
                  <a:lnTo>
                    <a:pt x="38620" y="19303"/>
                  </a:lnTo>
                  <a:lnTo>
                    <a:pt x="37102" y="11787"/>
                  </a:lnTo>
                  <a:lnTo>
                    <a:pt x="32962" y="5651"/>
                  </a:lnTo>
                  <a:lnTo>
                    <a:pt x="26822" y="151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556599" y="103704"/>
              <a:ext cx="37465" cy="38735"/>
            </a:xfrm>
            <a:custGeom>
              <a:avLst/>
              <a:gdLst/>
              <a:ahLst/>
              <a:cxnLst/>
              <a:rect l="l" t="t" r="r" b="b"/>
              <a:pathLst>
                <a:path w="37464" h="38735">
                  <a:moveTo>
                    <a:pt x="17624" y="0"/>
                  </a:moveTo>
                  <a:lnTo>
                    <a:pt x="10107" y="1516"/>
                  </a:lnTo>
                  <a:lnTo>
                    <a:pt x="3972" y="5651"/>
                  </a:lnTo>
                  <a:lnTo>
                    <a:pt x="0" y="11545"/>
                  </a:lnTo>
                  <a:lnTo>
                    <a:pt x="18931" y="11545"/>
                  </a:lnTo>
                  <a:lnTo>
                    <a:pt x="15601" y="24245"/>
                  </a:lnTo>
                  <a:lnTo>
                    <a:pt x="11951" y="24245"/>
                  </a:lnTo>
                  <a:lnTo>
                    <a:pt x="7465" y="35311"/>
                  </a:lnTo>
                  <a:lnTo>
                    <a:pt x="10107" y="37091"/>
                  </a:lnTo>
                  <a:lnTo>
                    <a:pt x="17624" y="38607"/>
                  </a:lnTo>
                  <a:lnTo>
                    <a:pt x="25136" y="37091"/>
                  </a:lnTo>
                  <a:lnTo>
                    <a:pt x="31272" y="32956"/>
                  </a:lnTo>
                  <a:lnTo>
                    <a:pt x="35410" y="26820"/>
                  </a:lnTo>
                  <a:lnTo>
                    <a:pt x="36928" y="19303"/>
                  </a:lnTo>
                  <a:lnTo>
                    <a:pt x="35410" y="11787"/>
                  </a:lnTo>
                  <a:lnTo>
                    <a:pt x="31272" y="5651"/>
                  </a:lnTo>
                  <a:lnTo>
                    <a:pt x="25136" y="1516"/>
                  </a:lnTo>
                  <a:lnTo>
                    <a:pt x="17624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510688" y="103704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60" h="12064">
                  <a:moveTo>
                    <a:pt x="17624" y="0"/>
                  </a:moveTo>
                  <a:lnTo>
                    <a:pt x="10107" y="1516"/>
                  </a:lnTo>
                  <a:lnTo>
                    <a:pt x="3972" y="5651"/>
                  </a:lnTo>
                  <a:lnTo>
                    <a:pt x="0" y="11545"/>
                  </a:lnTo>
                  <a:lnTo>
                    <a:pt x="35259" y="11545"/>
                  </a:lnTo>
                  <a:lnTo>
                    <a:pt x="31283" y="5651"/>
                  </a:lnTo>
                  <a:lnTo>
                    <a:pt x="25143" y="1516"/>
                  </a:lnTo>
                  <a:lnTo>
                    <a:pt x="17624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64076" y="112739"/>
              <a:ext cx="38100" cy="29845"/>
            </a:xfrm>
            <a:custGeom>
              <a:avLst/>
              <a:gdLst/>
              <a:ahLst/>
              <a:cxnLst/>
              <a:rect l="l" t="t" r="r" b="b"/>
              <a:pathLst>
                <a:path w="38100" h="29844">
                  <a:moveTo>
                    <a:pt x="3374" y="0"/>
                  </a:moveTo>
                  <a:lnTo>
                    <a:pt x="1517" y="2752"/>
                  </a:lnTo>
                  <a:lnTo>
                    <a:pt x="0" y="10269"/>
                  </a:lnTo>
                  <a:lnTo>
                    <a:pt x="1517" y="17786"/>
                  </a:lnTo>
                  <a:lnTo>
                    <a:pt x="5656" y="23921"/>
                  </a:lnTo>
                  <a:lnTo>
                    <a:pt x="11792" y="28057"/>
                  </a:lnTo>
                  <a:lnTo>
                    <a:pt x="19303" y="29573"/>
                  </a:lnTo>
                  <a:lnTo>
                    <a:pt x="26822" y="28057"/>
                  </a:lnTo>
                  <a:lnTo>
                    <a:pt x="27040" y="27910"/>
                  </a:lnTo>
                  <a:lnTo>
                    <a:pt x="25055" y="27910"/>
                  </a:lnTo>
                  <a:lnTo>
                    <a:pt x="22617" y="15210"/>
                  </a:lnTo>
                  <a:lnTo>
                    <a:pt x="25385" y="15210"/>
                  </a:lnTo>
                  <a:lnTo>
                    <a:pt x="25474" y="2510"/>
                  </a:lnTo>
                  <a:lnTo>
                    <a:pt x="4011" y="2510"/>
                  </a:lnTo>
                  <a:lnTo>
                    <a:pt x="3374" y="0"/>
                  </a:lnTo>
                  <a:close/>
                </a:path>
                <a:path w="38100" h="29844">
                  <a:moveTo>
                    <a:pt x="37622" y="15210"/>
                  </a:moveTo>
                  <a:lnTo>
                    <a:pt x="35672" y="15210"/>
                  </a:lnTo>
                  <a:lnTo>
                    <a:pt x="34181" y="22115"/>
                  </a:lnTo>
                  <a:lnTo>
                    <a:pt x="37102" y="17786"/>
                  </a:lnTo>
                  <a:lnTo>
                    <a:pt x="37622" y="1521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18170" y="110649"/>
              <a:ext cx="38735" cy="31750"/>
            </a:xfrm>
            <a:custGeom>
              <a:avLst/>
              <a:gdLst/>
              <a:ahLst/>
              <a:cxnLst/>
              <a:rect l="l" t="t" r="r" b="b"/>
              <a:pathLst>
                <a:path w="38735" h="31750">
                  <a:moveTo>
                    <a:pt x="12058" y="4600"/>
                  </a:moveTo>
                  <a:lnTo>
                    <a:pt x="1681" y="4600"/>
                  </a:lnTo>
                  <a:lnTo>
                    <a:pt x="1517" y="4842"/>
                  </a:lnTo>
                  <a:lnTo>
                    <a:pt x="0" y="12359"/>
                  </a:lnTo>
                  <a:lnTo>
                    <a:pt x="1517" y="19876"/>
                  </a:lnTo>
                  <a:lnTo>
                    <a:pt x="5656" y="26011"/>
                  </a:lnTo>
                  <a:lnTo>
                    <a:pt x="11792" y="30147"/>
                  </a:lnTo>
                  <a:lnTo>
                    <a:pt x="19303" y="31663"/>
                  </a:lnTo>
                  <a:lnTo>
                    <a:pt x="26822" y="30147"/>
                  </a:lnTo>
                  <a:lnTo>
                    <a:pt x="27040" y="30000"/>
                  </a:lnTo>
                  <a:lnTo>
                    <a:pt x="22787" y="30000"/>
                  </a:lnTo>
                  <a:lnTo>
                    <a:pt x="16175" y="17300"/>
                  </a:lnTo>
                  <a:lnTo>
                    <a:pt x="12137" y="4842"/>
                  </a:lnTo>
                  <a:lnTo>
                    <a:pt x="12058" y="4600"/>
                  </a:lnTo>
                  <a:close/>
                </a:path>
                <a:path w="38735" h="31750">
                  <a:moveTo>
                    <a:pt x="33835" y="0"/>
                  </a:moveTo>
                  <a:lnTo>
                    <a:pt x="31972" y="4600"/>
                  </a:lnTo>
                  <a:lnTo>
                    <a:pt x="31995" y="17300"/>
                  </a:lnTo>
                  <a:lnTo>
                    <a:pt x="34913" y="17300"/>
                  </a:lnTo>
                  <a:lnTo>
                    <a:pt x="36100" y="21361"/>
                  </a:lnTo>
                  <a:lnTo>
                    <a:pt x="37102" y="19876"/>
                  </a:lnTo>
                  <a:lnTo>
                    <a:pt x="38620" y="12359"/>
                  </a:lnTo>
                  <a:lnTo>
                    <a:pt x="37102" y="4842"/>
                  </a:lnTo>
                  <a:lnTo>
                    <a:pt x="33835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373240" y="115249"/>
              <a:ext cx="27305" cy="27305"/>
            </a:xfrm>
            <a:custGeom>
              <a:avLst/>
              <a:gdLst/>
              <a:ahLst/>
              <a:cxnLst/>
              <a:rect l="l" t="t" r="r" b="b"/>
              <a:pathLst>
                <a:path w="27304" h="27305">
                  <a:moveTo>
                    <a:pt x="21696" y="0"/>
                  </a:moveTo>
                  <a:lnTo>
                    <a:pt x="1681" y="0"/>
                  </a:lnTo>
                  <a:lnTo>
                    <a:pt x="1517" y="242"/>
                  </a:lnTo>
                  <a:lnTo>
                    <a:pt x="0" y="7758"/>
                  </a:lnTo>
                  <a:lnTo>
                    <a:pt x="1517" y="15275"/>
                  </a:lnTo>
                  <a:lnTo>
                    <a:pt x="5656" y="21411"/>
                  </a:lnTo>
                  <a:lnTo>
                    <a:pt x="11792" y="25546"/>
                  </a:lnTo>
                  <a:lnTo>
                    <a:pt x="19303" y="27062"/>
                  </a:lnTo>
                  <a:lnTo>
                    <a:pt x="26820" y="25546"/>
                  </a:lnTo>
                  <a:lnTo>
                    <a:pt x="27038" y="25400"/>
                  </a:lnTo>
                  <a:lnTo>
                    <a:pt x="24389" y="25400"/>
                  </a:lnTo>
                  <a:lnTo>
                    <a:pt x="21874" y="12700"/>
                  </a:lnTo>
                  <a:lnTo>
                    <a:pt x="21493" y="12700"/>
                  </a:lnTo>
                  <a:lnTo>
                    <a:pt x="21572" y="7758"/>
                  </a:lnTo>
                  <a:lnTo>
                    <a:pt x="21696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346485" y="115249"/>
              <a:ext cx="19685" cy="26034"/>
            </a:xfrm>
            <a:custGeom>
              <a:avLst/>
              <a:gdLst/>
              <a:ahLst/>
              <a:cxnLst/>
              <a:rect l="l" t="t" r="r" b="b"/>
              <a:pathLst>
                <a:path w="19685" h="26035">
                  <a:moveTo>
                    <a:pt x="17777" y="0"/>
                  </a:moveTo>
                  <a:lnTo>
                    <a:pt x="11341" y="0"/>
                  </a:lnTo>
                  <a:lnTo>
                    <a:pt x="6184" y="12700"/>
                  </a:lnTo>
                  <a:lnTo>
                    <a:pt x="0" y="12700"/>
                  </a:lnTo>
                  <a:lnTo>
                    <a:pt x="1485" y="25400"/>
                  </a:lnTo>
                  <a:lnTo>
                    <a:pt x="6248" y="25400"/>
                  </a:lnTo>
                  <a:lnTo>
                    <a:pt x="6317" y="25546"/>
                  </a:lnTo>
                  <a:lnTo>
                    <a:pt x="6434" y="25795"/>
                  </a:lnTo>
                  <a:lnTo>
                    <a:pt x="7669" y="25546"/>
                  </a:lnTo>
                  <a:lnTo>
                    <a:pt x="13804" y="21411"/>
                  </a:lnTo>
                  <a:lnTo>
                    <a:pt x="17940" y="15275"/>
                  </a:lnTo>
                  <a:lnTo>
                    <a:pt x="19456" y="7758"/>
                  </a:lnTo>
                  <a:lnTo>
                    <a:pt x="17940" y="242"/>
                  </a:lnTo>
                  <a:lnTo>
                    <a:pt x="17777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63237" y="166049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1453" y="0"/>
                  </a:moveTo>
                  <a:lnTo>
                    <a:pt x="0" y="0"/>
                  </a:lnTo>
                  <a:lnTo>
                    <a:pt x="2353" y="4458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73254" y="153018"/>
              <a:ext cx="38735" cy="38100"/>
            </a:xfrm>
            <a:custGeom>
              <a:avLst/>
              <a:gdLst/>
              <a:ahLst/>
              <a:cxnLst/>
              <a:rect l="l" t="t" r="r" b="b"/>
              <a:pathLst>
                <a:path w="38735" h="38100">
                  <a:moveTo>
                    <a:pt x="19303" y="0"/>
                  </a:moveTo>
                  <a:lnTo>
                    <a:pt x="11787" y="1516"/>
                  </a:lnTo>
                  <a:lnTo>
                    <a:pt x="5651" y="5651"/>
                  </a:lnTo>
                  <a:lnTo>
                    <a:pt x="1516" y="11787"/>
                  </a:lnTo>
                  <a:lnTo>
                    <a:pt x="0" y="19303"/>
                  </a:lnTo>
                  <a:lnTo>
                    <a:pt x="1296" y="25730"/>
                  </a:lnTo>
                  <a:lnTo>
                    <a:pt x="8606" y="25730"/>
                  </a:lnTo>
                  <a:lnTo>
                    <a:pt x="21927" y="38078"/>
                  </a:lnTo>
                  <a:lnTo>
                    <a:pt x="26815" y="37091"/>
                  </a:lnTo>
                  <a:lnTo>
                    <a:pt x="32951" y="32956"/>
                  </a:lnTo>
                  <a:lnTo>
                    <a:pt x="37090" y="26820"/>
                  </a:lnTo>
                  <a:lnTo>
                    <a:pt x="38607" y="19303"/>
                  </a:lnTo>
                  <a:lnTo>
                    <a:pt x="37090" y="11787"/>
                  </a:lnTo>
                  <a:lnTo>
                    <a:pt x="32951" y="5651"/>
                  </a:lnTo>
                  <a:lnTo>
                    <a:pt x="26815" y="151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418185" y="153018"/>
              <a:ext cx="38735" cy="27305"/>
            </a:xfrm>
            <a:custGeom>
              <a:avLst/>
              <a:gdLst/>
              <a:ahLst/>
              <a:cxnLst/>
              <a:rect l="l" t="t" r="r" b="b"/>
              <a:pathLst>
                <a:path w="38735" h="27305">
                  <a:moveTo>
                    <a:pt x="19303" y="0"/>
                  </a:moveTo>
                  <a:lnTo>
                    <a:pt x="11787" y="1516"/>
                  </a:lnTo>
                  <a:lnTo>
                    <a:pt x="5651" y="5651"/>
                  </a:lnTo>
                  <a:lnTo>
                    <a:pt x="1516" y="11787"/>
                  </a:lnTo>
                  <a:lnTo>
                    <a:pt x="0" y="19303"/>
                  </a:lnTo>
                  <a:lnTo>
                    <a:pt x="1516" y="26820"/>
                  </a:lnTo>
                  <a:lnTo>
                    <a:pt x="1809" y="27256"/>
                  </a:lnTo>
                  <a:lnTo>
                    <a:pt x="2493" y="25730"/>
                  </a:lnTo>
                  <a:lnTo>
                    <a:pt x="7869" y="25730"/>
                  </a:lnTo>
                  <a:lnTo>
                    <a:pt x="14304" y="13030"/>
                  </a:lnTo>
                  <a:lnTo>
                    <a:pt x="37342" y="13030"/>
                  </a:lnTo>
                  <a:lnTo>
                    <a:pt x="37091" y="11787"/>
                  </a:lnTo>
                  <a:lnTo>
                    <a:pt x="32956" y="5651"/>
                  </a:lnTo>
                  <a:lnTo>
                    <a:pt x="26820" y="1516"/>
                  </a:lnTo>
                  <a:lnTo>
                    <a:pt x="19303" y="0"/>
                  </a:lnTo>
                  <a:close/>
                </a:path>
                <a:path w="38735" h="27305">
                  <a:moveTo>
                    <a:pt x="37342" y="13030"/>
                  </a:moveTo>
                  <a:lnTo>
                    <a:pt x="14304" y="13030"/>
                  </a:lnTo>
                  <a:lnTo>
                    <a:pt x="20263" y="25730"/>
                  </a:lnTo>
                  <a:lnTo>
                    <a:pt x="36983" y="25730"/>
                  </a:lnTo>
                  <a:lnTo>
                    <a:pt x="37235" y="26106"/>
                  </a:lnTo>
                  <a:lnTo>
                    <a:pt x="38607" y="19303"/>
                  </a:lnTo>
                  <a:lnTo>
                    <a:pt x="37342" y="1303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464090" y="153018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303" y="0"/>
                  </a:moveTo>
                  <a:lnTo>
                    <a:pt x="11787" y="1516"/>
                  </a:lnTo>
                  <a:lnTo>
                    <a:pt x="5651" y="5651"/>
                  </a:lnTo>
                  <a:lnTo>
                    <a:pt x="1516" y="11787"/>
                  </a:lnTo>
                  <a:lnTo>
                    <a:pt x="0" y="19303"/>
                  </a:lnTo>
                  <a:lnTo>
                    <a:pt x="1516" y="26820"/>
                  </a:lnTo>
                  <a:lnTo>
                    <a:pt x="5651" y="32956"/>
                  </a:lnTo>
                  <a:lnTo>
                    <a:pt x="11787" y="37091"/>
                  </a:lnTo>
                  <a:lnTo>
                    <a:pt x="19303" y="38607"/>
                  </a:lnTo>
                  <a:lnTo>
                    <a:pt x="26815" y="37091"/>
                  </a:lnTo>
                  <a:lnTo>
                    <a:pt x="32951" y="32956"/>
                  </a:lnTo>
                  <a:lnTo>
                    <a:pt x="37090" y="26820"/>
                  </a:lnTo>
                  <a:lnTo>
                    <a:pt x="38607" y="19303"/>
                  </a:lnTo>
                  <a:lnTo>
                    <a:pt x="37090" y="11787"/>
                  </a:lnTo>
                  <a:lnTo>
                    <a:pt x="32951" y="5651"/>
                  </a:lnTo>
                  <a:lnTo>
                    <a:pt x="26815" y="1516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509021" y="153349"/>
              <a:ext cx="38735" cy="35560"/>
            </a:xfrm>
            <a:custGeom>
              <a:avLst/>
              <a:gdLst/>
              <a:ahLst/>
              <a:cxnLst/>
              <a:rect l="l" t="t" r="r" b="b"/>
              <a:pathLst>
                <a:path w="38735" h="35560">
                  <a:moveTo>
                    <a:pt x="20945" y="0"/>
                  </a:moveTo>
                  <a:lnTo>
                    <a:pt x="17662" y="0"/>
                  </a:lnTo>
                  <a:lnTo>
                    <a:pt x="11787" y="1185"/>
                  </a:lnTo>
                  <a:lnTo>
                    <a:pt x="5651" y="5320"/>
                  </a:lnTo>
                  <a:lnTo>
                    <a:pt x="1516" y="11456"/>
                  </a:lnTo>
                  <a:lnTo>
                    <a:pt x="0" y="18973"/>
                  </a:lnTo>
                  <a:lnTo>
                    <a:pt x="1516" y="26489"/>
                  </a:lnTo>
                  <a:lnTo>
                    <a:pt x="5651" y="32625"/>
                  </a:lnTo>
                  <a:lnTo>
                    <a:pt x="9526" y="35237"/>
                  </a:lnTo>
                  <a:lnTo>
                    <a:pt x="13466" y="25417"/>
                  </a:lnTo>
                  <a:lnTo>
                    <a:pt x="37308" y="25417"/>
                  </a:lnTo>
                  <a:lnTo>
                    <a:pt x="38607" y="18973"/>
                  </a:lnTo>
                  <a:lnTo>
                    <a:pt x="37091" y="11456"/>
                  </a:lnTo>
                  <a:lnTo>
                    <a:pt x="32956" y="5320"/>
                  </a:lnTo>
                  <a:lnTo>
                    <a:pt x="26820" y="1185"/>
                  </a:lnTo>
                  <a:lnTo>
                    <a:pt x="20945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09313" y="153020"/>
              <a:ext cx="66675" cy="64135"/>
            </a:xfrm>
            <a:custGeom>
              <a:avLst/>
              <a:gdLst/>
              <a:ahLst/>
              <a:cxnLst/>
              <a:rect l="l" t="t" r="r" b="b"/>
              <a:pathLst>
                <a:path w="66675" h="64135">
                  <a:moveTo>
                    <a:pt x="1930" y="56743"/>
                  </a:moveTo>
                  <a:lnTo>
                    <a:pt x="1206" y="57823"/>
                  </a:lnTo>
                  <a:lnTo>
                    <a:pt x="0" y="63830"/>
                  </a:lnTo>
                  <a:lnTo>
                    <a:pt x="558" y="63830"/>
                  </a:lnTo>
                  <a:lnTo>
                    <a:pt x="1930" y="56743"/>
                  </a:lnTo>
                  <a:close/>
                </a:path>
                <a:path w="66675" h="64135">
                  <a:moveTo>
                    <a:pt x="66560" y="330"/>
                  </a:moveTo>
                  <a:lnTo>
                    <a:pt x="64922" y="0"/>
                  </a:lnTo>
                  <a:lnTo>
                    <a:pt x="63284" y="330"/>
                  </a:lnTo>
                  <a:lnTo>
                    <a:pt x="66560" y="33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464365" y="199055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5" h="38735">
                  <a:moveTo>
                    <a:pt x="19014" y="0"/>
                  </a:moveTo>
                  <a:lnTo>
                    <a:pt x="11503" y="1516"/>
                  </a:lnTo>
                  <a:lnTo>
                    <a:pt x="5367" y="5651"/>
                  </a:lnTo>
                  <a:lnTo>
                    <a:pt x="1228" y="11787"/>
                  </a:lnTo>
                  <a:lnTo>
                    <a:pt x="15" y="17794"/>
                  </a:lnTo>
                  <a:lnTo>
                    <a:pt x="1601" y="17794"/>
                  </a:lnTo>
                  <a:lnTo>
                    <a:pt x="0" y="20735"/>
                  </a:lnTo>
                  <a:lnTo>
                    <a:pt x="1228" y="26815"/>
                  </a:lnTo>
                  <a:lnTo>
                    <a:pt x="5367" y="32951"/>
                  </a:lnTo>
                  <a:lnTo>
                    <a:pt x="11503" y="37090"/>
                  </a:lnTo>
                  <a:lnTo>
                    <a:pt x="19014" y="38607"/>
                  </a:lnTo>
                  <a:lnTo>
                    <a:pt x="22464" y="37911"/>
                  </a:lnTo>
                  <a:lnTo>
                    <a:pt x="25134" y="30494"/>
                  </a:lnTo>
                  <a:lnTo>
                    <a:pt x="34331" y="30494"/>
                  </a:lnTo>
                  <a:lnTo>
                    <a:pt x="36813" y="26815"/>
                  </a:lnTo>
                  <a:lnTo>
                    <a:pt x="38331" y="19303"/>
                  </a:lnTo>
                  <a:lnTo>
                    <a:pt x="36813" y="11787"/>
                  </a:lnTo>
                  <a:lnTo>
                    <a:pt x="32673" y="5651"/>
                  </a:lnTo>
                  <a:lnTo>
                    <a:pt x="26533" y="1516"/>
                  </a:lnTo>
                  <a:lnTo>
                    <a:pt x="19014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418475" y="200138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38100" h="38100">
                  <a:moveTo>
                    <a:pt x="34315" y="29410"/>
                  </a:moveTo>
                  <a:lnTo>
                    <a:pt x="5988" y="29410"/>
                  </a:lnTo>
                  <a:lnTo>
                    <a:pt x="5671" y="31868"/>
                  </a:lnTo>
                  <a:lnTo>
                    <a:pt x="5645" y="32066"/>
                  </a:lnTo>
                  <a:lnTo>
                    <a:pt x="11487" y="36006"/>
                  </a:lnTo>
                  <a:lnTo>
                    <a:pt x="18999" y="37524"/>
                  </a:lnTo>
                  <a:lnTo>
                    <a:pt x="26518" y="36006"/>
                  </a:lnTo>
                  <a:lnTo>
                    <a:pt x="32658" y="31868"/>
                  </a:lnTo>
                  <a:lnTo>
                    <a:pt x="34315" y="29410"/>
                  </a:lnTo>
                  <a:close/>
                </a:path>
                <a:path w="38100" h="38100">
                  <a:moveTo>
                    <a:pt x="24373" y="0"/>
                  </a:moveTo>
                  <a:lnTo>
                    <a:pt x="19972" y="4010"/>
                  </a:lnTo>
                  <a:lnTo>
                    <a:pt x="6177" y="4010"/>
                  </a:lnTo>
                  <a:lnTo>
                    <a:pt x="5351" y="4567"/>
                  </a:lnTo>
                  <a:lnTo>
                    <a:pt x="1213" y="10703"/>
                  </a:lnTo>
                  <a:lnTo>
                    <a:pt x="0" y="16710"/>
                  </a:lnTo>
                  <a:lnTo>
                    <a:pt x="38011" y="16710"/>
                  </a:lnTo>
                  <a:lnTo>
                    <a:pt x="36797" y="10703"/>
                  </a:lnTo>
                  <a:lnTo>
                    <a:pt x="32658" y="4567"/>
                  </a:lnTo>
                  <a:lnTo>
                    <a:pt x="26518" y="432"/>
                  </a:lnTo>
                  <a:lnTo>
                    <a:pt x="24373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436921" y="248480"/>
              <a:ext cx="19685" cy="16510"/>
            </a:xfrm>
            <a:custGeom>
              <a:avLst/>
              <a:gdLst/>
              <a:ahLst/>
              <a:cxnLst/>
              <a:rect l="l" t="t" r="r" b="b"/>
              <a:pathLst>
                <a:path w="19685" h="16510">
                  <a:moveTo>
                    <a:pt x="1136" y="0"/>
                  </a:moveTo>
                  <a:lnTo>
                    <a:pt x="0" y="0"/>
                  </a:lnTo>
                  <a:lnTo>
                    <a:pt x="7458" y="6469"/>
                  </a:lnTo>
                  <a:lnTo>
                    <a:pt x="19277" y="16240"/>
                  </a:lnTo>
                  <a:lnTo>
                    <a:pt x="18356" y="11677"/>
                  </a:lnTo>
                  <a:lnTo>
                    <a:pt x="14220" y="5541"/>
                  </a:lnTo>
                  <a:lnTo>
                    <a:pt x="8085" y="1403"/>
                  </a:lnTo>
                  <a:lnTo>
                    <a:pt x="1136" y="0"/>
                  </a:lnTo>
                  <a:close/>
                </a:path>
              </a:pathLst>
            </a:custGeom>
            <a:solidFill>
              <a:srgbClr val="D4E3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464090" y="24840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5" h="19685">
                  <a:moveTo>
                    <a:pt x="19096" y="0"/>
                  </a:moveTo>
                  <a:lnTo>
                    <a:pt x="11787" y="1475"/>
                  </a:lnTo>
                  <a:lnTo>
                    <a:pt x="5651" y="5614"/>
                  </a:lnTo>
                  <a:lnTo>
                    <a:pt x="1516" y="11750"/>
                  </a:lnTo>
                  <a:lnTo>
                    <a:pt x="0" y="19242"/>
                  </a:lnTo>
                  <a:lnTo>
                    <a:pt x="14081" y="19242"/>
                  </a:lnTo>
                  <a:lnTo>
                    <a:pt x="14903" y="6542"/>
                  </a:lnTo>
                  <a:lnTo>
                    <a:pt x="17245" y="6542"/>
                  </a:lnTo>
                  <a:lnTo>
                    <a:pt x="19096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4791" y="9264"/>
              <a:ext cx="6837224" cy="422078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801117" y="2291424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78" y="0"/>
                  </a:moveTo>
                  <a:lnTo>
                    <a:pt x="0" y="197"/>
                  </a:lnTo>
                  <a:lnTo>
                    <a:pt x="2737" y="8225"/>
                  </a:lnTo>
                  <a:lnTo>
                    <a:pt x="7639" y="8225"/>
                  </a:lnTo>
                  <a:lnTo>
                    <a:pt x="9171" y="1973"/>
                  </a:lnTo>
                  <a:lnTo>
                    <a:pt x="8495" y="1517"/>
                  </a:lnTo>
                  <a:lnTo>
                    <a:pt x="978" y="0"/>
                  </a:lnTo>
                  <a:close/>
                </a:path>
              </a:pathLst>
            </a:custGeom>
            <a:solidFill>
              <a:srgbClr val="D9E0C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 descr=""/>
          <p:cNvGrpSpPr/>
          <p:nvPr/>
        </p:nvGrpSpPr>
        <p:grpSpPr>
          <a:xfrm>
            <a:off x="576008" y="8216987"/>
            <a:ext cx="6336030" cy="1305560"/>
            <a:chOff x="576008" y="8216987"/>
            <a:chExt cx="6336030" cy="1305560"/>
          </a:xfrm>
        </p:grpSpPr>
        <p:sp>
          <p:nvSpPr>
            <p:cNvPr id="28" name="object 28" descr=""/>
            <p:cNvSpPr/>
            <p:nvPr/>
          </p:nvSpPr>
          <p:spPr>
            <a:xfrm>
              <a:off x="576008" y="8612986"/>
              <a:ext cx="6336030" cy="909319"/>
            </a:xfrm>
            <a:custGeom>
              <a:avLst/>
              <a:gdLst/>
              <a:ahLst/>
              <a:cxnLst/>
              <a:rect l="l" t="t" r="r" b="b"/>
              <a:pathLst>
                <a:path w="6336030" h="909320">
                  <a:moveTo>
                    <a:pt x="0" y="909002"/>
                  </a:moveTo>
                  <a:lnTo>
                    <a:pt x="6336004" y="909002"/>
                  </a:lnTo>
                  <a:lnTo>
                    <a:pt x="6336004" y="0"/>
                  </a:lnTo>
                  <a:lnTo>
                    <a:pt x="0" y="0"/>
                  </a:lnTo>
                  <a:lnTo>
                    <a:pt x="0" y="909002"/>
                  </a:lnTo>
                  <a:close/>
                </a:path>
              </a:pathLst>
            </a:custGeom>
            <a:solidFill>
              <a:srgbClr val="C7E0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76008" y="8216987"/>
              <a:ext cx="6336030" cy="396240"/>
            </a:xfrm>
            <a:custGeom>
              <a:avLst/>
              <a:gdLst/>
              <a:ahLst/>
              <a:cxnLst/>
              <a:rect l="l" t="t" r="r" b="b"/>
              <a:pathLst>
                <a:path w="6336030" h="396240">
                  <a:moveTo>
                    <a:pt x="6336004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6336004" y="395998"/>
                  </a:lnTo>
                  <a:lnTo>
                    <a:pt x="6336004" y="0"/>
                  </a:lnTo>
                  <a:close/>
                </a:path>
              </a:pathLst>
            </a:custGeom>
            <a:solidFill>
              <a:srgbClr val="92C7B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0" name="object 30" descr=""/>
          <p:cNvGrpSpPr/>
          <p:nvPr/>
        </p:nvGrpSpPr>
        <p:grpSpPr>
          <a:xfrm>
            <a:off x="840003" y="2213994"/>
            <a:ext cx="6072505" cy="3408045"/>
            <a:chOff x="840003" y="2213994"/>
            <a:chExt cx="6072505" cy="3408045"/>
          </a:xfrm>
        </p:grpSpPr>
        <p:sp>
          <p:nvSpPr>
            <p:cNvPr id="31" name="object 31" descr=""/>
            <p:cNvSpPr/>
            <p:nvPr/>
          </p:nvSpPr>
          <p:spPr>
            <a:xfrm>
              <a:off x="840003" y="2214002"/>
              <a:ext cx="6072505" cy="219075"/>
            </a:xfrm>
            <a:custGeom>
              <a:avLst/>
              <a:gdLst/>
              <a:ahLst/>
              <a:cxnLst/>
              <a:rect l="l" t="t" r="r" b="b"/>
              <a:pathLst>
                <a:path w="6072505" h="219075">
                  <a:moveTo>
                    <a:pt x="710996" y="25196"/>
                  </a:moveTo>
                  <a:lnTo>
                    <a:pt x="710603" y="10629"/>
                  </a:lnTo>
                  <a:lnTo>
                    <a:pt x="707847" y="3149"/>
                  </a:lnTo>
                  <a:lnTo>
                    <a:pt x="700366" y="393"/>
                  </a:lnTo>
                  <a:lnTo>
                    <a:pt x="685800" y="0"/>
                  </a:lnTo>
                  <a:lnTo>
                    <a:pt x="25196" y="0"/>
                  </a:lnTo>
                  <a:lnTo>
                    <a:pt x="10629" y="393"/>
                  </a:lnTo>
                  <a:lnTo>
                    <a:pt x="3149" y="3149"/>
                  </a:lnTo>
                  <a:lnTo>
                    <a:pt x="393" y="10629"/>
                  </a:lnTo>
                  <a:lnTo>
                    <a:pt x="0" y="25196"/>
                  </a:lnTo>
                  <a:lnTo>
                    <a:pt x="0" y="193802"/>
                  </a:lnTo>
                  <a:lnTo>
                    <a:pt x="393" y="208368"/>
                  </a:lnTo>
                  <a:lnTo>
                    <a:pt x="3149" y="215849"/>
                  </a:lnTo>
                  <a:lnTo>
                    <a:pt x="10629" y="218605"/>
                  </a:lnTo>
                  <a:lnTo>
                    <a:pt x="25196" y="218998"/>
                  </a:lnTo>
                  <a:lnTo>
                    <a:pt x="685800" y="218998"/>
                  </a:lnTo>
                  <a:lnTo>
                    <a:pt x="700366" y="218605"/>
                  </a:lnTo>
                  <a:lnTo>
                    <a:pt x="707847" y="215849"/>
                  </a:lnTo>
                  <a:lnTo>
                    <a:pt x="710603" y="208368"/>
                  </a:lnTo>
                  <a:lnTo>
                    <a:pt x="710996" y="193802"/>
                  </a:lnTo>
                  <a:lnTo>
                    <a:pt x="710996" y="25196"/>
                  </a:lnTo>
                  <a:close/>
                </a:path>
                <a:path w="6072505" h="219075">
                  <a:moveTo>
                    <a:pt x="3109188" y="25196"/>
                  </a:moveTo>
                  <a:lnTo>
                    <a:pt x="3108795" y="10629"/>
                  </a:lnTo>
                  <a:lnTo>
                    <a:pt x="3106039" y="3149"/>
                  </a:lnTo>
                  <a:lnTo>
                    <a:pt x="3098558" y="393"/>
                  </a:lnTo>
                  <a:lnTo>
                    <a:pt x="3083991" y="0"/>
                  </a:lnTo>
                  <a:lnTo>
                    <a:pt x="754189" y="0"/>
                  </a:lnTo>
                  <a:lnTo>
                    <a:pt x="739622" y="393"/>
                  </a:lnTo>
                  <a:lnTo>
                    <a:pt x="732142" y="3149"/>
                  </a:lnTo>
                  <a:lnTo>
                    <a:pt x="729386" y="10629"/>
                  </a:lnTo>
                  <a:lnTo>
                    <a:pt x="728992" y="25196"/>
                  </a:lnTo>
                  <a:lnTo>
                    <a:pt x="728992" y="193802"/>
                  </a:lnTo>
                  <a:lnTo>
                    <a:pt x="729386" y="208368"/>
                  </a:lnTo>
                  <a:lnTo>
                    <a:pt x="732142" y="215849"/>
                  </a:lnTo>
                  <a:lnTo>
                    <a:pt x="739622" y="218605"/>
                  </a:lnTo>
                  <a:lnTo>
                    <a:pt x="754189" y="218998"/>
                  </a:lnTo>
                  <a:lnTo>
                    <a:pt x="3083991" y="218998"/>
                  </a:lnTo>
                  <a:lnTo>
                    <a:pt x="3098558" y="218605"/>
                  </a:lnTo>
                  <a:lnTo>
                    <a:pt x="3106039" y="215849"/>
                  </a:lnTo>
                  <a:lnTo>
                    <a:pt x="3108795" y="208368"/>
                  </a:lnTo>
                  <a:lnTo>
                    <a:pt x="3109188" y="193802"/>
                  </a:lnTo>
                  <a:lnTo>
                    <a:pt x="3109188" y="25196"/>
                  </a:lnTo>
                  <a:close/>
                </a:path>
                <a:path w="6072505" h="219075">
                  <a:moveTo>
                    <a:pt x="6071984" y="25196"/>
                  </a:moveTo>
                  <a:lnTo>
                    <a:pt x="6071590" y="10629"/>
                  </a:lnTo>
                  <a:lnTo>
                    <a:pt x="6068834" y="3149"/>
                  </a:lnTo>
                  <a:lnTo>
                    <a:pt x="6061354" y="393"/>
                  </a:lnTo>
                  <a:lnTo>
                    <a:pt x="6046787" y="0"/>
                  </a:lnTo>
                  <a:lnTo>
                    <a:pt x="3155988" y="0"/>
                  </a:lnTo>
                  <a:lnTo>
                    <a:pt x="3141421" y="393"/>
                  </a:lnTo>
                  <a:lnTo>
                    <a:pt x="3133941" y="3149"/>
                  </a:lnTo>
                  <a:lnTo>
                    <a:pt x="3131185" y="10629"/>
                  </a:lnTo>
                  <a:lnTo>
                    <a:pt x="3130791" y="25196"/>
                  </a:lnTo>
                  <a:lnTo>
                    <a:pt x="3130791" y="193802"/>
                  </a:lnTo>
                  <a:lnTo>
                    <a:pt x="3131185" y="208368"/>
                  </a:lnTo>
                  <a:lnTo>
                    <a:pt x="3133941" y="215849"/>
                  </a:lnTo>
                  <a:lnTo>
                    <a:pt x="3141421" y="218605"/>
                  </a:lnTo>
                  <a:lnTo>
                    <a:pt x="3155988" y="218998"/>
                  </a:lnTo>
                  <a:lnTo>
                    <a:pt x="6046787" y="218998"/>
                  </a:lnTo>
                  <a:lnTo>
                    <a:pt x="6061354" y="218605"/>
                  </a:lnTo>
                  <a:lnTo>
                    <a:pt x="6068834" y="215849"/>
                  </a:lnTo>
                  <a:lnTo>
                    <a:pt x="6071590" y="208368"/>
                  </a:lnTo>
                  <a:lnTo>
                    <a:pt x="6071984" y="193802"/>
                  </a:lnTo>
                  <a:lnTo>
                    <a:pt x="6071984" y="25196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0003" y="2432988"/>
              <a:ext cx="729615" cy="3184525"/>
            </a:xfrm>
            <a:custGeom>
              <a:avLst/>
              <a:gdLst/>
              <a:ahLst/>
              <a:cxnLst/>
              <a:rect l="l" t="t" r="r" b="b"/>
              <a:pathLst>
                <a:path w="729615" h="3184525">
                  <a:moveTo>
                    <a:pt x="729005" y="741006"/>
                  </a:moveTo>
                  <a:lnTo>
                    <a:pt x="0" y="741006"/>
                  </a:lnTo>
                  <a:lnTo>
                    <a:pt x="0" y="1796999"/>
                  </a:lnTo>
                  <a:lnTo>
                    <a:pt x="0" y="3184233"/>
                  </a:lnTo>
                  <a:lnTo>
                    <a:pt x="729005" y="3184233"/>
                  </a:lnTo>
                  <a:lnTo>
                    <a:pt x="729005" y="1796999"/>
                  </a:lnTo>
                  <a:lnTo>
                    <a:pt x="729005" y="741006"/>
                  </a:lnTo>
                  <a:close/>
                </a:path>
                <a:path w="729615" h="3184525">
                  <a:moveTo>
                    <a:pt x="729005" y="0"/>
                  </a:moveTo>
                  <a:lnTo>
                    <a:pt x="0" y="0"/>
                  </a:lnTo>
                  <a:lnTo>
                    <a:pt x="0" y="740994"/>
                  </a:lnTo>
                  <a:lnTo>
                    <a:pt x="729005" y="740994"/>
                  </a:lnTo>
                  <a:lnTo>
                    <a:pt x="729005" y="0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69002" y="2437761"/>
              <a:ext cx="0" cy="729615"/>
            </a:xfrm>
            <a:custGeom>
              <a:avLst/>
              <a:gdLst/>
              <a:ahLst/>
              <a:cxnLst/>
              <a:rect l="l" t="t" r="r" b="b"/>
              <a:pathLst>
                <a:path w="0" h="729614">
                  <a:moveTo>
                    <a:pt x="0" y="729246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569002" y="3180983"/>
              <a:ext cx="0" cy="454025"/>
            </a:xfrm>
            <a:custGeom>
              <a:avLst/>
              <a:gdLst/>
              <a:ahLst/>
              <a:cxnLst/>
              <a:rect l="l" t="t" r="r" b="b"/>
              <a:pathLst>
                <a:path w="0" h="454025">
                  <a:moveTo>
                    <a:pt x="0" y="45402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569002" y="3648980"/>
              <a:ext cx="0" cy="574040"/>
            </a:xfrm>
            <a:custGeom>
              <a:avLst/>
              <a:gdLst/>
              <a:ahLst/>
              <a:cxnLst/>
              <a:rect l="l" t="t" r="r" b="b"/>
              <a:pathLst>
                <a:path w="0" h="574039">
                  <a:moveTo>
                    <a:pt x="0" y="57402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569002" y="4236976"/>
              <a:ext cx="0" cy="760095"/>
            </a:xfrm>
            <a:custGeom>
              <a:avLst/>
              <a:gdLst/>
              <a:ahLst/>
              <a:cxnLst/>
              <a:rect l="l" t="t" r="r" b="b"/>
              <a:pathLst>
                <a:path w="0" h="760095">
                  <a:moveTo>
                    <a:pt x="0" y="76003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69002" y="5010983"/>
              <a:ext cx="0" cy="596900"/>
            </a:xfrm>
            <a:custGeom>
              <a:avLst/>
              <a:gdLst/>
              <a:ahLst/>
              <a:cxnLst/>
              <a:rect l="l" t="t" r="r" b="b"/>
              <a:pathLst>
                <a:path w="0" h="596900">
                  <a:moveTo>
                    <a:pt x="0" y="59672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569002" y="2451775"/>
              <a:ext cx="0" cy="687705"/>
            </a:xfrm>
            <a:custGeom>
              <a:avLst/>
              <a:gdLst/>
              <a:ahLst/>
              <a:cxnLst/>
              <a:rect l="l" t="t" r="r" b="b"/>
              <a:pathLst>
                <a:path w="0" h="687705">
                  <a:moveTo>
                    <a:pt x="0" y="68718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564233" y="2433001"/>
              <a:ext cx="9525" cy="739140"/>
            </a:xfrm>
            <a:custGeom>
              <a:avLst/>
              <a:gdLst/>
              <a:ahLst/>
              <a:cxnLst/>
              <a:rect l="l" t="t" r="r" b="b"/>
              <a:pathLst>
                <a:path w="9525" h="739139">
                  <a:moveTo>
                    <a:pt x="9525" y="734009"/>
                  </a:moveTo>
                  <a:lnTo>
                    <a:pt x="8128" y="730643"/>
                  </a:lnTo>
                  <a:lnTo>
                    <a:pt x="4762" y="729246"/>
                  </a:lnTo>
                  <a:lnTo>
                    <a:pt x="1397" y="730643"/>
                  </a:lnTo>
                  <a:lnTo>
                    <a:pt x="0" y="734009"/>
                  </a:lnTo>
                  <a:lnTo>
                    <a:pt x="1397" y="737374"/>
                  </a:lnTo>
                  <a:lnTo>
                    <a:pt x="4762" y="738771"/>
                  </a:lnTo>
                  <a:lnTo>
                    <a:pt x="8128" y="737374"/>
                  </a:lnTo>
                  <a:lnTo>
                    <a:pt x="9525" y="734009"/>
                  </a:lnTo>
                  <a:close/>
                </a:path>
                <a:path w="9525" h="739139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960003" y="2451775"/>
              <a:ext cx="0" cy="687705"/>
            </a:xfrm>
            <a:custGeom>
              <a:avLst/>
              <a:gdLst/>
              <a:ahLst/>
              <a:cxnLst/>
              <a:rect l="l" t="t" r="r" b="b"/>
              <a:pathLst>
                <a:path w="0" h="687705">
                  <a:moveTo>
                    <a:pt x="0" y="68718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955237" y="2433001"/>
              <a:ext cx="9525" cy="739140"/>
            </a:xfrm>
            <a:custGeom>
              <a:avLst/>
              <a:gdLst/>
              <a:ahLst/>
              <a:cxnLst/>
              <a:rect l="l" t="t" r="r" b="b"/>
              <a:pathLst>
                <a:path w="9525" h="739139">
                  <a:moveTo>
                    <a:pt x="9525" y="734009"/>
                  </a:moveTo>
                  <a:lnTo>
                    <a:pt x="8128" y="730643"/>
                  </a:lnTo>
                  <a:lnTo>
                    <a:pt x="4762" y="729246"/>
                  </a:lnTo>
                  <a:lnTo>
                    <a:pt x="1397" y="730643"/>
                  </a:lnTo>
                  <a:lnTo>
                    <a:pt x="0" y="734009"/>
                  </a:lnTo>
                  <a:lnTo>
                    <a:pt x="1397" y="737374"/>
                  </a:lnTo>
                  <a:lnTo>
                    <a:pt x="4762" y="738771"/>
                  </a:lnTo>
                  <a:lnTo>
                    <a:pt x="8128" y="737374"/>
                  </a:lnTo>
                  <a:lnTo>
                    <a:pt x="9525" y="734009"/>
                  </a:lnTo>
                  <a:close/>
                </a:path>
                <a:path w="9525" h="739139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569002" y="3195163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w="0" h="411479">
                  <a:moveTo>
                    <a:pt x="0" y="41146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64233" y="3176230"/>
              <a:ext cx="9525" cy="463550"/>
            </a:xfrm>
            <a:custGeom>
              <a:avLst/>
              <a:gdLst/>
              <a:ahLst/>
              <a:cxnLst/>
              <a:rect l="l" t="t" r="r" b="b"/>
              <a:pathLst>
                <a:path w="9525" h="463550">
                  <a:moveTo>
                    <a:pt x="9525" y="458787"/>
                  </a:moveTo>
                  <a:lnTo>
                    <a:pt x="8128" y="455422"/>
                  </a:lnTo>
                  <a:lnTo>
                    <a:pt x="4762" y="454025"/>
                  </a:lnTo>
                  <a:lnTo>
                    <a:pt x="1397" y="455422"/>
                  </a:lnTo>
                  <a:lnTo>
                    <a:pt x="0" y="458787"/>
                  </a:lnTo>
                  <a:lnTo>
                    <a:pt x="1397" y="462153"/>
                  </a:lnTo>
                  <a:lnTo>
                    <a:pt x="4762" y="463550"/>
                  </a:lnTo>
                  <a:lnTo>
                    <a:pt x="8128" y="462153"/>
                  </a:lnTo>
                  <a:lnTo>
                    <a:pt x="9525" y="458787"/>
                  </a:lnTo>
                  <a:close/>
                </a:path>
                <a:path w="9525" h="463550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960003" y="3195163"/>
              <a:ext cx="0" cy="411480"/>
            </a:xfrm>
            <a:custGeom>
              <a:avLst/>
              <a:gdLst/>
              <a:ahLst/>
              <a:cxnLst/>
              <a:rect l="l" t="t" r="r" b="b"/>
              <a:pathLst>
                <a:path w="0" h="411479">
                  <a:moveTo>
                    <a:pt x="0" y="41146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3955237" y="3176230"/>
              <a:ext cx="9525" cy="463550"/>
            </a:xfrm>
            <a:custGeom>
              <a:avLst/>
              <a:gdLst/>
              <a:ahLst/>
              <a:cxnLst/>
              <a:rect l="l" t="t" r="r" b="b"/>
              <a:pathLst>
                <a:path w="9525" h="463550">
                  <a:moveTo>
                    <a:pt x="9525" y="458787"/>
                  </a:moveTo>
                  <a:lnTo>
                    <a:pt x="8128" y="455422"/>
                  </a:lnTo>
                  <a:lnTo>
                    <a:pt x="4762" y="454025"/>
                  </a:lnTo>
                  <a:lnTo>
                    <a:pt x="1397" y="455422"/>
                  </a:lnTo>
                  <a:lnTo>
                    <a:pt x="0" y="458787"/>
                  </a:lnTo>
                  <a:lnTo>
                    <a:pt x="1397" y="462153"/>
                  </a:lnTo>
                  <a:lnTo>
                    <a:pt x="4762" y="463550"/>
                  </a:lnTo>
                  <a:lnTo>
                    <a:pt x="8128" y="462153"/>
                  </a:lnTo>
                  <a:lnTo>
                    <a:pt x="9525" y="458787"/>
                  </a:lnTo>
                  <a:close/>
                </a:path>
                <a:path w="9525" h="463550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569002" y="3663332"/>
              <a:ext cx="0" cy="531495"/>
            </a:xfrm>
            <a:custGeom>
              <a:avLst/>
              <a:gdLst/>
              <a:ahLst/>
              <a:cxnLst/>
              <a:rect l="l" t="t" r="r" b="b"/>
              <a:pathLst>
                <a:path w="0" h="531495">
                  <a:moveTo>
                    <a:pt x="0" y="53097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564233" y="3644225"/>
              <a:ext cx="9525" cy="583565"/>
            </a:xfrm>
            <a:custGeom>
              <a:avLst/>
              <a:gdLst/>
              <a:ahLst/>
              <a:cxnLst/>
              <a:rect l="l" t="t" r="r" b="b"/>
              <a:pathLst>
                <a:path w="9525" h="583564">
                  <a:moveTo>
                    <a:pt x="9525" y="578789"/>
                  </a:moveTo>
                  <a:lnTo>
                    <a:pt x="8128" y="575424"/>
                  </a:lnTo>
                  <a:lnTo>
                    <a:pt x="4762" y="574027"/>
                  </a:lnTo>
                  <a:lnTo>
                    <a:pt x="1397" y="575424"/>
                  </a:lnTo>
                  <a:lnTo>
                    <a:pt x="0" y="578789"/>
                  </a:lnTo>
                  <a:lnTo>
                    <a:pt x="1397" y="582155"/>
                  </a:lnTo>
                  <a:lnTo>
                    <a:pt x="4762" y="583552"/>
                  </a:lnTo>
                  <a:lnTo>
                    <a:pt x="8128" y="582155"/>
                  </a:lnTo>
                  <a:lnTo>
                    <a:pt x="9525" y="578789"/>
                  </a:lnTo>
                  <a:close/>
                </a:path>
                <a:path w="9525" h="583564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3960003" y="3663332"/>
              <a:ext cx="0" cy="531495"/>
            </a:xfrm>
            <a:custGeom>
              <a:avLst/>
              <a:gdLst/>
              <a:ahLst/>
              <a:cxnLst/>
              <a:rect l="l" t="t" r="r" b="b"/>
              <a:pathLst>
                <a:path w="0" h="531495">
                  <a:moveTo>
                    <a:pt x="0" y="53097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3955237" y="3644225"/>
              <a:ext cx="9525" cy="583565"/>
            </a:xfrm>
            <a:custGeom>
              <a:avLst/>
              <a:gdLst/>
              <a:ahLst/>
              <a:cxnLst/>
              <a:rect l="l" t="t" r="r" b="b"/>
              <a:pathLst>
                <a:path w="9525" h="583564">
                  <a:moveTo>
                    <a:pt x="9525" y="578789"/>
                  </a:moveTo>
                  <a:lnTo>
                    <a:pt x="8128" y="575424"/>
                  </a:lnTo>
                  <a:lnTo>
                    <a:pt x="4762" y="574027"/>
                  </a:lnTo>
                  <a:lnTo>
                    <a:pt x="1397" y="575424"/>
                  </a:lnTo>
                  <a:lnTo>
                    <a:pt x="0" y="578789"/>
                  </a:lnTo>
                  <a:lnTo>
                    <a:pt x="1397" y="582155"/>
                  </a:lnTo>
                  <a:lnTo>
                    <a:pt x="4762" y="583552"/>
                  </a:lnTo>
                  <a:lnTo>
                    <a:pt x="8128" y="582155"/>
                  </a:lnTo>
                  <a:lnTo>
                    <a:pt x="9525" y="578789"/>
                  </a:lnTo>
                  <a:close/>
                </a:path>
                <a:path w="9525" h="583564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569002" y="4251054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w="0" h="718185">
                  <a:moveTo>
                    <a:pt x="0" y="71780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564233" y="4232222"/>
              <a:ext cx="9525" cy="769620"/>
            </a:xfrm>
            <a:custGeom>
              <a:avLst/>
              <a:gdLst/>
              <a:ahLst/>
              <a:cxnLst/>
              <a:rect l="l" t="t" r="r" b="b"/>
              <a:pathLst>
                <a:path w="9525" h="769620">
                  <a:moveTo>
                    <a:pt x="9525" y="764794"/>
                  </a:moveTo>
                  <a:lnTo>
                    <a:pt x="8128" y="761428"/>
                  </a:lnTo>
                  <a:lnTo>
                    <a:pt x="4762" y="760031"/>
                  </a:lnTo>
                  <a:lnTo>
                    <a:pt x="1397" y="761428"/>
                  </a:lnTo>
                  <a:lnTo>
                    <a:pt x="0" y="764794"/>
                  </a:lnTo>
                  <a:lnTo>
                    <a:pt x="1397" y="768159"/>
                  </a:lnTo>
                  <a:lnTo>
                    <a:pt x="4762" y="769556"/>
                  </a:lnTo>
                  <a:lnTo>
                    <a:pt x="8128" y="768159"/>
                  </a:lnTo>
                  <a:lnTo>
                    <a:pt x="9525" y="764794"/>
                  </a:lnTo>
                  <a:close/>
                </a:path>
                <a:path w="9525" h="769620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3960003" y="4251054"/>
              <a:ext cx="0" cy="718185"/>
            </a:xfrm>
            <a:custGeom>
              <a:avLst/>
              <a:gdLst/>
              <a:ahLst/>
              <a:cxnLst/>
              <a:rect l="l" t="t" r="r" b="b"/>
              <a:pathLst>
                <a:path w="0" h="718185">
                  <a:moveTo>
                    <a:pt x="0" y="717803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955237" y="4232222"/>
              <a:ext cx="9525" cy="769620"/>
            </a:xfrm>
            <a:custGeom>
              <a:avLst/>
              <a:gdLst/>
              <a:ahLst/>
              <a:cxnLst/>
              <a:rect l="l" t="t" r="r" b="b"/>
              <a:pathLst>
                <a:path w="9525" h="769620">
                  <a:moveTo>
                    <a:pt x="9525" y="764794"/>
                  </a:moveTo>
                  <a:lnTo>
                    <a:pt x="8128" y="761428"/>
                  </a:lnTo>
                  <a:lnTo>
                    <a:pt x="4762" y="760031"/>
                  </a:lnTo>
                  <a:lnTo>
                    <a:pt x="1397" y="761428"/>
                  </a:lnTo>
                  <a:lnTo>
                    <a:pt x="0" y="764794"/>
                  </a:lnTo>
                  <a:lnTo>
                    <a:pt x="1397" y="768159"/>
                  </a:lnTo>
                  <a:lnTo>
                    <a:pt x="4762" y="769556"/>
                  </a:lnTo>
                  <a:lnTo>
                    <a:pt x="8128" y="768159"/>
                  </a:lnTo>
                  <a:lnTo>
                    <a:pt x="9525" y="764794"/>
                  </a:lnTo>
                  <a:close/>
                </a:path>
                <a:path w="9525" h="769620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569002" y="5025189"/>
              <a:ext cx="0" cy="554355"/>
            </a:xfrm>
            <a:custGeom>
              <a:avLst/>
              <a:gdLst/>
              <a:ahLst/>
              <a:cxnLst/>
              <a:rect l="l" t="t" r="r" b="b"/>
              <a:pathLst>
                <a:path w="0" h="554354">
                  <a:moveTo>
                    <a:pt x="0" y="5541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564233" y="5006224"/>
              <a:ext cx="9525" cy="606425"/>
            </a:xfrm>
            <a:custGeom>
              <a:avLst/>
              <a:gdLst/>
              <a:ahLst/>
              <a:cxnLst/>
              <a:rect l="l" t="t" r="r" b="b"/>
              <a:pathLst>
                <a:path w="9525" h="606425">
                  <a:moveTo>
                    <a:pt x="9525" y="601484"/>
                  </a:moveTo>
                  <a:lnTo>
                    <a:pt x="8128" y="598119"/>
                  </a:lnTo>
                  <a:lnTo>
                    <a:pt x="4762" y="596722"/>
                  </a:lnTo>
                  <a:lnTo>
                    <a:pt x="1397" y="598119"/>
                  </a:lnTo>
                  <a:lnTo>
                    <a:pt x="0" y="601484"/>
                  </a:lnTo>
                  <a:lnTo>
                    <a:pt x="1397" y="604850"/>
                  </a:lnTo>
                  <a:lnTo>
                    <a:pt x="4762" y="606247"/>
                  </a:lnTo>
                  <a:lnTo>
                    <a:pt x="8128" y="604850"/>
                  </a:lnTo>
                  <a:lnTo>
                    <a:pt x="9525" y="601484"/>
                  </a:lnTo>
                  <a:close/>
                </a:path>
                <a:path w="9525" h="6064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960003" y="5025189"/>
              <a:ext cx="0" cy="554355"/>
            </a:xfrm>
            <a:custGeom>
              <a:avLst/>
              <a:gdLst/>
              <a:ahLst/>
              <a:cxnLst/>
              <a:rect l="l" t="t" r="r" b="b"/>
              <a:pathLst>
                <a:path w="0" h="554354">
                  <a:moveTo>
                    <a:pt x="0" y="5541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3CAD88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955237" y="5006224"/>
              <a:ext cx="9525" cy="606425"/>
            </a:xfrm>
            <a:custGeom>
              <a:avLst/>
              <a:gdLst/>
              <a:ahLst/>
              <a:cxnLst/>
              <a:rect l="l" t="t" r="r" b="b"/>
              <a:pathLst>
                <a:path w="9525" h="606425">
                  <a:moveTo>
                    <a:pt x="9525" y="601484"/>
                  </a:moveTo>
                  <a:lnTo>
                    <a:pt x="8128" y="598119"/>
                  </a:lnTo>
                  <a:lnTo>
                    <a:pt x="4762" y="596722"/>
                  </a:lnTo>
                  <a:lnTo>
                    <a:pt x="1397" y="598119"/>
                  </a:lnTo>
                  <a:lnTo>
                    <a:pt x="0" y="601484"/>
                  </a:lnTo>
                  <a:lnTo>
                    <a:pt x="1397" y="604850"/>
                  </a:lnTo>
                  <a:lnTo>
                    <a:pt x="4762" y="606247"/>
                  </a:lnTo>
                  <a:lnTo>
                    <a:pt x="8128" y="604850"/>
                  </a:lnTo>
                  <a:lnTo>
                    <a:pt x="9525" y="601484"/>
                  </a:lnTo>
                  <a:close/>
                </a:path>
                <a:path w="9525" h="6064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</a:pathLst>
            </a:custGeom>
            <a:solidFill>
              <a:srgbClr val="3CA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40003" y="3173993"/>
              <a:ext cx="729615" cy="0"/>
            </a:xfrm>
            <a:custGeom>
              <a:avLst/>
              <a:gdLst/>
              <a:ahLst/>
              <a:cxnLst/>
              <a:rect l="l" t="t" r="r" b="b"/>
              <a:pathLst>
                <a:path w="729615" h="0">
                  <a:moveTo>
                    <a:pt x="0" y="0"/>
                  </a:moveTo>
                  <a:lnTo>
                    <a:pt x="729005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569002" y="3173993"/>
              <a:ext cx="2391410" cy="0"/>
            </a:xfrm>
            <a:custGeom>
              <a:avLst/>
              <a:gdLst/>
              <a:ahLst/>
              <a:cxnLst/>
              <a:rect l="l" t="t" r="r" b="b"/>
              <a:pathLst>
                <a:path w="2391410" h="0">
                  <a:moveTo>
                    <a:pt x="0" y="0"/>
                  </a:moveTo>
                  <a:lnTo>
                    <a:pt x="2391003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3960003" y="3173993"/>
              <a:ext cx="2952115" cy="0"/>
            </a:xfrm>
            <a:custGeom>
              <a:avLst/>
              <a:gdLst/>
              <a:ahLst/>
              <a:cxnLst/>
              <a:rect l="l" t="t" r="r" b="b"/>
              <a:pathLst>
                <a:path w="2952115" h="0">
                  <a:moveTo>
                    <a:pt x="0" y="0"/>
                  </a:moveTo>
                  <a:lnTo>
                    <a:pt x="2952000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40003" y="3641993"/>
              <a:ext cx="729615" cy="0"/>
            </a:xfrm>
            <a:custGeom>
              <a:avLst/>
              <a:gdLst/>
              <a:ahLst/>
              <a:cxnLst/>
              <a:rect l="l" t="t" r="r" b="b"/>
              <a:pathLst>
                <a:path w="729615" h="0">
                  <a:moveTo>
                    <a:pt x="0" y="0"/>
                  </a:moveTo>
                  <a:lnTo>
                    <a:pt x="729005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569002" y="3641993"/>
              <a:ext cx="2391410" cy="0"/>
            </a:xfrm>
            <a:custGeom>
              <a:avLst/>
              <a:gdLst/>
              <a:ahLst/>
              <a:cxnLst/>
              <a:rect l="l" t="t" r="r" b="b"/>
              <a:pathLst>
                <a:path w="2391410" h="0">
                  <a:moveTo>
                    <a:pt x="0" y="0"/>
                  </a:moveTo>
                  <a:lnTo>
                    <a:pt x="2391003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3960003" y="3641993"/>
              <a:ext cx="2952115" cy="0"/>
            </a:xfrm>
            <a:custGeom>
              <a:avLst/>
              <a:gdLst/>
              <a:ahLst/>
              <a:cxnLst/>
              <a:rect l="l" t="t" r="r" b="b"/>
              <a:pathLst>
                <a:path w="2952115" h="0">
                  <a:moveTo>
                    <a:pt x="0" y="0"/>
                  </a:moveTo>
                  <a:lnTo>
                    <a:pt x="2952000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40003" y="4229992"/>
              <a:ext cx="729615" cy="0"/>
            </a:xfrm>
            <a:custGeom>
              <a:avLst/>
              <a:gdLst/>
              <a:ahLst/>
              <a:cxnLst/>
              <a:rect l="l" t="t" r="r" b="b"/>
              <a:pathLst>
                <a:path w="729615" h="0">
                  <a:moveTo>
                    <a:pt x="0" y="0"/>
                  </a:moveTo>
                  <a:lnTo>
                    <a:pt x="729005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569002" y="4229992"/>
              <a:ext cx="2391410" cy="0"/>
            </a:xfrm>
            <a:custGeom>
              <a:avLst/>
              <a:gdLst/>
              <a:ahLst/>
              <a:cxnLst/>
              <a:rect l="l" t="t" r="r" b="b"/>
              <a:pathLst>
                <a:path w="2391410" h="0">
                  <a:moveTo>
                    <a:pt x="0" y="0"/>
                  </a:moveTo>
                  <a:lnTo>
                    <a:pt x="2391003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3960003" y="4229992"/>
              <a:ext cx="2952115" cy="0"/>
            </a:xfrm>
            <a:custGeom>
              <a:avLst/>
              <a:gdLst/>
              <a:ahLst/>
              <a:cxnLst/>
              <a:rect l="l" t="t" r="r" b="b"/>
              <a:pathLst>
                <a:path w="2952115" h="0">
                  <a:moveTo>
                    <a:pt x="0" y="0"/>
                  </a:moveTo>
                  <a:lnTo>
                    <a:pt x="2952000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840003" y="5003993"/>
              <a:ext cx="729615" cy="0"/>
            </a:xfrm>
            <a:custGeom>
              <a:avLst/>
              <a:gdLst/>
              <a:ahLst/>
              <a:cxnLst/>
              <a:rect l="l" t="t" r="r" b="b"/>
              <a:pathLst>
                <a:path w="729615" h="0">
                  <a:moveTo>
                    <a:pt x="0" y="0"/>
                  </a:moveTo>
                  <a:lnTo>
                    <a:pt x="729005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569002" y="5003993"/>
              <a:ext cx="2391410" cy="0"/>
            </a:xfrm>
            <a:custGeom>
              <a:avLst/>
              <a:gdLst/>
              <a:ahLst/>
              <a:cxnLst/>
              <a:rect l="l" t="t" r="r" b="b"/>
              <a:pathLst>
                <a:path w="2391410" h="0">
                  <a:moveTo>
                    <a:pt x="0" y="0"/>
                  </a:moveTo>
                  <a:lnTo>
                    <a:pt x="2391003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3960003" y="5003993"/>
              <a:ext cx="2952115" cy="0"/>
            </a:xfrm>
            <a:custGeom>
              <a:avLst/>
              <a:gdLst/>
              <a:ahLst/>
              <a:cxnLst/>
              <a:rect l="l" t="t" r="r" b="b"/>
              <a:pathLst>
                <a:path w="2952115" h="0">
                  <a:moveTo>
                    <a:pt x="0" y="0"/>
                  </a:moveTo>
                  <a:lnTo>
                    <a:pt x="2952000" y="0"/>
                  </a:lnTo>
                </a:path>
              </a:pathLst>
            </a:custGeom>
            <a:ln w="444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40003" y="5617230"/>
              <a:ext cx="729615" cy="0"/>
            </a:xfrm>
            <a:custGeom>
              <a:avLst/>
              <a:gdLst/>
              <a:ahLst/>
              <a:cxnLst/>
              <a:rect l="l" t="t" r="r" b="b"/>
              <a:pathLst>
                <a:path w="729615" h="0">
                  <a:moveTo>
                    <a:pt x="0" y="0"/>
                  </a:moveTo>
                  <a:lnTo>
                    <a:pt x="729005" y="0"/>
                  </a:lnTo>
                </a:path>
              </a:pathLst>
            </a:custGeom>
            <a:ln w="952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569002" y="5617230"/>
              <a:ext cx="2391410" cy="0"/>
            </a:xfrm>
            <a:custGeom>
              <a:avLst/>
              <a:gdLst/>
              <a:ahLst/>
              <a:cxnLst/>
              <a:rect l="l" t="t" r="r" b="b"/>
              <a:pathLst>
                <a:path w="2391410" h="0">
                  <a:moveTo>
                    <a:pt x="0" y="0"/>
                  </a:moveTo>
                  <a:lnTo>
                    <a:pt x="2391003" y="0"/>
                  </a:lnTo>
                </a:path>
              </a:pathLst>
            </a:custGeom>
            <a:ln w="952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3960003" y="5617230"/>
              <a:ext cx="2952115" cy="0"/>
            </a:xfrm>
            <a:custGeom>
              <a:avLst/>
              <a:gdLst/>
              <a:ahLst/>
              <a:cxnLst/>
              <a:rect l="l" t="t" r="r" b="b"/>
              <a:pathLst>
                <a:path w="2952115" h="0">
                  <a:moveTo>
                    <a:pt x="0" y="0"/>
                  </a:moveTo>
                  <a:lnTo>
                    <a:pt x="2952000" y="0"/>
                  </a:lnTo>
                </a:path>
              </a:pathLst>
            </a:custGeom>
            <a:ln w="9525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840003" y="2626607"/>
            <a:ext cx="7245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6364" marR="118745" indent="115570"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231F20"/>
                </a:solidFill>
                <a:latin typeface="Calibri"/>
                <a:cs typeface="Calibri"/>
              </a:rPr>
              <a:t>Arab </a:t>
            </a:r>
            <a:r>
              <a:rPr dirty="0" sz="1000" spc="-30" b="1">
                <a:solidFill>
                  <a:srgbClr val="231F20"/>
                </a:solidFill>
                <a:latin typeface="Calibri"/>
                <a:cs typeface="Calibri"/>
              </a:rPr>
              <a:t>countries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664303" y="2562093"/>
            <a:ext cx="169926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7790" indent="-85090">
              <a:lnSpc>
                <a:spcPct val="100000"/>
              </a:lnSpc>
              <a:spcBef>
                <a:spcPts val="100"/>
              </a:spcBef>
              <a:buFont typeface="Arial MT"/>
              <a:buChar char="·"/>
              <a:tabLst>
                <a:tab pos="97790" algn="l"/>
              </a:tabLst>
            </a:pP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As-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salaam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(Peace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be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upon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you)</a:t>
            </a:r>
            <a:endParaRPr sz="1000">
              <a:latin typeface="Calibri Light"/>
              <a:cs typeface="Calibri Light"/>
            </a:endParaRPr>
          </a:p>
          <a:p>
            <a:pPr marL="97790" indent="-85090">
              <a:lnSpc>
                <a:spcPct val="100000"/>
              </a:lnSpc>
              <a:buFont typeface="Arial MT"/>
              <a:buChar char="·"/>
              <a:tabLst>
                <a:tab pos="97790" algn="l"/>
              </a:tabLst>
            </a:pP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Sabah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el-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khair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(Good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morning)</a:t>
            </a:r>
            <a:endParaRPr sz="1000">
              <a:latin typeface="Calibri Light"/>
              <a:cs typeface="Calibri Light"/>
            </a:endParaRPr>
          </a:p>
          <a:p>
            <a:pPr marL="97790" indent="-85090">
              <a:lnSpc>
                <a:spcPct val="100000"/>
              </a:lnSpc>
              <a:buFont typeface="Arial MT"/>
              <a:buChar char="·"/>
              <a:tabLst>
                <a:tab pos="97790" algn="l"/>
              </a:tabLst>
            </a:pP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Masa'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el-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khair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(Good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evening)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4055302" y="2485893"/>
            <a:ext cx="274320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They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shake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hands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with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the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right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hand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only,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for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longer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but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less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firmly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than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in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the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West.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Contact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between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the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 opposite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genders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in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 public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is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 considered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obscene.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Do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 not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offer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to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shake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hands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with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the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opposite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sex.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840003" y="3308415"/>
            <a:ext cx="724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Philippines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1573764" y="3243898"/>
            <a:ext cx="23818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7960" indent="-85090">
              <a:lnSpc>
                <a:spcPct val="100000"/>
              </a:lnSpc>
              <a:spcBef>
                <a:spcPts val="100"/>
              </a:spcBef>
              <a:buFont typeface="Arial MT"/>
              <a:buChar char="·"/>
              <a:tabLst>
                <a:tab pos="187960" algn="l"/>
              </a:tabLst>
            </a:pP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Magandang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umaga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(Good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morning)</a:t>
            </a:r>
            <a:endParaRPr sz="1000">
              <a:latin typeface="Calibri Light"/>
              <a:cs typeface="Calibri Light"/>
            </a:endParaRPr>
          </a:p>
          <a:p>
            <a:pPr marL="187960" indent="-85090">
              <a:lnSpc>
                <a:spcPct val="100000"/>
              </a:lnSpc>
              <a:buFont typeface="Arial MT"/>
              <a:buChar char="·"/>
              <a:tabLst>
                <a:tab pos="187960" algn="l"/>
              </a:tabLst>
            </a:pP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Magandang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hapon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(Good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afternoon)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4055302" y="3243904"/>
            <a:ext cx="256159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English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is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widely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 spoken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in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the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Philippines.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English greetings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are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also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accepted.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840003" y="3836415"/>
            <a:ext cx="724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9075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China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573764" y="3848103"/>
            <a:ext cx="238188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dirty="0" sz="1000" spc="110">
                <a:solidFill>
                  <a:srgbClr val="323031"/>
                </a:solidFill>
                <a:latin typeface="Arial MT"/>
                <a:cs typeface="Arial MT"/>
              </a:rPr>
              <a:t>·</a:t>
            </a:r>
            <a:r>
              <a:rPr dirty="0" sz="1000" spc="-35">
                <a:solidFill>
                  <a:srgbClr val="323031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Nǐ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hǎo</a:t>
            </a:r>
            <a:r>
              <a:rPr dirty="0" sz="1000" spc="19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(Mandarin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greeting)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4055302" y="3695703"/>
            <a:ext cx="26314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In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formal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greetings,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oldest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person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is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always</a:t>
            </a:r>
            <a:r>
              <a:rPr dirty="0" sz="1000" spc="-1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greeted first.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Handshakes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are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the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most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common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form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of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 greeting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with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 foreigners.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840003" y="4517415"/>
            <a:ext cx="724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495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India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573764" y="4452904"/>
            <a:ext cx="23818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870">
              <a:lnSpc>
                <a:spcPct val="100000"/>
              </a:lnSpc>
              <a:spcBef>
                <a:spcPts val="100"/>
              </a:spcBef>
            </a:pPr>
            <a:r>
              <a:rPr dirty="0" sz="1000" spc="110">
                <a:solidFill>
                  <a:srgbClr val="323031"/>
                </a:solidFill>
                <a:latin typeface="Arial MT"/>
                <a:cs typeface="Arial MT"/>
              </a:rPr>
              <a:t>·</a:t>
            </a:r>
            <a:r>
              <a:rPr dirty="0" sz="1000" spc="-15">
                <a:solidFill>
                  <a:srgbClr val="323031"/>
                </a:solidFill>
                <a:latin typeface="Arial MT"/>
                <a:cs typeface="Arial M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Namaste</a:t>
            </a:r>
            <a:endParaRPr sz="1000">
              <a:latin typeface="Calibri Light"/>
              <a:cs typeface="Calibri Light"/>
            </a:endParaRPr>
          </a:p>
          <a:p>
            <a:pPr marL="189230">
              <a:lnSpc>
                <a:spcPct val="100000"/>
              </a:lnSpc>
            </a:pP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(“I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bow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to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divine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you”)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4055302" y="4224304"/>
            <a:ext cx="2600960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69545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Greeting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your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Indian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business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colleagues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with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50">
                <a:solidFill>
                  <a:srgbClr val="323031"/>
                </a:solidFill>
                <a:latin typeface="Calibri Light"/>
                <a:cs typeface="Calibri Light"/>
              </a:rPr>
              <a:t>a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 "namaste"</a:t>
            </a:r>
            <a:r>
              <a:rPr dirty="0" sz="1000" spc="-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is</a:t>
            </a:r>
            <a:r>
              <a:rPr dirty="0" sz="1000" spc="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considered</a:t>
            </a:r>
            <a:r>
              <a:rPr dirty="0" sz="1000" spc="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a</a:t>
            </a:r>
            <a:r>
              <a:rPr dirty="0" sz="1000" spc="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compliment.</a:t>
            </a:r>
            <a:r>
              <a:rPr dirty="0" sz="1000" spc="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It</a:t>
            </a:r>
            <a:r>
              <a:rPr dirty="0" sz="1000" spc="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sets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the</a:t>
            </a:r>
            <a:r>
              <a:rPr dirty="0" sz="1000" spc="-4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right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tone</a:t>
            </a:r>
            <a:r>
              <a:rPr dirty="0" sz="1000" spc="-4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for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the</a:t>
            </a:r>
            <a:r>
              <a:rPr dirty="0" sz="1000" spc="-4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rest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of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your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meeting</a:t>
            </a:r>
            <a:r>
              <a:rPr dirty="0" sz="1000" spc="-4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and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shows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that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you've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taken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time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understand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Indian</a:t>
            </a:r>
            <a:endParaRPr sz="1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exchanges.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840003" y="5209763"/>
            <a:ext cx="7245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231F20"/>
                </a:solidFill>
                <a:latin typeface="Calibri"/>
                <a:cs typeface="Calibri"/>
              </a:rPr>
              <a:t>Spain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573764" y="5145252"/>
            <a:ext cx="23818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9230" marR="1099820" indent="-86360">
              <a:lnSpc>
                <a:spcPct val="100000"/>
              </a:lnSpc>
              <a:spcBef>
                <a:spcPts val="100"/>
              </a:spcBef>
            </a:pPr>
            <a:r>
              <a:rPr dirty="0" sz="1000" spc="110">
                <a:solidFill>
                  <a:srgbClr val="323031"/>
                </a:solidFill>
                <a:latin typeface="Arial MT"/>
                <a:cs typeface="Arial MT"/>
              </a:rPr>
              <a:t>·</a:t>
            </a:r>
            <a:r>
              <a:rPr dirty="0" sz="1000" spc="-70">
                <a:solidFill>
                  <a:srgbClr val="323031"/>
                </a:solidFill>
                <a:latin typeface="Arial MT"/>
                <a:cs typeface="Arial M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Hola,</a:t>
            </a:r>
            <a:r>
              <a:rPr dirty="0" sz="1000" spc="-4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como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esta? (Hello,</a:t>
            </a:r>
            <a:r>
              <a:rPr dirty="0" sz="1000" spc="-4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how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are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you?)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4055302" y="5069052"/>
            <a:ext cx="24676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Most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Latinos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are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more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accustomed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physical contact.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Even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people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who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know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each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other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323031"/>
                </a:solidFill>
                <a:latin typeface="Calibri Light"/>
                <a:cs typeface="Calibri Light"/>
              </a:rPr>
              <a:t>only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slightly</a:t>
            </a:r>
            <a:r>
              <a:rPr dirty="0" sz="1000" spc="-30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may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embrace</a:t>
            </a:r>
            <a:r>
              <a:rPr dirty="0" sz="1000" spc="-3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323031"/>
                </a:solidFill>
                <a:latin typeface="Calibri Light"/>
                <a:cs typeface="Calibri Light"/>
              </a:rPr>
              <a:t>when</a:t>
            </a:r>
            <a:r>
              <a:rPr dirty="0" sz="1000" spc="-25">
                <a:solidFill>
                  <a:srgbClr val="323031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323031"/>
                </a:solidFill>
                <a:latin typeface="Calibri Light"/>
                <a:cs typeface="Calibri Light"/>
              </a:rPr>
              <a:t>greeting.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826207" y="1472326"/>
            <a:ext cx="5765165" cy="918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Cross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Cultural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Greetings</a:t>
            </a:r>
            <a:endParaRPr sz="1200">
              <a:latin typeface="Calibri"/>
              <a:cs typeface="Calibri"/>
            </a:endParaRPr>
          </a:p>
          <a:p>
            <a:pPr marL="13335" marR="5080">
              <a:lnSpc>
                <a:spcPct val="108300"/>
              </a:lnSpc>
              <a:spcBef>
                <a:spcPts val="640"/>
              </a:spcBef>
            </a:pP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Greetings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are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crucial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for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leaving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positive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first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impressions.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Methods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styles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of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greeting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vary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greatly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around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the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world,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and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need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know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which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practices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apply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in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different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circumstances.</a:t>
            </a:r>
            <a:endParaRPr sz="1000">
              <a:latin typeface="Calibri Light"/>
              <a:cs typeface="Calibri Light"/>
            </a:endParaRPr>
          </a:p>
          <a:p>
            <a:pPr marL="175895">
              <a:lnSpc>
                <a:spcPct val="100000"/>
              </a:lnSpc>
              <a:spcBef>
                <a:spcPts val="1150"/>
              </a:spcBef>
              <a:tabLst>
                <a:tab pos="1694814" algn="l"/>
                <a:tab pos="4201795" algn="l"/>
              </a:tabLst>
            </a:pP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Country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Greetings</a:t>
            </a: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000" spc="-30" b="1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25" b="1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10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Greet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9" name="object 89" descr=""/>
          <p:cNvSpPr/>
          <p:nvPr/>
        </p:nvSpPr>
        <p:spPr>
          <a:xfrm>
            <a:off x="576003" y="1505722"/>
            <a:ext cx="197485" cy="165735"/>
          </a:xfrm>
          <a:custGeom>
            <a:avLst/>
            <a:gdLst/>
            <a:ahLst/>
            <a:cxnLst/>
            <a:rect l="l" t="t" r="r" b="b"/>
            <a:pathLst>
              <a:path w="197484" h="165735">
                <a:moveTo>
                  <a:pt x="144576" y="0"/>
                </a:moveTo>
                <a:lnTo>
                  <a:pt x="0" y="0"/>
                </a:lnTo>
                <a:lnTo>
                  <a:pt x="0" y="165633"/>
                </a:lnTo>
                <a:lnTo>
                  <a:pt x="144576" y="165633"/>
                </a:lnTo>
                <a:lnTo>
                  <a:pt x="197192" y="83756"/>
                </a:lnTo>
                <a:lnTo>
                  <a:pt x="144576" y="0"/>
                </a:lnTo>
                <a:close/>
              </a:path>
            </a:pathLst>
          </a:custGeom>
          <a:solidFill>
            <a:srgbClr val="4174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 txBox="1"/>
          <p:nvPr/>
        </p:nvSpPr>
        <p:spPr>
          <a:xfrm>
            <a:off x="584796" y="1469081"/>
            <a:ext cx="13906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300">
              <a:latin typeface="Arial"/>
              <a:cs typeface="Arial"/>
            </a:endParaRPr>
          </a:p>
        </p:txBody>
      </p:sp>
      <p:sp>
        <p:nvSpPr>
          <p:cNvPr id="91" name="object 91" descr=""/>
          <p:cNvSpPr/>
          <p:nvPr/>
        </p:nvSpPr>
        <p:spPr>
          <a:xfrm>
            <a:off x="576003" y="6080996"/>
            <a:ext cx="197485" cy="165735"/>
          </a:xfrm>
          <a:custGeom>
            <a:avLst/>
            <a:gdLst/>
            <a:ahLst/>
            <a:cxnLst/>
            <a:rect l="l" t="t" r="r" b="b"/>
            <a:pathLst>
              <a:path w="197484" h="165735">
                <a:moveTo>
                  <a:pt x="144576" y="0"/>
                </a:moveTo>
                <a:lnTo>
                  <a:pt x="0" y="0"/>
                </a:lnTo>
                <a:lnTo>
                  <a:pt x="0" y="165633"/>
                </a:lnTo>
                <a:lnTo>
                  <a:pt x="144576" y="165633"/>
                </a:lnTo>
                <a:lnTo>
                  <a:pt x="197192" y="83756"/>
                </a:lnTo>
                <a:lnTo>
                  <a:pt x="144576" y="0"/>
                </a:lnTo>
                <a:close/>
              </a:path>
            </a:pathLst>
          </a:custGeom>
          <a:solidFill>
            <a:srgbClr val="4174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 descr=""/>
          <p:cNvSpPr txBox="1"/>
          <p:nvPr/>
        </p:nvSpPr>
        <p:spPr>
          <a:xfrm>
            <a:off x="584796" y="6044360"/>
            <a:ext cx="14224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3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826207" y="6047605"/>
            <a:ext cx="1323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231F20"/>
                </a:solidFill>
                <a:latin typeface="Calibri"/>
                <a:cs typeface="Calibri"/>
              </a:rPr>
              <a:t>Share</a:t>
            </a:r>
            <a:r>
              <a:rPr dirty="0" sz="1200" spc="-40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25" b="1">
                <a:solidFill>
                  <a:srgbClr val="231F20"/>
                </a:solidFill>
                <a:latin typeface="Calibri"/>
                <a:cs typeface="Calibri"/>
              </a:rPr>
              <a:t>Your</a:t>
            </a:r>
            <a:r>
              <a:rPr dirty="0" sz="1200" spc="-35" b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231F20"/>
                </a:solidFill>
                <a:latin typeface="Calibri"/>
                <a:cs typeface="Calibri"/>
              </a:rPr>
              <a:t>Thoughts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4" name="object 9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005" y="6381001"/>
            <a:ext cx="160375" cy="160375"/>
          </a:xfrm>
          <a:prstGeom prst="rect">
            <a:avLst/>
          </a:prstGeom>
        </p:spPr>
      </p:pic>
      <p:sp>
        <p:nvSpPr>
          <p:cNvPr id="95" name="object 95" descr=""/>
          <p:cNvSpPr txBox="1"/>
          <p:nvPr/>
        </p:nvSpPr>
        <p:spPr>
          <a:xfrm>
            <a:off x="835492" y="6362733"/>
            <a:ext cx="2783205" cy="334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dirty="0" sz="100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50" b="1">
                <a:solidFill>
                  <a:srgbClr val="F68A50"/>
                </a:solidFill>
                <a:latin typeface="Calibri"/>
                <a:cs typeface="Calibri"/>
              </a:rPr>
              <a:t>&gt;&gt;</a:t>
            </a:r>
            <a:r>
              <a:rPr dirty="0" sz="1000" spc="-125" b="1">
                <a:solidFill>
                  <a:srgbClr val="F68A50"/>
                </a:solidFill>
                <a:latin typeface="Calibri"/>
                <a:cs typeface="Calibri"/>
              </a:rPr>
              <a:t> </a:t>
            </a:r>
            <a:r>
              <a:rPr dirty="0" baseline="2777" sz="1500" spc="-30">
                <a:solidFill>
                  <a:srgbClr val="231F20"/>
                </a:solidFill>
                <a:latin typeface="Calibri Light"/>
                <a:cs typeface="Calibri Light"/>
              </a:rPr>
              <a:t>Try</a:t>
            </a:r>
            <a:r>
              <a:rPr dirty="0" baseline="2777" sz="1500" spc="-15">
                <a:solidFill>
                  <a:srgbClr val="231F20"/>
                </a:solidFill>
                <a:latin typeface="Calibri Light"/>
                <a:cs typeface="Calibri Light"/>
              </a:rPr>
              <a:t> practicing </a:t>
            </a:r>
            <a:r>
              <a:rPr dirty="0" baseline="2777" sz="1500">
                <a:solidFill>
                  <a:srgbClr val="231F20"/>
                </a:solidFill>
                <a:latin typeface="Calibri Light"/>
                <a:cs typeface="Calibri Light"/>
              </a:rPr>
              <a:t>each</a:t>
            </a:r>
            <a:r>
              <a:rPr dirty="0" baseline="2777" sz="1500" spc="-7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baseline="2777" sz="1500" spc="-15">
                <a:solidFill>
                  <a:srgbClr val="231F20"/>
                </a:solidFill>
                <a:latin typeface="Calibri Light"/>
                <a:cs typeface="Calibri Light"/>
              </a:rPr>
              <a:t>countries’ greetings</a:t>
            </a:r>
            <a:r>
              <a:rPr dirty="0" baseline="2777" sz="1500" spc="-7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baseline="2777" sz="1500">
                <a:solidFill>
                  <a:srgbClr val="231F20"/>
                </a:solidFill>
                <a:latin typeface="Calibri Light"/>
                <a:cs typeface="Calibri Light"/>
              </a:rPr>
              <a:t>with</a:t>
            </a:r>
            <a:r>
              <a:rPr dirty="0" baseline="2777" sz="1500" spc="-7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baseline="2777" sz="1500" spc="-3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endParaRPr baseline="2777" sz="1500">
              <a:latin typeface="Calibri Light"/>
              <a:cs typeface="Calibri Light"/>
            </a:endParaRPr>
          </a:p>
          <a:p>
            <a:pPr marL="273685">
              <a:lnSpc>
                <a:spcPct val="100000"/>
              </a:lnSpc>
              <a:spcBef>
                <a:spcPts val="30"/>
              </a:spcBef>
            </a:pP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partner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96" name="object 9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1005" y="7380004"/>
            <a:ext cx="160375" cy="160375"/>
          </a:xfrm>
          <a:prstGeom prst="rect">
            <a:avLst/>
          </a:prstGeom>
        </p:spPr>
      </p:pic>
      <p:sp>
        <p:nvSpPr>
          <p:cNvPr id="97" name="object 97" descr=""/>
          <p:cNvSpPr txBox="1"/>
          <p:nvPr/>
        </p:nvSpPr>
        <p:spPr>
          <a:xfrm>
            <a:off x="835492" y="7349032"/>
            <a:ext cx="286575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3685" marR="5080" indent="-261620">
              <a:lnSpc>
                <a:spcPct val="1083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r>
              <a:rPr dirty="0" sz="10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150" b="1">
                <a:solidFill>
                  <a:srgbClr val="F68A50"/>
                </a:solidFill>
                <a:latin typeface="Calibri"/>
                <a:cs typeface="Calibri"/>
              </a:rPr>
              <a:t>&gt;&gt;</a:t>
            </a:r>
            <a:r>
              <a:rPr dirty="0" sz="1000" spc="-125" b="1">
                <a:solidFill>
                  <a:srgbClr val="F68A50"/>
                </a:solidFill>
                <a:latin typeface="Calibri"/>
                <a:cs typeface="Calibri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know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any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other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greetings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from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different culture?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What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think</a:t>
            </a:r>
            <a:r>
              <a:rPr dirty="0" sz="1000" spc="-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these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different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cultural greetings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tell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about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each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country?</a:t>
            </a:r>
            <a:endParaRPr sz="1000">
              <a:latin typeface="Calibri Light"/>
              <a:cs typeface="Calibri Light"/>
            </a:endParaRPr>
          </a:p>
        </p:txBody>
      </p:sp>
      <p:pic>
        <p:nvPicPr>
          <p:cNvPr id="98" name="object 9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1005" y="6792003"/>
            <a:ext cx="160375" cy="160375"/>
          </a:xfrm>
          <a:prstGeom prst="rect">
            <a:avLst/>
          </a:prstGeom>
        </p:spPr>
      </p:pic>
      <p:sp>
        <p:nvSpPr>
          <p:cNvPr id="99" name="object 99" descr=""/>
          <p:cNvSpPr txBox="1"/>
          <p:nvPr/>
        </p:nvSpPr>
        <p:spPr>
          <a:xfrm>
            <a:off x="835492" y="6761033"/>
            <a:ext cx="2816225" cy="520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73685" marR="5080" indent="-261620">
              <a:lnSpc>
                <a:spcPct val="108300"/>
              </a:lnSpc>
              <a:spcBef>
                <a:spcPts val="100"/>
              </a:spcBef>
            </a:pPr>
            <a:r>
              <a:rPr dirty="0" sz="1000" b="1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10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000" spc="-370" b="1">
                <a:solidFill>
                  <a:srgbClr val="F68A50"/>
                </a:solidFill>
                <a:latin typeface="Calibri"/>
                <a:cs typeface="Calibri"/>
              </a:rPr>
              <a:t>&gt;&gt;</a:t>
            </a:r>
            <a:r>
              <a:rPr dirty="0" sz="1000" spc="315" b="1">
                <a:solidFill>
                  <a:srgbClr val="F68A50"/>
                </a:solidFill>
                <a:latin typeface="Calibri"/>
                <a:cs typeface="Calibri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Imagine</a:t>
            </a:r>
            <a:r>
              <a:rPr dirty="0" sz="1000" spc="-4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-5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partner</a:t>
            </a:r>
            <a:r>
              <a:rPr dirty="0" sz="1000" spc="-6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is</a:t>
            </a:r>
            <a:r>
              <a:rPr dirty="0" sz="1000" spc="-5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from</a:t>
            </a:r>
            <a:r>
              <a:rPr dirty="0" sz="1000" spc="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abroad.</a:t>
            </a:r>
            <a:r>
              <a:rPr dirty="0" sz="1000" spc="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Explain</a:t>
            </a:r>
            <a:r>
              <a:rPr dirty="0" sz="1000" spc="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your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country’s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greeting.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What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is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it?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How</a:t>
            </a:r>
            <a:r>
              <a:rPr dirty="0" sz="1000" spc="-1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say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it?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 What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gesture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make?</a:t>
            </a:r>
            <a:endParaRPr sz="1000">
              <a:latin typeface="Calibri Light"/>
              <a:cs typeface="Calibri Light"/>
            </a:endParaRPr>
          </a:p>
        </p:txBody>
      </p:sp>
      <p:grpSp>
        <p:nvGrpSpPr>
          <p:cNvPr id="100" name="object 100" descr=""/>
          <p:cNvGrpSpPr/>
          <p:nvPr/>
        </p:nvGrpSpPr>
        <p:grpSpPr>
          <a:xfrm>
            <a:off x="3979773" y="6037197"/>
            <a:ext cx="3162935" cy="1903095"/>
            <a:chOff x="3979773" y="6037197"/>
            <a:chExt cx="3162935" cy="1903095"/>
          </a:xfrm>
        </p:grpSpPr>
        <p:sp>
          <p:nvSpPr>
            <p:cNvPr id="101" name="object 101" descr=""/>
            <p:cNvSpPr/>
            <p:nvPr/>
          </p:nvSpPr>
          <p:spPr>
            <a:xfrm>
              <a:off x="4228543" y="6227828"/>
              <a:ext cx="2678430" cy="1700530"/>
            </a:xfrm>
            <a:custGeom>
              <a:avLst/>
              <a:gdLst/>
              <a:ahLst/>
              <a:cxnLst/>
              <a:rect l="l" t="t" r="r" b="b"/>
              <a:pathLst>
                <a:path w="2678429" h="1700529">
                  <a:moveTo>
                    <a:pt x="2566889" y="0"/>
                  </a:moveTo>
                  <a:lnTo>
                    <a:pt x="2504436" y="1038"/>
                  </a:lnTo>
                  <a:lnTo>
                    <a:pt x="104225" y="105838"/>
                  </a:lnTo>
                  <a:lnTo>
                    <a:pt x="41919" y="110248"/>
                  </a:lnTo>
                  <a:lnTo>
                    <a:pt x="0" y="155996"/>
                  </a:lnTo>
                  <a:lnTo>
                    <a:pt x="1038" y="218449"/>
                  </a:lnTo>
                  <a:lnTo>
                    <a:pt x="61197" y="1596183"/>
                  </a:lnTo>
                  <a:lnTo>
                    <a:pt x="65600" y="1658489"/>
                  </a:lnTo>
                  <a:lnTo>
                    <a:pt x="78796" y="1690006"/>
                  </a:lnTo>
                  <a:lnTo>
                    <a:pt x="111343" y="1700408"/>
                  </a:lnTo>
                  <a:lnTo>
                    <a:pt x="173796" y="1699370"/>
                  </a:lnTo>
                  <a:lnTo>
                    <a:pt x="2574019" y="1594570"/>
                  </a:lnTo>
                  <a:lnTo>
                    <a:pt x="2636325" y="1590160"/>
                  </a:lnTo>
                  <a:lnTo>
                    <a:pt x="2667842" y="1576960"/>
                  </a:lnTo>
                  <a:lnTo>
                    <a:pt x="2678245" y="1544412"/>
                  </a:lnTo>
                  <a:lnTo>
                    <a:pt x="2677207" y="1481959"/>
                  </a:lnTo>
                  <a:lnTo>
                    <a:pt x="2617047" y="104225"/>
                  </a:lnTo>
                  <a:lnTo>
                    <a:pt x="2612637" y="41919"/>
                  </a:lnTo>
                  <a:lnTo>
                    <a:pt x="2599437" y="10402"/>
                  </a:lnTo>
                  <a:lnTo>
                    <a:pt x="2566889" y="0"/>
                  </a:lnTo>
                  <a:close/>
                </a:path>
              </a:pathLst>
            </a:custGeom>
            <a:solidFill>
              <a:srgbClr val="FFF9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502750" y="6323651"/>
              <a:ext cx="2614295" cy="1591310"/>
            </a:xfrm>
            <a:custGeom>
              <a:avLst/>
              <a:gdLst/>
              <a:ahLst/>
              <a:cxnLst/>
              <a:rect l="l" t="t" r="r" b="b"/>
              <a:pathLst>
                <a:path w="2614295" h="1591309">
                  <a:moveTo>
                    <a:pt x="186613" y="0"/>
                  </a:moveTo>
                  <a:lnTo>
                    <a:pt x="141260" y="8053"/>
                  </a:lnTo>
                  <a:lnTo>
                    <a:pt x="97688" y="75857"/>
                  </a:lnTo>
                  <a:lnTo>
                    <a:pt x="0" y="1317053"/>
                  </a:lnTo>
                  <a:lnTo>
                    <a:pt x="483" y="1333566"/>
                  </a:lnTo>
                  <a:lnTo>
                    <a:pt x="8031" y="1362251"/>
                  </a:lnTo>
                  <a:lnTo>
                    <a:pt x="30530" y="1390543"/>
                  </a:lnTo>
                  <a:lnTo>
                    <a:pt x="75869" y="1405877"/>
                  </a:lnTo>
                  <a:lnTo>
                    <a:pt x="2427579" y="1590967"/>
                  </a:lnTo>
                  <a:lnTo>
                    <a:pt x="2444090" y="1590489"/>
                  </a:lnTo>
                  <a:lnTo>
                    <a:pt x="2472772" y="1582942"/>
                  </a:lnTo>
                  <a:lnTo>
                    <a:pt x="2501063" y="1560443"/>
                  </a:lnTo>
                  <a:lnTo>
                    <a:pt x="2516403" y="1515110"/>
                  </a:lnTo>
                  <a:lnTo>
                    <a:pt x="2614091" y="273900"/>
                  </a:lnTo>
                  <a:lnTo>
                    <a:pt x="2613608" y="257389"/>
                  </a:lnTo>
                  <a:lnTo>
                    <a:pt x="2606060" y="228707"/>
                  </a:lnTo>
                  <a:lnTo>
                    <a:pt x="2583561" y="200416"/>
                  </a:lnTo>
                  <a:lnTo>
                    <a:pt x="2538221" y="185077"/>
                  </a:lnTo>
                  <a:lnTo>
                    <a:pt x="186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502750" y="6323651"/>
              <a:ext cx="2614295" cy="1591310"/>
            </a:xfrm>
            <a:custGeom>
              <a:avLst/>
              <a:gdLst/>
              <a:ahLst/>
              <a:cxnLst/>
              <a:rect l="l" t="t" r="r" b="b"/>
              <a:pathLst>
                <a:path w="2614295" h="1591309">
                  <a:moveTo>
                    <a:pt x="186613" y="0"/>
                  </a:moveTo>
                  <a:lnTo>
                    <a:pt x="141260" y="8053"/>
                  </a:lnTo>
                  <a:lnTo>
                    <a:pt x="97688" y="75857"/>
                  </a:lnTo>
                  <a:lnTo>
                    <a:pt x="0" y="1317053"/>
                  </a:lnTo>
                  <a:lnTo>
                    <a:pt x="483" y="1333566"/>
                  </a:lnTo>
                  <a:lnTo>
                    <a:pt x="8031" y="1362251"/>
                  </a:lnTo>
                  <a:lnTo>
                    <a:pt x="30530" y="1390543"/>
                  </a:lnTo>
                  <a:lnTo>
                    <a:pt x="75869" y="1405877"/>
                  </a:lnTo>
                  <a:lnTo>
                    <a:pt x="2427579" y="1590967"/>
                  </a:lnTo>
                  <a:lnTo>
                    <a:pt x="2444090" y="1590489"/>
                  </a:lnTo>
                  <a:lnTo>
                    <a:pt x="2472772" y="1582942"/>
                  </a:lnTo>
                  <a:lnTo>
                    <a:pt x="2501063" y="1560443"/>
                  </a:lnTo>
                  <a:lnTo>
                    <a:pt x="2516403" y="1515110"/>
                  </a:lnTo>
                  <a:lnTo>
                    <a:pt x="2614091" y="273900"/>
                  </a:lnTo>
                  <a:lnTo>
                    <a:pt x="2613608" y="257389"/>
                  </a:lnTo>
                  <a:lnTo>
                    <a:pt x="2606060" y="228707"/>
                  </a:lnTo>
                  <a:lnTo>
                    <a:pt x="2583561" y="200416"/>
                  </a:lnTo>
                  <a:lnTo>
                    <a:pt x="2538221" y="185077"/>
                  </a:lnTo>
                  <a:lnTo>
                    <a:pt x="186613" y="0"/>
                  </a:lnTo>
                  <a:close/>
                </a:path>
              </a:pathLst>
            </a:custGeom>
            <a:ln w="50800">
              <a:solidFill>
                <a:srgbClr val="C7C8C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979773" y="6037197"/>
              <a:ext cx="992505" cy="1010919"/>
            </a:xfrm>
            <a:custGeom>
              <a:avLst/>
              <a:gdLst/>
              <a:ahLst/>
              <a:cxnLst/>
              <a:rect l="l" t="t" r="r" b="b"/>
              <a:pathLst>
                <a:path w="992504" h="1010920">
                  <a:moveTo>
                    <a:pt x="992124" y="0"/>
                  </a:moveTo>
                  <a:lnTo>
                    <a:pt x="0" y="0"/>
                  </a:lnTo>
                  <a:lnTo>
                    <a:pt x="0" y="1010412"/>
                  </a:lnTo>
                  <a:lnTo>
                    <a:pt x="992124" y="1010412"/>
                  </a:lnTo>
                  <a:lnTo>
                    <a:pt x="992124" y="0"/>
                  </a:lnTo>
                  <a:close/>
                </a:path>
              </a:pathLst>
            </a:custGeom>
            <a:solidFill>
              <a:srgbClr val="231F20">
                <a:alpha val="44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064117" y="6042856"/>
              <a:ext cx="289560" cy="215900"/>
            </a:xfrm>
            <a:custGeom>
              <a:avLst/>
              <a:gdLst/>
              <a:ahLst/>
              <a:cxnLst/>
              <a:rect l="l" t="t" r="r" b="b"/>
              <a:pathLst>
                <a:path w="289560" h="215900">
                  <a:moveTo>
                    <a:pt x="144382" y="0"/>
                  </a:moveTo>
                  <a:lnTo>
                    <a:pt x="0" y="31010"/>
                  </a:lnTo>
                  <a:lnTo>
                    <a:pt x="40512" y="159219"/>
                  </a:lnTo>
                  <a:lnTo>
                    <a:pt x="84169" y="215736"/>
                  </a:lnTo>
                  <a:lnTo>
                    <a:pt x="158109" y="212959"/>
                  </a:lnTo>
                  <a:lnTo>
                    <a:pt x="289470" y="163291"/>
                  </a:lnTo>
                  <a:lnTo>
                    <a:pt x="261980" y="53740"/>
                  </a:lnTo>
                  <a:lnTo>
                    <a:pt x="222663" y="3443"/>
                  </a:lnTo>
                  <a:lnTo>
                    <a:pt x="144382" y="0"/>
                  </a:lnTo>
                  <a:close/>
                </a:path>
              </a:pathLst>
            </a:custGeom>
            <a:solidFill>
              <a:srgbClr val="9AB47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5422" y="6062510"/>
              <a:ext cx="103289" cy="190080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4002425" y="6059079"/>
              <a:ext cx="912494" cy="934085"/>
            </a:xfrm>
            <a:custGeom>
              <a:avLst/>
              <a:gdLst/>
              <a:ahLst/>
              <a:cxnLst/>
              <a:rect l="l" t="t" r="r" b="b"/>
              <a:pathLst>
                <a:path w="912495" h="934084">
                  <a:moveTo>
                    <a:pt x="587838" y="0"/>
                  </a:moveTo>
                  <a:lnTo>
                    <a:pt x="523584" y="11523"/>
                  </a:lnTo>
                  <a:lnTo>
                    <a:pt x="470732" y="49098"/>
                  </a:lnTo>
                  <a:lnTo>
                    <a:pt x="434798" y="95180"/>
                  </a:lnTo>
                  <a:lnTo>
                    <a:pt x="415509" y="113552"/>
                  </a:lnTo>
                  <a:lnTo>
                    <a:pt x="365934" y="136829"/>
                  </a:lnTo>
                  <a:lnTo>
                    <a:pt x="286709" y="161912"/>
                  </a:lnTo>
                  <a:lnTo>
                    <a:pt x="238066" y="167014"/>
                  </a:lnTo>
                  <a:lnTo>
                    <a:pt x="213158" y="167209"/>
                  </a:lnTo>
                  <a:lnTo>
                    <a:pt x="188499" y="170002"/>
                  </a:lnTo>
                  <a:lnTo>
                    <a:pt x="144005" y="181675"/>
                  </a:lnTo>
                  <a:lnTo>
                    <a:pt x="99742" y="199707"/>
                  </a:lnTo>
                  <a:lnTo>
                    <a:pt x="60437" y="225587"/>
                  </a:lnTo>
                  <a:lnTo>
                    <a:pt x="30816" y="260807"/>
                  </a:lnTo>
                  <a:lnTo>
                    <a:pt x="9494" y="310628"/>
                  </a:lnTo>
                  <a:lnTo>
                    <a:pt x="0" y="362687"/>
                  </a:lnTo>
                  <a:lnTo>
                    <a:pt x="669" y="415832"/>
                  </a:lnTo>
                  <a:lnTo>
                    <a:pt x="9841" y="468912"/>
                  </a:lnTo>
                  <a:lnTo>
                    <a:pt x="25851" y="520776"/>
                  </a:lnTo>
                  <a:lnTo>
                    <a:pt x="47411" y="569951"/>
                  </a:lnTo>
                  <a:lnTo>
                    <a:pt x="73420" y="614997"/>
                  </a:lnTo>
                  <a:lnTo>
                    <a:pt x="103228" y="656897"/>
                  </a:lnTo>
                  <a:lnTo>
                    <a:pt x="136189" y="696637"/>
                  </a:lnTo>
                  <a:lnTo>
                    <a:pt x="171653" y="735199"/>
                  </a:lnTo>
                  <a:lnTo>
                    <a:pt x="208972" y="773569"/>
                  </a:lnTo>
                  <a:lnTo>
                    <a:pt x="244052" y="807910"/>
                  </a:lnTo>
                  <a:lnTo>
                    <a:pt x="281599" y="840906"/>
                  </a:lnTo>
                  <a:lnTo>
                    <a:pt x="321772" y="870868"/>
                  </a:lnTo>
                  <a:lnTo>
                    <a:pt x="364735" y="896107"/>
                  </a:lnTo>
                  <a:lnTo>
                    <a:pt x="410648" y="914933"/>
                  </a:lnTo>
                  <a:lnTo>
                    <a:pt x="470612" y="930254"/>
                  </a:lnTo>
                  <a:lnTo>
                    <a:pt x="502558" y="933894"/>
                  </a:lnTo>
                  <a:lnTo>
                    <a:pt x="531806" y="931926"/>
                  </a:lnTo>
                  <a:lnTo>
                    <a:pt x="570795" y="922499"/>
                  </a:lnTo>
                  <a:lnTo>
                    <a:pt x="606698" y="905395"/>
                  </a:lnTo>
                  <a:lnTo>
                    <a:pt x="628164" y="881130"/>
                  </a:lnTo>
                  <a:lnTo>
                    <a:pt x="638784" y="868864"/>
                  </a:lnTo>
                  <a:lnTo>
                    <a:pt x="652316" y="859409"/>
                  </a:lnTo>
                  <a:lnTo>
                    <a:pt x="681067" y="851375"/>
                  </a:lnTo>
                  <a:lnTo>
                    <a:pt x="711108" y="848998"/>
                  </a:lnTo>
                  <a:lnTo>
                    <a:pt x="741106" y="846225"/>
                  </a:lnTo>
                  <a:lnTo>
                    <a:pt x="780965" y="829722"/>
                  </a:lnTo>
                  <a:lnTo>
                    <a:pt x="811828" y="800862"/>
                  </a:lnTo>
                  <a:lnTo>
                    <a:pt x="850930" y="752049"/>
                  </a:lnTo>
                  <a:lnTo>
                    <a:pt x="879278" y="696188"/>
                  </a:lnTo>
                  <a:lnTo>
                    <a:pt x="894610" y="649401"/>
                  </a:lnTo>
                  <a:lnTo>
                    <a:pt x="904699" y="601194"/>
                  </a:lnTo>
                  <a:lnTo>
                    <a:pt x="910365" y="552113"/>
                  </a:lnTo>
                  <a:lnTo>
                    <a:pt x="912425" y="502706"/>
                  </a:lnTo>
                  <a:lnTo>
                    <a:pt x="911701" y="453516"/>
                  </a:lnTo>
                  <a:lnTo>
                    <a:pt x="908391" y="404940"/>
                  </a:lnTo>
                  <a:lnTo>
                    <a:pt x="901890" y="355346"/>
                  </a:lnTo>
                  <a:lnTo>
                    <a:pt x="891956" y="305617"/>
                  </a:lnTo>
                  <a:lnTo>
                    <a:pt x="878344" y="256640"/>
                  </a:lnTo>
                  <a:lnTo>
                    <a:pt x="860811" y="209298"/>
                  </a:lnTo>
                  <a:lnTo>
                    <a:pt x="839114" y="164477"/>
                  </a:lnTo>
                  <a:lnTo>
                    <a:pt x="813009" y="123062"/>
                  </a:lnTo>
                  <a:lnTo>
                    <a:pt x="778764" y="83459"/>
                  </a:lnTo>
                  <a:lnTo>
                    <a:pt x="737174" y="49172"/>
                  </a:lnTo>
                  <a:lnTo>
                    <a:pt x="690191" y="22382"/>
                  </a:lnTo>
                  <a:lnTo>
                    <a:pt x="639762" y="5265"/>
                  </a:lnTo>
                  <a:lnTo>
                    <a:pt x="587838" y="0"/>
                  </a:lnTo>
                  <a:close/>
                </a:path>
              </a:pathLst>
            </a:custGeom>
            <a:solidFill>
              <a:srgbClr val="F3704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" name="object 108" descr=""/>
          <p:cNvSpPr txBox="1"/>
          <p:nvPr/>
        </p:nvSpPr>
        <p:spPr>
          <a:xfrm rot="21360000">
            <a:off x="4014568" y="6321989"/>
            <a:ext cx="72140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30"/>
              </a:lnSpc>
            </a:pPr>
            <a:r>
              <a:rPr dirty="0" sz="2200" spc="-10" i="1">
                <a:solidFill>
                  <a:srgbClr val="FFFFFF"/>
                </a:solidFill>
                <a:latin typeface="Times New Roman"/>
                <a:cs typeface="Times New Roman"/>
              </a:rPr>
              <a:t>Brain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9" name="object 109" descr=""/>
          <p:cNvSpPr txBox="1"/>
          <p:nvPr/>
        </p:nvSpPr>
        <p:spPr>
          <a:xfrm rot="21360000">
            <a:off x="4253527" y="6540113"/>
            <a:ext cx="6208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25"/>
              </a:lnSpc>
            </a:pPr>
            <a:r>
              <a:rPr dirty="0" sz="2200" spc="-95" i="1">
                <a:solidFill>
                  <a:srgbClr val="FFFFFF"/>
                </a:solidFill>
                <a:latin typeface="Times New Roman"/>
                <a:cs typeface="Times New Roman"/>
              </a:rPr>
              <a:t>Food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0" name="object 110" descr=""/>
          <p:cNvSpPr txBox="1"/>
          <p:nvPr/>
        </p:nvSpPr>
        <p:spPr>
          <a:xfrm>
            <a:off x="4969701" y="6633316"/>
            <a:ext cx="191643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 spc="-75">
                <a:solidFill>
                  <a:srgbClr val="636466"/>
                </a:solidFill>
                <a:latin typeface="Tahoma"/>
                <a:cs typeface="Tahoma"/>
              </a:rPr>
              <a:t>In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general</a:t>
            </a:r>
            <a:r>
              <a:rPr dirty="0" sz="1000" spc="-7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636466"/>
                </a:solidFill>
                <a:latin typeface="Tahoma"/>
                <a:cs typeface="Tahoma"/>
              </a:rPr>
              <a:t>people</a:t>
            </a:r>
            <a:r>
              <a:rPr dirty="0" sz="1000" spc="-7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shake</a:t>
            </a:r>
            <a:r>
              <a:rPr dirty="0" sz="1000" spc="-7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hands </a:t>
            </a:r>
            <a:r>
              <a:rPr dirty="0" sz="1000" spc="-35">
                <a:solidFill>
                  <a:srgbClr val="636466"/>
                </a:solidFill>
                <a:latin typeface="Tahoma"/>
                <a:cs typeface="Tahoma"/>
              </a:rPr>
              <a:t>when</a:t>
            </a:r>
            <a:r>
              <a:rPr dirty="0" sz="1000" spc="-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45">
                <a:solidFill>
                  <a:srgbClr val="636466"/>
                </a:solidFill>
                <a:latin typeface="Tahoma"/>
                <a:cs typeface="Tahoma"/>
              </a:rPr>
              <a:t>they</a:t>
            </a:r>
            <a:r>
              <a:rPr dirty="0" sz="1000" spc="-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meet</a:t>
            </a:r>
            <a:r>
              <a:rPr dirty="0" sz="1000" spc="-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for</a:t>
            </a:r>
            <a:r>
              <a:rPr dirty="0" sz="1000" spc="-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a</a:t>
            </a:r>
            <a:r>
              <a:rPr dirty="0" sz="1000" spc="-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business; </a:t>
            </a:r>
            <a:r>
              <a:rPr dirty="0" sz="1000" spc="-40">
                <a:solidFill>
                  <a:srgbClr val="636466"/>
                </a:solidFill>
                <a:latin typeface="Tahoma"/>
                <a:cs typeface="Tahoma"/>
              </a:rPr>
              <a:t>however,</a:t>
            </a:r>
            <a:r>
              <a:rPr dirty="0" sz="1000" spc="-4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636466"/>
                </a:solidFill>
                <a:latin typeface="Tahoma"/>
                <a:cs typeface="Tahoma"/>
              </a:rPr>
              <a:t>knowing</a:t>
            </a:r>
            <a:r>
              <a:rPr dirty="0" sz="1000" spc="-4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636466"/>
                </a:solidFill>
                <a:latin typeface="Tahoma"/>
                <a:cs typeface="Tahoma"/>
              </a:rPr>
              <a:t>different</a:t>
            </a:r>
            <a:r>
              <a:rPr dirty="0" sz="1000" spc="-4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cultural </a:t>
            </a:r>
            <a:r>
              <a:rPr dirty="0" sz="1000" spc="-25">
                <a:solidFill>
                  <a:srgbClr val="636466"/>
                </a:solidFill>
                <a:latin typeface="Tahoma"/>
                <a:cs typeface="Tahoma"/>
              </a:rPr>
              <a:t>greetings</a:t>
            </a:r>
            <a:r>
              <a:rPr dirty="0" sz="1000" spc="-6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636466"/>
                </a:solidFill>
                <a:latin typeface="Tahoma"/>
                <a:cs typeface="Tahoma"/>
              </a:rPr>
              <a:t>may</a:t>
            </a:r>
            <a:r>
              <a:rPr dirty="0" sz="1000" spc="-6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20">
                <a:solidFill>
                  <a:srgbClr val="636466"/>
                </a:solidFill>
                <a:latin typeface="Tahoma"/>
                <a:cs typeface="Tahoma"/>
              </a:rPr>
              <a:t>succeed</a:t>
            </a:r>
            <a:r>
              <a:rPr dirty="0" sz="1000" spc="-6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in</a:t>
            </a:r>
            <a:r>
              <a:rPr dirty="0" sz="1000" spc="-6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636466"/>
                </a:solidFill>
                <a:latin typeface="Tahoma"/>
                <a:cs typeface="Tahoma"/>
              </a:rPr>
              <a:t>the</a:t>
            </a:r>
            <a:r>
              <a:rPr dirty="0" sz="1000" spc="-6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inter- </a:t>
            </a:r>
            <a:r>
              <a:rPr dirty="0" sz="1000" spc="-25">
                <a:solidFill>
                  <a:srgbClr val="636466"/>
                </a:solidFill>
                <a:latin typeface="Tahoma"/>
                <a:cs typeface="Tahoma"/>
              </a:rPr>
              <a:t>national</a:t>
            </a:r>
            <a:r>
              <a:rPr dirty="0" sz="1000" spc="-7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business</a:t>
            </a:r>
            <a:r>
              <a:rPr dirty="0" sz="1000" spc="-7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30">
                <a:solidFill>
                  <a:srgbClr val="636466"/>
                </a:solidFill>
                <a:latin typeface="Tahoma"/>
                <a:cs typeface="Tahoma"/>
              </a:rPr>
              <a:t>world.</a:t>
            </a:r>
            <a:r>
              <a:rPr dirty="0" sz="1000" spc="-6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So</a:t>
            </a:r>
            <a:r>
              <a:rPr dirty="0" sz="1000" spc="-7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>
                <a:solidFill>
                  <a:srgbClr val="636466"/>
                </a:solidFill>
                <a:latin typeface="Tahoma"/>
                <a:cs typeface="Tahoma"/>
              </a:rPr>
              <a:t>let’s</a:t>
            </a:r>
            <a:r>
              <a:rPr dirty="0" sz="1000" spc="-6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636466"/>
                </a:solidFill>
                <a:latin typeface="Tahoma"/>
                <a:cs typeface="Tahoma"/>
              </a:rPr>
              <a:t>try </a:t>
            </a:r>
            <a:r>
              <a:rPr dirty="0" sz="1000" spc="-30">
                <a:solidFill>
                  <a:srgbClr val="636466"/>
                </a:solidFill>
                <a:latin typeface="Tahoma"/>
                <a:cs typeface="Tahoma"/>
              </a:rPr>
              <a:t>to</a:t>
            </a:r>
            <a:r>
              <a:rPr dirty="0" sz="1000" spc="-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5">
                <a:solidFill>
                  <a:srgbClr val="636466"/>
                </a:solidFill>
                <a:latin typeface="Tahoma"/>
                <a:cs typeface="Tahoma"/>
              </a:rPr>
              <a:t>keep</a:t>
            </a:r>
            <a:r>
              <a:rPr dirty="0" sz="1000" spc="-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25">
                <a:solidFill>
                  <a:srgbClr val="636466"/>
                </a:solidFill>
                <a:latin typeface="Tahoma"/>
                <a:cs typeface="Tahoma"/>
              </a:rPr>
              <a:t>an</a:t>
            </a:r>
            <a:r>
              <a:rPr dirty="0" sz="1000" spc="-80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35">
                <a:solidFill>
                  <a:srgbClr val="636466"/>
                </a:solidFill>
                <a:latin typeface="Tahoma"/>
                <a:cs typeface="Tahoma"/>
              </a:rPr>
              <a:t>open</a:t>
            </a:r>
            <a:r>
              <a:rPr dirty="0" sz="1000" spc="-85">
                <a:solidFill>
                  <a:srgbClr val="636466"/>
                </a:solidFill>
                <a:latin typeface="Tahoma"/>
                <a:cs typeface="Tahoma"/>
              </a:rPr>
              <a:t> </a:t>
            </a:r>
            <a:r>
              <a:rPr dirty="0" sz="1000" spc="-10">
                <a:solidFill>
                  <a:srgbClr val="636466"/>
                </a:solidFill>
                <a:latin typeface="Tahoma"/>
                <a:cs typeface="Tahoma"/>
              </a:rPr>
              <a:t>mind.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1" name="object 111" descr=""/>
          <p:cNvSpPr txBox="1"/>
          <p:nvPr/>
        </p:nvSpPr>
        <p:spPr>
          <a:xfrm>
            <a:off x="576008" y="8612986"/>
            <a:ext cx="6336030" cy="909319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563245">
              <a:lnSpc>
                <a:spcPct val="100000"/>
              </a:lnSpc>
              <a:spcBef>
                <a:spcPts val="890"/>
              </a:spcBef>
            </a:pPr>
            <a:r>
              <a:rPr dirty="0" sz="1450" spc="-45">
                <a:solidFill>
                  <a:srgbClr val="3CAD88"/>
                </a:solidFill>
                <a:latin typeface="Tahoma"/>
                <a:cs typeface="Tahoma"/>
              </a:rPr>
              <a:t>Sneak</a:t>
            </a:r>
            <a:r>
              <a:rPr dirty="0" sz="1450" spc="-215">
                <a:solidFill>
                  <a:srgbClr val="3CAD88"/>
                </a:solidFill>
                <a:latin typeface="Tahoma"/>
                <a:cs typeface="Tahoma"/>
              </a:rPr>
              <a:t> </a:t>
            </a:r>
            <a:r>
              <a:rPr dirty="0" sz="1450" spc="-20">
                <a:solidFill>
                  <a:srgbClr val="3CAD88"/>
                </a:solidFill>
                <a:latin typeface="Tahoma"/>
                <a:cs typeface="Tahoma"/>
              </a:rPr>
              <a:t>Peek</a:t>
            </a:r>
            <a:endParaRPr sz="1450">
              <a:latin typeface="Tahoma"/>
              <a:cs typeface="Tahoma"/>
            </a:endParaRPr>
          </a:p>
          <a:p>
            <a:pPr marL="549910" indent="-156210">
              <a:lnSpc>
                <a:spcPct val="100000"/>
              </a:lnSpc>
              <a:spcBef>
                <a:spcPts val="555"/>
              </a:spcBef>
              <a:buFont typeface="Calibri"/>
              <a:buAutoNum type="arabicPeriod"/>
              <a:tabLst>
                <a:tab pos="549910" algn="l"/>
              </a:tabLst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have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comfortable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relationship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with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boss?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What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do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call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your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boss?</a:t>
            </a:r>
            <a:endParaRPr sz="1000">
              <a:latin typeface="Calibri Light"/>
              <a:cs typeface="Calibri Light"/>
            </a:endParaRPr>
          </a:p>
          <a:p>
            <a:pPr marL="549910" indent="-156210">
              <a:lnSpc>
                <a:spcPct val="100000"/>
              </a:lnSpc>
              <a:spcBef>
                <a:spcPts val="385"/>
              </a:spcBef>
              <a:buFont typeface="Calibri"/>
              <a:buAutoNum type="arabicPeriod"/>
              <a:tabLst>
                <a:tab pos="549910" algn="l"/>
              </a:tabLst>
            </a:pP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Have</a:t>
            </a:r>
            <a:r>
              <a:rPr dirty="0" sz="1000" spc="-3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you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been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transferred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to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>
                <a:solidFill>
                  <a:srgbClr val="231F20"/>
                </a:solidFill>
                <a:latin typeface="Calibri Light"/>
                <a:cs typeface="Calibri Light"/>
              </a:rPr>
              <a:t>a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different</a:t>
            </a:r>
            <a:r>
              <a:rPr dirty="0" sz="1000" spc="-20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department</a:t>
            </a:r>
            <a:r>
              <a:rPr dirty="0" sz="1000" spc="-25">
                <a:solidFill>
                  <a:srgbClr val="231F20"/>
                </a:solidFill>
                <a:latin typeface="Calibri Light"/>
                <a:cs typeface="Calibri Light"/>
              </a:rPr>
              <a:t> </a:t>
            </a:r>
            <a:r>
              <a:rPr dirty="0" sz="1000" spc="-10">
                <a:solidFill>
                  <a:srgbClr val="231F20"/>
                </a:solidFill>
                <a:latin typeface="Calibri Light"/>
                <a:cs typeface="Calibri Light"/>
              </a:rPr>
              <a:t>before?</a:t>
            </a:r>
            <a:endParaRPr sz="1000">
              <a:latin typeface="Calibri Light"/>
              <a:cs typeface="Calibri Light"/>
            </a:endParaRPr>
          </a:p>
        </p:txBody>
      </p:sp>
      <p:sp>
        <p:nvSpPr>
          <p:cNvPr id="112" name="object 112" descr=""/>
          <p:cNvSpPr txBox="1"/>
          <p:nvPr/>
        </p:nvSpPr>
        <p:spPr>
          <a:xfrm>
            <a:off x="576008" y="8216987"/>
            <a:ext cx="6336030" cy="39624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marL="368935">
              <a:lnSpc>
                <a:spcPct val="100000"/>
              </a:lnSpc>
              <a:spcBef>
                <a:spcPts val="540"/>
              </a:spcBef>
            </a:pPr>
            <a:r>
              <a:rPr dirty="0" baseline="1633" sz="2550" spc="-142" b="1">
                <a:solidFill>
                  <a:srgbClr val="FFFFFF"/>
                </a:solidFill>
                <a:latin typeface="Cambria"/>
                <a:cs typeface="Cambria"/>
              </a:rPr>
              <a:t>Review</a:t>
            </a:r>
            <a:r>
              <a:rPr dirty="0" baseline="1633" sz="2550" spc="675" b="1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 Light"/>
                <a:cs typeface="Calibri Light"/>
              </a:rPr>
              <a:t>Share</a:t>
            </a:r>
            <a:r>
              <a:rPr dirty="0" sz="1100" spc="-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100">
                <a:solidFill>
                  <a:srgbClr val="FFFFFF"/>
                </a:solidFill>
                <a:latin typeface="Calibri Light"/>
                <a:cs typeface="Calibri Light"/>
              </a:rPr>
              <a:t>3</a:t>
            </a:r>
            <a:r>
              <a:rPr dirty="0" sz="1100" spc="-6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Calibri Light"/>
                <a:cs typeface="Calibri Light"/>
              </a:rPr>
              <a:t>things</a:t>
            </a:r>
            <a:r>
              <a:rPr dirty="0" sz="1100" spc="-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Calibri Light"/>
                <a:cs typeface="Calibri Light"/>
              </a:rPr>
              <a:t>you</a:t>
            </a:r>
            <a:r>
              <a:rPr dirty="0" sz="1100" spc="-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 Light"/>
                <a:cs typeface="Calibri Light"/>
              </a:rPr>
              <a:t>learned</a:t>
            </a:r>
            <a:r>
              <a:rPr dirty="0" sz="1100" spc="-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100" spc="-30">
                <a:solidFill>
                  <a:srgbClr val="FFFFFF"/>
                </a:solidFill>
                <a:latin typeface="Calibri Light"/>
                <a:cs typeface="Calibri Light"/>
              </a:rPr>
              <a:t>from</a:t>
            </a:r>
            <a:r>
              <a:rPr dirty="0" sz="1100" spc="-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100" spc="-25">
                <a:solidFill>
                  <a:srgbClr val="FFFFFF"/>
                </a:solidFill>
                <a:latin typeface="Calibri Light"/>
                <a:cs typeface="Calibri Light"/>
              </a:rPr>
              <a:t>this</a:t>
            </a:r>
            <a:r>
              <a:rPr dirty="0" sz="1100" spc="-45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1100" spc="-10">
                <a:solidFill>
                  <a:srgbClr val="FFFFFF"/>
                </a:solidFill>
                <a:latin typeface="Calibri Light"/>
                <a:cs typeface="Calibri Light"/>
              </a:rPr>
              <a:t>lesson</a:t>
            </a:r>
            <a:endParaRPr sz="1100">
              <a:latin typeface="Calibri Light"/>
              <a:cs typeface="Calibri Light"/>
            </a:endParaRPr>
          </a:p>
        </p:txBody>
      </p:sp>
      <p:grpSp>
        <p:nvGrpSpPr>
          <p:cNvPr id="113" name="object 113" descr=""/>
          <p:cNvGrpSpPr/>
          <p:nvPr/>
        </p:nvGrpSpPr>
        <p:grpSpPr>
          <a:xfrm>
            <a:off x="661338" y="8191788"/>
            <a:ext cx="6276340" cy="795655"/>
            <a:chOff x="661338" y="8191788"/>
            <a:chExt cx="6276340" cy="795655"/>
          </a:xfrm>
        </p:grpSpPr>
        <p:pic>
          <p:nvPicPr>
            <p:cNvPr id="114" name="object 1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1338" y="8261615"/>
              <a:ext cx="193980" cy="193891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536" y="8675993"/>
              <a:ext cx="134175" cy="249336"/>
            </a:xfrm>
            <a:prstGeom prst="rect">
              <a:avLst/>
            </a:prstGeom>
          </p:spPr>
        </p:pic>
        <p:sp>
          <p:nvSpPr>
            <p:cNvPr id="116" name="object 116" descr=""/>
            <p:cNvSpPr/>
            <p:nvPr/>
          </p:nvSpPr>
          <p:spPr>
            <a:xfrm>
              <a:off x="970202" y="8974583"/>
              <a:ext cx="5591175" cy="0"/>
            </a:xfrm>
            <a:custGeom>
              <a:avLst/>
              <a:gdLst/>
              <a:ahLst/>
              <a:cxnLst/>
              <a:rect l="l" t="t" r="r" b="b"/>
              <a:pathLst>
                <a:path w="5591175" h="0">
                  <a:moveTo>
                    <a:pt x="0" y="0"/>
                  </a:moveTo>
                  <a:lnTo>
                    <a:pt x="5590794" y="0"/>
                  </a:lnTo>
                </a:path>
              </a:pathLst>
            </a:custGeom>
            <a:ln w="6350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970202" y="8974583"/>
              <a:ext cx="1055370" cy="0"/>
            </a:xfrm>
            <a:custGeom>
              <a:avLst/>
              <a:gdLst/>
              <a:ahLst/>
              <a:cxnLst/>
              <a:rect l="l" t="t" r="r" b="b"/>
              <a:pathLst>
                <a:path w="1055370" h="0">
                  <a:moveTo>
                    <a:pt x="0" y="0"/>
                  </a:moveTo>
                  <a:lnTo>
                    <a:pt x="1054798" y="0"/>
                  </a:lnTo>
                </a:path>
              </a:pathLst>
            </a:custGeom>
            <a:ln w="25400">
              <a:solidFill>
                <a:srgbClr val="3CAD8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652797" y="8191788"/>
              <a:ext cx="284480" cy="284480"/>
            </a:xfrm>
            <a:custGeom>
              <a:avLst/>
              <a:gdLst/>
              <a:ahLst/>
              <a:cxnLst/>
              <a:rect l="l" t="t" r="r" b="b"/>
              <a:pathLst>
                <a:path w="284479" h="284479">
                  <a:moveTo>
                    <a:pt x="284403" y="0"/>
                  </a:moveTo>
                  <a:lnTo>
                    <a:pt x="0" y="0"/>
                  </a:lnTo>
                  <a:lnTo>
                    <a:pt x="284403" y="284403"/>
                  </a:lnTo>
                  <a:lnTo>
                    <a:pt x="2844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678001" y="8216990"/>
              <a:ext cx="234315" cy="234315"/>
            </a:xfrm>
            <a:custGeom>
              <a:avLst/>
              <a:gdLst/>
              <a:ahLst/>
              <a:cxnLst/>
              <a:rect l="l" t="t" r="r" b="b"/>
              <a:pathLst>
                <a:path w="234315" h="234315">
                  <a:moveTo>
                    <a:pt x="0" y="0"/>
                  </a:moveTo>
                  <a:lnTo>
                    <a:pt x="0" y="233997"/>
                  </a:lnTo>
                  <a:lnTo>
                    <a:pt x="233997" y="2339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9A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0" name="object 120" descr=""/>
          <p:cNvSpPr txBox="1"/>
          <p:nvPr/>
        </p:nvSpPr>
        <p:spPr>
          <a:xfrm>
            <a:off x="5283305" y="611167"/>
            <a:ext cx="17106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spc="-70" b="1">
                <a:solidFill>
                  <a:srgbClr val="3CAD88"/>
                </a:solidFill>
                <a:latin typeface="Arial"/>
                <a:cs typeface="Arial"/>
              </a:rPr>
              <a:t>Lesson</a:t>
            </a:r>
            <a:r>
              <a:rPr dirty="0" sz="800" spc="-50" b="1">
                <a:solidFill>
                  <a:srgbClr val="3CAD88"/>
                </a:solidFill>
                <a:latin typeface="Arial"/>
                <a:cs typeface="Arial"/>
              </a:rPr>
              <a:t> </a:t>
            </a:r>
            <a:r>
              <a:rPr dirty="0" sz="800" spc="-25" b="1">
                <a:solidFill>
                  <a:srgbClr val="3CAD88"/>
                </a:solidFill>
                <a:latin typeface="Arial"/>
                <a:cs typeface="Arial"/>
              </a:rPr>
              <a:t>01</a:t>
            </a:r>
            <a:r>
              <a:rPr dirty="0" sz="800" spc="-45" b="1">
                <a:solidFill>
                  <a:srgbClr val="3CAD88"/>
                </a:solidFill>
                <a:latin typeface="Arial"/>
                <a:cs typeface="Arial"/>
              </a:rPr>
              <a:t> </a:t>
            </a:r>
            <a:r>
              <a:rPr dirty="0" sz="800" spc="-20">
                <a:solidFill>
                  <a:srgbClr val="808285"/>
                </a:solidFill>
                <a:latin typeface="Verdana"/>
                <a:cs typeface="Verdana"/>
              </a:rPr>
              <a:t>/</a:t>
            </a:r>
            <a:r>
              <a:rPr dirty="0" sz="800" spc="-11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dirty="0" sz="800" spc="-30">
                <a:solidFill>
                  <a:srgbClr val="808285"/>
                </a:solidFill>
                <a:latin typeface="Verdana"/>
                <a:cs typeface="Verdana"/>
              </a:rPr>
              <a:t>Welcoming</a:t>
            </a:r>
            <a:r>
              <a:rPr dirty="0" sz="800" spc="-11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dirty="0" sz="800" spc="-55">
                <a:solidFill>
                  <a:srgbClr val="808285"/>
                </a:solidFill>
                <a:latin typeface="Verdana"/>
                <a:cs typeface="Verdana"/>
              </a:rPr>
              <a:t>Visitors</a:t>
            </a:r>
            <a:r>
              <a:rPr dirty="0" sz="800" spc="310">
                <a:solidFill>
                  <a:srgbClr val="808285"/>
                </a:solidFill>
                <a:latin typeface="Verdana"/>
                <a:cs typeface="Verdana"/>
              </a:rPr>
              <a:t> </a:t>
            </a:r>
            <a:r>
              <a:rPr dirty="0" baseline="-6944" sz="1800" spc="-37">
                <a:solidFill>
                  <a:srgbClr val="3CAD88"/>
                </a:solidFill>
                <a:latin typeface="Arial MT"/>
                <a:cs typeface="Arial MT"/>
              </a:rPr>
              <a:t>13</a:t>
            </a:r>
            <a:endParaRPr baseline="-6944" sz="1800">
              <a:latin typeface="Arial MT"/>
              <a:cs typeface="Arial MT"/>
            </a:endParaRPr>
          </a:p>
        </p:txBody>
      </p:sp>
      <p:sp>
        <p:nvSpPr>
          <p:cNvPr id="121" name="object 121" descr=""/>
          <p:cNvSpPr/>
          <p:nvPr/>
        </p:nvSpPr>
        <p:spPr>
          <a:xfrm>
            <a:off x="576005" y="1079992"/>
            <a:ext cx="324485" cy="283845"/>
          </a:xfrm>
          <a:custGeom>
            <a:avLst/>
            <a:gdLst/>
            <a:ahLst/>
            <a:cxnLst/>
            <a:rect l="l" t="t" r="r" b="b"/>
            <a:pathLst>
              <a:path w="324484" h="283844">
                <a:moveTo>
                  <a:pt x="251993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283527"/>
                </a:lnTo>
                <a:lnTo>
                  <a:pt x="324002" y="283527"/>
                </a:lnTo>
                <a:lnTo>
                  <a:pt x="324002" y="71996"/>
                </a:lnTo>
                <a:lnTo>
                  <a:pt x="322877" y="30373"/>
                </a:lnTo>
                <a:lnTo>
                  <a:pt x="315001" y="8999"/>
                </a:lnTo>
                <a:lnTo>
                  <a:pt x="293623" y="1124"/>
                </a:lnTo>
                <a:lnTo>
                  <a:pt x="251993" y="0"/>
                </a:lnTo>
                <a:close/>
              </a:path>
            </a:pathLst>
          </a:custGeom>
          <a:solidFill>
            <a:srgbClr val="5138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2" name="object 122" descr=""/>
          <p:cNvSpPr txBox="1"/>
          <p:nvPr/>
        </p:nvSpPr>
        <p:spPr>
          <a:xfrm>
            <a:off x="563303" y="1057772"/>
            <a:ext cx="63614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084" algn="l"/>
                <a:tab pos="6348095" algn="l"/>
              </a:tabLst>
            </a:pPr>
            <a:r>
              <a:rPr dirty="0" u="sng" sz="1800" spc="9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800" spc="-5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5</a:t>
            </a:r>
            <a:r>
              <a:rPr dirty="0" u="sng" sz="1800">
                <a:solidFill>
                  <a:srgbClr val="FFFFFF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	</a:t>
            </a:r>
            <a:r>
              <a:rPr dirty="0" u="sng" baseline="3086" sz="2700" spc="-240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Business</a:t>
            </a:r>
            <a:r>
              <a:rPr dirty="0" u="sng" baseline="3086" sz="2700" spc="-532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 </a:t>
            </a:r>
            <a:r>
              <a:rPr dirty="0" u="sng" baseline="3086" sz="2700" spc="-15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Basics</a:t>
            </a:r>
            <a:r>
              <a:rPr dirty="0" u="sng" baseline="3086" sz="2700">
                <a:solidFill>
                  <a:srgbClr val="51381D"/>
                </a:solidFill>
                <a:uFill>
                  <a:solidFill>
                    <a:srgbClr val="51381D"/>
                  </a:solidFill>
                </a:uFill>
                <a:latin typeface="Verdana"/>
                <a:cs typeface="Verdana"/>
              </a:rPr>
              <a:t>	</a:t>
            </a:r>
            <a:endParaRPr baseline="3086" sz="27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2025-04-27T07:31:16Z</dcterms:created>
  <dcterms:modified xsi:type="dcterms:W3CDTF">2025-04-27T07:31:16Z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LastSaved">
    <vt:filetime>2025-04-27T00:00:00Z</vt:filetime>
  </property>
  <property fmtid="{D5CDD505-2E9C-101B-9397-08002B2CF9AE}" pid="4" name="Producer">
    <vt:lpwstr>DocHub</vt:lpwstr>
  </property>
  <property fmtid="{D5CDD505-2E9C-101B-9397-08002B2CF9AE}" pid="5" name="dochub.document.id">
    <vt:lpwstr>gDqeQZ6VzZZLZ6yV0jLO4Y</vt:lpwstr>
  </property>
</Properties>
</file>