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5400" b="1">
                <a:solidFill>
                  <a:srgbClr val="0066CC"/>
                </a:solidFill>
              </a:defRPr>
            </a:pPr>
            <a:r>
              <a:t>Reading &amp; Comprehension Skills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Learn to Read, Think, and Understand! 📚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Reading Comprehension?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Reading comprehension means understanding what you read.</a:t>
            </a:r>
          </a:p>
          <a:p/>
          <a:p>
            <a:r>
              <a:t>It helps you:</a:t>
            </a:r>
          </a:p>
          <a:p>
            <a:r>
              <a:t>- Remember important details</a:t>
            </a:r>
          </a:p>
          <a:p>
            <a:r>
              <a:t>- Understand the main idea</a:t>
            </a:r>
          </a:p>
          <a:p>
            <a:r>
              <a:t>- Learn new vocabulary</a:t>
            </a:r>
          </a:p>
          <a:p>
            <a:r>
              <a:t>- Think critically about the story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Steps to Improve 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1️⃣ Preview the text — look at pictures and titles.</a:t>
            </a:r>
          </a:p>
          <a:p>
            <a:r>
              <a:t>2️⃣ Read slowly — take your time.</a:t>
            </a:r>
          </a:p>
          <a:p>
            <a:r>
              <a:t>3️⃣ Ask questions — Who? What? When? Where? Why?</a:t>
            </a:r>
          </a:p>
          <a:p>
            <a:r>
              <a:t>4️⃣ Highlight new words.</a:t>
            </a:r>
          </a:p>
          <a:p>
            <a:r>
              <a:t>5️⃣ Summarize what you read.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Reading Practice 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Read this short passage:</a:t>
            </a:r>
          </a:p>
          <a:p/>
          <a:p>
            <a:r>
              <a:t>"Liam loves animals. Every Saturday, he visits the animal shelter to help feed the dogs and cats. He plays with them and helps clean their cages. Liam hopes to become a vet one day."</a:t>
            </a:r>
          </a:p>
          <a:p/>
          <a:p>
            <a:r>
              <a:t>Answer these questions:</a:t>
            </a:r>
          </a:p>
          <a:p>
            <a:r>
              <a:t>1. What does Liam love?</a:t>
            </a:r>
          </a:p>
          <a:p>
            <a:r>
              <a:t>2. Where does he go on Saturdays?</a:t>
            </a:r>
          </a:p>
          <a:p>
            <a:r>
              <a:t>3. What does Liam want to be when he grows up?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Vocabulary Time! 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Find the meanings of these words:</a:t>
            </a:r>
          </a:p>
          <a:p>
            <a:r>
              <a:t>- Shelter</a:t>
            </a:r>
          </a:p>
          <a:p>
            <a:r>
              <a:t>- Feed</a:t>
            </a:r>
          </a:p>
          <a:p>
            <a:r>
              <a:t>- Vet</a:t>
            </a:r>
          </a:p>
          <a:p>
            <a:r>
              <a:t>- Cages</a:t>
            </a:r>
          </a:p>
          <a:p/>
          <a:p>
            <a:r>
              <a:t>Now, use each word in your own sentence!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Tips for Better Understanding 💡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Read every day — practice makes perfect!</a:t>
            </a:r>
          </a:p>
          <a:p>
            <a:r>
              <a:t>✔ Talk about what you read with a friend or teacher.</a:t>
            </a:r>
          </a:p>
          <a:p>
            <a:r>
              <a:t>✔ Use pictures to help understand the story.</a:t>
            </a:r>
          </a:p>
          <a:p>
            <a:r>
              <a:t>✔ Reread if something doesn’t make sense.</a:t>
            </a:r>
          </a:p>
          <a:p>
            <a:r>
              <a:t>✔ Have fun with reading!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You Did Great! 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Keep reading, keep learning, and keep growing your imagination! 📖✨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