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6000" b="1">
                <a:solidFill>
                  <a:srgbClr val="0070C0"/>
                </a:solidFill>
              </a:defRPr>
            </a:pPr>
            <a:r>
              <a:t>Fun with Phonics!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Let's Learn Sounds and Letters Together 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Phonics?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Phonics helps us learn the sounds that letters make.</a:t>
            </a:r>
          </a:p>
          <a:p/>
          <a:p>
            <a:r>
              <a:t>It helps children read and spell words easily!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Short Vowel Sounds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- /a/ as in apple 🍎</a:t>
            </a:r>
          </a:p>
          <a:p>
            <a:r>
              <a:t>E - /e/ as in elephant 🐘</a:t>
            </a:r>
          </a:p>
          <a:p>
            <a:r>
              <a:t>I - /i/ as in igloo 🏠</a:t>
            </a:r>
          </a:p>
          <a:p>
            <a:r>
              <a:t>O - /o/ as in octopus 🐙</a:t>
            </a:r>
          </a:p>
          <a:p>
            <a:r>
              <a:t>U - /u/ as in umbrella ☂️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Let's Practice!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Match the sound to the picture!</a:t>
            </a:r>
          </a:p>
          <a:p/>
          <a:p>
            <a:r>
              <a:t>1️⃣ /a/ - 🍎 apple</a:t>
            </a:r>
          </a:p>
          <a:p>
            <a:r>
              <a:t>2️⃣ /e/ - 🐘 elephant</a:t>
            </a:r>
          </a:p>
          <a:p>
            <a:r>
              <a:t>3️⃣ /i/ - 🏠 igloo</a:t>
            </a:r>
          </a:p>
          <a:p>
            <a:r>
              <a:t>4️⃣ /o/ - 🐙 octopus</a:t>
            </a:r>
          </a:p>
          <a:p>
            <a:r>
              <a:t>5️⃣ /u/ - ☂️ umbrella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Phonics Song Time 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Sing along with your favorite phonics song!</a:t>
            </a:r>
          </a:p>
          <a:p/>
          <a:p>
            <a:r>
              <a:t>A says /a/, A says /a/!</a:t>
            </a:r>
          </a:p>
          <a:p>
            <a:r>
              <a:t>Every letter makes a sound, A says /a/!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Great Job!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 did amazing! ⭐</a:t>
            </a:r>
          </a:p>
          <a:p>
            <a:r>
              <a:t>Keep practicing your letter sounds every day!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