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angolin" charset="1" panose="00000500000000000000"/>
      <p:regular r:id="rId17"/>
    </p:embeddedFont>
    <p:embeddedFont>
      <p:font typeface="Arimo" charset="1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notesSlides/notesSlide2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24" Target="notesSlides/notesSlide7.xml" Type="http://schemas.openxmlformats.org/officeDocument/2006/relationships/notesSlide"/><Relationship Id="rId25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15.png" Type="http://schemas.openxmlformats.org/officeDocument/2006/relationships/image"/><Relationship Id="rId18" Target="../media/image16.svg" Type="http://schemas.openxmlformats.org/officeDocument/2006/relationships/image"/><Relationship Id="rId19" Target="../media/image17.png" Type="http://schemas.openxmlformats.org/officeDocument/2006/relationships/image"/><Relationship Id="rId2" Target="../notesSlides/notesSlide1.xml" Type="http://schemas.openxmlformats.org/officeDocument/2006/relationships/notesSlide"/><Relationship Id="rId20" Target="../media/image18.svg" Type="http://schemas.openxmlformats.org/officeDocument/2006/relationships/image"/><Relationship Id="rId21" Target="../media/image19.png" Type="http://schemas.openxmlformats.org/officeDocument/2006/relationships/image"/><Relationship Id="rId22" Target="../media/image20.svg" Type="http://schemas.openxmlformats.org/officeDocument/2006/relationships/image"/><Relationship Id="rId23" Target="../media/image21.png" Type="http://schemas.openxmlformats.org/officeDocument/2006/relationships/image"/><Relationship Id="rId24" Target="../media/image22.svg" Type="http://schemas.openxmlformats.org/officeDocument/2006/relationships/image"/><Relationship Id="rId25" Target="../media/image23.png" Type="http://schemas.openxmlformats.org/officeDocument/2006/relationships/image"/><Relationship Id="rId26" Target="../media/image24.svg" Type="http://schemas.openxmlformats.org/officeDocument/2006/relationships/image"/><Relationship Id="rId27" Target="../media/image25.png" Type="http://schemas.openxmlformats.org/officeDocument/2006/relationships/image"/><Relationship Id="rId28" Target="../media/image26.svg" Type="http://schemas.openxmlformats.org/officeDocument/2006/relationships/image"/><Relationship Id="rId29" Target="../media/image27.png" Type="http://schemas.openxmlformats.org/officeDocument/2006/relationships/image"/><Relationship Id="rId3" Target="../media/image1.png" Type="http://schemas.openxmlformats.org/officeDocument/2006/relationships/image"/><Relationship Id="rId30" Target="../media/image28.svg" Type="http://schemas.openxmlformats.org/officeDocument/2006/relationships/image"/><Relationship Id="rId31" Target="../media/image29.png" Type="http://schemas.openxmlformats.org/officeDocument/2006/relationships/image"/><Relationship Id="rId32" Target="../media/image30.svg" Type="http://schemas.openxmlformats.org/officeDocument/2006/relationships/image"/><Relationship Id="rId33" Target="../media/image31.png" Type="http://schemas.openxmlformats.org/officeDocument/2006/relationships/image"/><Relationship Id="rId34" Target="../media/image32.svg" Type="http://schemas.openxmlformats.org/officeDocument/2006/relationships/image"/><Relationship Id="rId35" Target="../media/image33.png" Type="http://schemas.openxmlformats.org/officeDocument/2006/relationships/image"/><Relationship Id="rId36" Target="../media/image34.sv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11" Target="../media/image53.jpe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60.png" Type="http://schemas.openxmlformats.org/officeDocument/2006/relationships/image"/><Relationship Id="rId12" Target="../media/image61.svg" Type="http://schemas.openxmlformats.org/officeDocument/2006/relationships/image"/><Relationship Id="rId13" Target="../media/image62.png" Type="http://schemas.openxmlformats.org/officeDocument/2006/relationships/image"/><Relationship Id="rId14" Target="../media/image63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58.png" Type="http://schemas.openxmlformats.org/officeDocument/2006/relationships/image"/><Relationship Id="rId8" Target="../media/image59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svg" Type="http://schemas.openxmlformats.org/officeDocument/2006/relationships/image"/><Relationship Id="rId11" Target="../media/image72.png" Type="http://schemas.openxmlformats.org/officeDocument/2006/relationships/image"/><Relationship Id="rId12" Target="../media/image73.svg" Type="http://schemas.openxmlformats.org/officeDocument/2006/relationships/image"/><Relationship Id="rId13" Target="../media/image74.png" Type="http://schemas.openxmlformats.org/officeDocument/2006/relationships/image"/><Relationship Id="rId14" Target="../media/image75.svg" Type="http://schemas.openxmlformats.org/officeDocument/2006/relationships/image"/><Relationship Id="rId15" Target="../media/image76.png" Type="http://schemas.openxmlformats.org/officeDocument/2006/relationships/image"/><Relationship Id="rId16" Target="../media/image77.svg" Type="http://schemas.openxmlformats.org/officeDocument/2006/relationships/image"/><Relationship Id="rId17" Target="../media/image78.png" Type="http://schemas.openxmlformats.org/officeDocument/2006/relationships/image"/><Relationship Id="rId18" Target="../media/image79.svg" Type="http://schemas.openxmlformats.org/officeDocument/2006/relationships/image"/><Relationship Id="rId19" Target="../media/image80.png" Type="http://schemas.openxmlformats.org/officeDocument/2006/relationships/image"/><Relationship Id="rId2" Target="../notesSlides/notesSlide5.xml" Type="http://schemas.openxmlformats.org/officeDocument/2006/relationships/notesSlide"/><Relationship Id="rId20" Target="../media/image81.svg" Type="http://schemas.openxmlformats.org/officeDocument/2006/relationships/image"/><Relationship Id="rId21" Target="../media/image82.png" Type="http://schemas.openxmlformats.org/officeDocument/2006/relationships/image"/><Relationship Id="rId22" Target="../media/image83.svg" Type="http://schemas.openxmlformats.org/officeDocument/2006/relationships/image"/><Relationship Id="rId23" Target="../media/image84.png" Type="http://schemas.openxmlformats.org/officeDocument/2006/relationships/image"/><Relationship Id="rId24" Target="../media/image85.svg" Type="http://schemas.openxmlformats.org/officeDocument/2006/relationships/image"/><Relationship Id="rId25" Target="../media/image47.png" Type="http://schemas.openxmlformats.org/officeDocument/2006/relationships/image"/><Relationship Id="rId26" Target="../media/image48.svg" Type="http://schemas.openxmlformats.org/officeDocument/2006/relationships/image"/><Relationship Id="rId27" Target="../media/image58.png" Type="http://schemas.openxmlformats.org/officeDocument/2006/relationships/image"/><Relationship Id="rId28" Target="../media/image59.svg" Type="http://schemas.openxmlformats.org/officeDocument/2006/relationships/image"/><Relationship Id="rId29" Target="../media/image41.png" Type="http://schemas.openxmlformats.org/officeDocument/2006/relationships/image"/><Relationship Id="rId3" Target="../media/image64.png" Type="http://schemas.openxmlformats.org/officeDocument/2006/relationships/image"/><Relationship Id="rId30" Target="../media/image42.svg" Type="http://schemas.openxmlformats.org/officeDocument/2006/relationships/image"/><Relationship Id="rId31" Target="../media/image86.png" Type="http://schemas.openxmlformats.org/officeDocument/2006/relationships/image"/><Relationship Id="rId32" Target="../media/image87.svg" Type="http://schemas.openxmlformats.org/officeDocument/2006/relationships/image"/><Relationship Id="rId33" Target="../media/image88.png" Type="http://schemas.openxmlformats.org/officeDocument/2006/relationships/image"/><Relationship Id="rId34" Target="../media/image89.svg" Type="http://schemas.openxmlformats.org/officeDocument/2006/relationships/image"/><Relationship Id="rId35" Target="../media/image90.png" Type="http://schemas.openxmlformats.org/officeDocument/2006/relationships/image"/><Relationship Id="rId36" Target="../media/image91.svg" Type="http://schemas.openxmlformats.org/officeDocument/2006/relationships/image"/><Relationship Id="rId37" Target="../media/image92.png" Type="http://schemas.openxmlformats.org/officeDocument/2006/relationships/image"/><Relationship Id="rId38" Target="../media/image93.sv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1.png" Type="http://schemas.openxmlformats.org/officeDocument/2006/relationships/image"/><Relationship Id="rId11" Target="../media/image102.svg" Type="http://schemas.openxmlformats.org/officeDocument/2006/relationships/image"/><Relationship Id="rId12" Target="../media/image103.png" Type="http://schemas.openxmlformats.org/officeDocument/2006/relationships/image"/><Relationship Id="rId13" Target="../media/image104.svg" Type="http://schemas.openxmlformats.org/officeDocument/2006/relationships/image"/><Relationship Id="rId14" Target="../media/image105.png" Type="http://schemas.openxmlformats.org/officeDocument/2006/relationships/image"/><Relationship Id="rId15" Target="../media/image106.svg" Type="http://schemas.openxmlformats.org/officeDocument/2006/relationships/image"/><Relationship Id="rId16" Target="../media/image107.png" Type="http://schemas.openxmlformats.org/officeDocument/2006/relationships/image"/><Relationship Id="rId17" Target="../media/image108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notesSlides/notesSlide6.xml" Type="http://schemas.openxmlformats.org/officeDocument/2006/relationships/notesSlide"/><Relationship Id="rId20" Target="../media/image41.png" Type="http://schemas.openxmlformats.org/officeDocument/2006/relationships/image"/><Relationship Id="rId21" Target="../media/image42.svg" Type="http://schemas.openxmlformats.org/officeDocument/2006/relationships/image"/><Relationship Id="rId22" Target="../media/image109.png" Type="http://schemas.openxmlformats.org/officeDocument/2006/relationships/image"/><Relationship Id="rId3" Target="../media/image94.jpeg" Type="http://schemas.openxmlformats.org/officeDocument/2006/relationships/image"/><Relationship Id="rId4" Target="../media/image95.png" Type="http://schemas.openxmlformats.org/officeDocument/2006/relationships/image"/><Relationship Id="rId5" Target="../media/image96.svg" Type="http://schemas.openxmlformats.org/officeDocument/2006/relationships/image"/><Relationship Id="rId6" Target="../media/image97.png" Type="http://schemas.openxmlformats.org/officeDocument/2006/relationships/image"/><Relationship Id="rId7" Target="../media/image98.svg" Type="http://schemas.openxmlformats.org/officeDocument/2006/relationships/image"/><Relationship Id="rId8" Target="../media/image99.png" Type="http://schemas.openxmlformats.org/officeDocument/2006/relationships/image"/><Relationship Id="rId9" Target="../media/image10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117.png" Type="http://schemas.openxmlformats.org/officeDocument/2006/relationships/image"/><Relationship Id="rId13" Target="../media/image118.svg" Type="http://schemas.openxmlformats.org/officeDocument/2006/relationships/image"/><Relationship Id="rId14" Target="../media/image119.png" Type="http://schemas.openxmlformats.org/officeDocument/2006/relationships/image"/><Relationship Id="rId15" Target="../media/image120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10.png" Type="http://schemas.openxmlformats.org/officeDocument/2006/relationships/image"/><Relationship Id="rId4" Target="../media/image111.svg" Type="http://schemas.openxmlformats.org/officeDocument/2006/relationships/image"/><Relationship Id="rId5" Target="../media/image112.png" Type="http://schemas.openxmlformats.org/officeDocument/2006/relationships/image"/><Relationship Id="rId6" Target="../media/image113.svg" Type="http://schemas.openxmlformats.org/officeDocument/2006/relationships/image"/><Relationship Id="rId7" Target="../media/image114.jpeg" Type="http://schemas.openxmlformats.org/officeDocument/2006/relationships/image"/><Relationship Id="rId8" Target="../media/image115.png" Type="http://schemas.openxmlformats.org/officeDocument/2006/relationships/image"/><Relationship Id="rId9" Target="../media/image1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117.png" Type="http://schemas.openxmlformats.org/officeDocument/2006/relationships/image"/><Relationship Id="rId12" Target="../media/image118.svg" Type="http://schemas.openxmlformats.org/officeDocument/2006/relationships/image"/><Relationship Id="rId13" Target="../media/image119.png" Type="http://schemas.openxmlformats.org/officeDocument/2006/relationships/image"/><Relationship Id="rId14" Target="../media/image120.svg" Type="http://schemas.openxmlformats.org/officeDocument/2006/relationships/image"/><Relationship Id="rId15" Target="../media/image121.png" Type="http://schemas.openxmlformats.org/officeDocument/2006/relationships/image"/><Relationship Id="rId16" Target="../media/image122.svg" Type="http://schemas.openxmlformats.org/officeDocument/2006/relationships/image"/><Relationship Id="rId17" Target="../media/image123.jpe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10.png" Type="http://schemas.openxmlformats.org/officeDocument/2006/relationships/image"/><Relationship Id="rId4" Target="../media/image111.svg" Type="http://schemas.openxmlformats.org/officeDocument/2006/relationships/image"/><Relationship Id="rId5" Target="../media/image112.png" Type="http://schemas.openxmlformats.org/officeDocument/2006/relationships/image"/><Relationship Id="rId6" Target="../media/image113.svg" Type="http://schemas.openxmlformats.org/officeDocument/2006/relationships/image"/><Relationship Id="rId7" Target="../media/image115.png" Type="http://schemas.openxmlformats.org/officeDocument/2006/relationships/image"/><Relationship Id="rId8" Target="../media/image116.svg" Type="http://schemas.openxmlformats.org/officeDocument/2006/relationships/image"/><Relationship Id="rId9" Target="../media/image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76675" y="2323367"/>
            <a:ext cx="4796438" cy="4796438"/>
          </a:xfrm>
          <a:custGeom>
            <a:avLst/>
            <a:gdLst/>
            <a:ahLst/>
            <a:cxnLst/>
            <a:rect r="r" b="b" t="t" l="l"/>
            <a:pathLst>
              <a:path h="4796438" w="4796438">
                <a:moveTo>
                  <a:pt x="0" y="0"/>
                </a:moveTo>
                <a:lnTo>
                  <a:pt x="4796438" y="0"/>
                </a:lnTo>
                <a:lnTo>
                  <a:pt x="4796438" y="4796438"/>
                </a:lnTo>
                <a:lnTo>
                  <a:pt x="0" y="4796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2700" y="1699792"/>
            <a:ext cx="4739288" cy="4739288"/>
          </a:xfrm>
          <a:custGeom>
            <a:avLst/>
            <a:gdLst/>
            <a:ahLst/>
            <a:cxnLst/>
            <a:rect r="r" b="b" t="t" l="l"/>
            <a:pathLst>
              <a:path h="4739288" w="4739288">
                <a:moveTo>
                  <a:pt x="0" y="0"/>
                </a:moveTo>
                <a:lnTo>
                  <a:pt x="4739288" y="0"/>
                </a:lnTo>
                <a:lnTo>
                  <a:pt x="4739288" y="4739288"/>
                </a:lnTo>
                <a:lnTo>
                  <a:pt x="0" y="473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838586" y="20626"/>
            <a:ext cx="9451070" cy="5886374"/>
            <a:chOff x="0" y="0"/>
            <a:chExt cx="12601427" cy="78484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" y="0"/>
              <a:ext cx="12600813" cy="7848219"/>
            </a:xfrm>
            <a:custGeom>
              <a:avLst/>
              <a:gdLst/>
              <a:ahLst/>
              <a:cxnLst/>
              <a:rect r="r" b="b" t="t" l="l"/>
              <a:pathLst>
                <a:path h="7848219" w="12600813">
                  <a:moveTo>
                    <a:pt x="12600813" y="0"/>
                  </a:moveTo>
                  <a:lnTo>
                    <a:pt x="12600813" y="3810"/>
                  </a:lnTo>
                  <a:lnTo>
                    <a:pt x="12600813" y="7848219"/>
                  </a:lnTo>
                  <a:cubicBezTo>
                    <a:pt x="12600813" y="7848219"/>
                    <a:pt x="6188329" y="7673594"/>
                    <a:pt x="4644771" y="5016754"/>
                  </a:cubicBezTo>
                  <a:cubicBezTo>
                    <a:pt x="3101340" y="2360295"/>
                    <a:pt x="1021334" y="2573147"/>
                    <a:pt x="510540" y="1767205"/>
                  </a:cubicBezTo>
                  <a:cubicBezTo>
                    <a:pt x="0" y="957580"/>
                    <a:pt x="385826" y="0"/>
                    <a:pt x="385826" y="0"/>
                  </a:cubicBezTo>
                  <a:close/>
                </a:path>
              </a:pathLst>
            </a:custGeom>
            <a:solidFill>
              <a:srgbClr val="FEB444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065537" y="-89225"/>
            <a:ext cx="9306938" cy="5814318"/>
          </a:xfrm>
          <a:custGeom>
            <a:avLst/>
            <a:gdLst/>
            <a:ahLst/>
            <a:cxnLst/>
            <a:rect r="r" b="b" t="t" l="l"/>
            <a:pathLst>
              <a:path h="5814318" w="9306938">
                <a:moveTo>
                  <a:pt x="0" y="0"/>
                </a:moveTo>
                <a:lnTo>
                  <a:pt x="9306938" y="0"/>
                </a:lnTo>
                <a:lnTo>
                  <a:pt x="9306938" y="5814318"/>
                </a:lnTo>
                <a:lnTo>
                  <a:pt x="0" y="58143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" y="3333936"/>
            <a:ext cx="20350044" cy="6961024"/>
          </a:xfrm>
          <a:custGeom>
            <a:avLst/>
            <a:gdLst/>
            <a:ahLst/>
            <a:cxnLst/>
            <a:rect r="r" b="b" t="t" l="l"/>
            <a:pathLst>
              <a:path h="6961024" w="20350044">
                <a:moveTo>
                  <a:pt x="0" y="0"/>
                </a:moveTo>
                <a:lnTo>
                  <a:pt x="20350044" y="0"/>
                </a:lnTo>
                <a:lnTo>
                  <a:pt x="20350044" y="6961024"/>
                </a:lnTo>
                <a:lnTo>
                  <a:pt x="0" y="6961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27200" y="888290"/>
            <a:ext cx="6337376" cy="6337376"/>
          </a:xfrm>
          <a:custGeom>
            <a:avLst/>
            <a:gdLst/>
            <a:ahLst/>
            <a:cxnLst/>
            <a:rect r="r" b="b" t="t" l="l"/>
            <a:pathLst>
              <a:path h="6337376" w="6337376">
                <a:moveTo>
                  <a:pt x="0" y="0"/>
                </a:moveTo>
                <a:lnTo>
                  <a:pt x="6337376" y="0"/>
                </a:lnTo>
                <a:lnTo>
                  <a:pt x="6337376" y="6337376"/>
                </a:lnTo>
                <a:lnTo>
                  <a:pt x="0" y="6337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29525" y="7860750"/>
            <a:ext cx="7132350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Introductions and Getting to Know YOU!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9525" y="5263050"/>
            <a:ext cx="7132350" cy="242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English with Ms Nicola!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4549970" y="1806838"/>
            <a:ext cx="1255752" cy="1210184"/>
          </a:xfrm>
          <a:custGeom>
            <a:avLst/>
            <a:gdLst/>
            <a:ahLst/>
            <a:cxnLst/>
            <a:rect r="r" b="b" t="t" l="l"/>
            <a:pathLst>
              <a:path h="1210184" w="1255752">
                <a:moveTo>
                  <a:pt x="0" y="0"/>
                </a:moveTo>
                <a:lnTo>
                  <a:pt x="1255752" y="0"/>
                </a:lnTo>
                <a:lnTo>
                  <a:pt x="1255752" y="1210184"/>
                </a:lnTo>
                <a:lnTo>
                  <a:pt x="0" y="1210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09925" y="8253375"/>
            <a:ext cx="3160860" cy="292496"/>
          </a:xfrm>
          <a:custGeom>
            <a:avLst/>
            <a:gdLst/>
            <a:ahLst/>
            <a:cxnLst/>
            <a:rect r="r" b="b" t="t" l="l"/>
            <a:pathLst>
              <a:path h="292496" w="3160860">
                <a:moveTo>
                  <a:pt x="0" y="0"/>
                </a:moveTo>
                <a:lnTo>
                  <a:pt x="3160860" y="0"/>
                </a:lnTo>
                <a:lnTo>
                  <a:pt x="3160860" y="292496"/>
                </a:lnTo>
                <a:lnTo>
                  <a:pt x="0" y="292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361026" y="2488689"/>
            <a:ext cx="1412299" cy="2075303"/>
          </a:xfrm>
          <a:custGeom>
            <a:avLst/>
            <a:gdLst/>
            <a:ahLst/>
            <a:cxnLst/>
            <a:rect r="r" b="b" t="t" l="l"/>
            <a:pathLst>
              <a:path h="2075303" w="1412299">
                <a:moveTo>
                  <a:pt x="0" y="0"/>
                </a:moveTo>
                <a:lnTo>
                  <a:pt x="1412300" y="0"/>
                </a:lnTo>
                <a:lnTo>
                  <a:pt x="1412300" y="2075304"/>
                </a:lnTo>
                <a:lnTo>
                  <a:pt x="0" y="20753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37052" y="7886482"/>
            <a:ext cx="1870841" cy="1449968"/>
          </a:xfrm>
          <a:custGeom>
            <a:avLst/>
            <a:gdLst/>
            <a:ahLst/>
            <a:cxnLst/>
            <a:rect r="r" b="b" t="t" l="l"/>
            <a:pathLst>
              <a:path h="1449968" w="1870841">
                <a:moveTo>
                  <a:pt x="0" y="0"/>
                </a:moveTo>
                <a:lnTo>
                  <a:pt x="1870842" y="0"/>
                </a:lnTo>
                <a:lnTo>
                  <a:pt x="1870842" y="1449968"/>
                </a:lnTo>
                <a:lnTo>
                  <a:pt x="0" y="14499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154202" y="1448851"/>
            <a:ext cx="1259972" cy="1246736"/>
          </a:xfrm>
          <a:custGeom>
            <a:avLst/>
            <a:gdLst/>
            <a:ahLst/>
            <a:cxnLst/>
            <a:rect r="r" b="b" t="t" l="l"/>
            <a:pathLst>
              <a:path h="1246736" w="1259972">
                <a:moveTo>
                  <a:pt x="0" y="0"/>
                </a:moveTo>
                <a:lnTo>
                  <a:pt x="1259972" y="0"/>
                </a:lnTo>
                <a:lnTo>
                  <a:pt x="1259972" y="1246736"/>
                </a:lnTo>
                <a:lnTo>
                  <a:pt x="0" y="124673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33780" y="2722280"/>
            <a:ext cx="4438222" cy="3184548"/>
          </a:xfrm>
          <a:custGeom>
            <a:avLst/>
            <a:gdLst/>
            <a:ahLst/>
            <a:cxnLst/>
            <a:rect r="r" b="b" t="t" l="l"/>
            <a:pathLst>
              <a:path h="3184548" w="4438222">
                <a:moveTo>
                  <a:pt x="0" y="0"/>
                </a:moveTo>
                <a:lnTo>
                  <a:pt x="4438222" y="0"/>
                </a:lnTo>
                <a:lnTo>
                  <a:pt x="4438222" y="3184548"/>
                </a:lnTo>
                <a:lnTo>
                  <a:pt x="0" y="31845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08106" y="1405290"/>
            <a:ext cx="1028590" cy="948764"/>
          </a:xfrm>
          <a:custGeom>
            <a:avLst/>
            <a:gdLst/>
            <a:ahLst/>
            <a:cxnLst/>
            <a:rect r="r" b="b" t="t" l="l"/>
            <a:pathLst>
              <a:path h="948764" w="1028590">
                <a:moveTo>
                  <a:pt x="0" y="0"/>
                </a:moveTo>
                <a:lnTo>
                  <a:pt x="1028590" y="0"/>
                </a:lnTo>
                <a:lnTo>
                  <a:pt x="1028590" y="948764"/>
                </a:lnTo>
                <a:lnTo>
                  <a:pt x="0" y="94876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455104" y="1998422"/>
            <a:ext cx="1478648" cy="1363756"/>
          </a:xfrm>
          <a:custGeom>
            <a:avLst/>
            <a:gdLst/>
            <a:ahLst/>
            <a:cxnLst/>
            <a:rect r="r" b="b" t="t" l="l"/>
            <a:pathLst>
              <a:path h="1363756" w="1478648">
                <a:moveTo>
                  <a:pt x="0" y="0"/>
                </a:moveTo>
                <a:lnTo>
                  <a:pt x="1478648" y="0"/>
                </a:lnTo>
                <a:lnTo>
                  <a:pt x="1478648" y="1363756"/>
                </a:lnTo>
                <a:lnTo>
                  <a:pt x="0" y="136375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767248" y="362788"/>
            <a:ext cx="3155994" cy="2655846"/>
          </a:xfrm>
          <a:custGeom>
            <a:avLst/>
            <a:gdLst/>
            <a:ahLst/>
            <a:cxnLst/>
            <a:rect r="r" b="b" t="t" l="l"/>
            <a:pathLst>
              <a:path h="2655846" w="3155994">
                <a:moveTo>
                  <a:pt x="0" y="0"/>
                </a:moveTo>
                <a:lnTo>
                  <a:pt x="3155994" y="0"/>
                </a:lnTo>
                <a:lnTo>
                  <a:pt x="3155994" y="2655846"/>
                </a:lnTo>
                <a:lnTo>
                  <a:pt x="0" y="265584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25782" y="6947050"/>
            <a:ext cx="2438911" cy="2389378"/>
          </a:xfrm>
          <a:custGeom>
            <a:avLst/>
            <a:gdLst/>
            <a:ahLst/>
            <a:cxnLst/>
            <a:rect r="r" b="b" t="t" l="l"/>
            <a:pathLst>
              <a:path h="2389378" w="2438911">
                <a:moveTo>
                  <a:pt x="0" y="0"/>
                </a:moveTo>
                <a:lnTo>
                  <a:pt x="2438912" y="0"/>
                </a:lnTo>
                <a:lnTo>
                  <a:pt x="2438912" y="2389378"/>
                </a:lnTo>
                <a:lnTo>
                  <a:pt x="0" y="2389378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522658" y="1030128"/>
            <a:ext cx="887057" cy="872441"/>
          </a:xfrm>
          <a:custGeom>
            <a:avLst/>
            <a:gdLst/>
            <a:ahLst/>
            <a:cxnLst/>
            <a:rect r="r" b="b" t="t" l="l"/>
            <a:pathLst>
              <a:path h="872441" w="887057">
                <a:moveTo>
                  <a:pt x="0" y="0"/>
                </a:moveTo>
                <a:lnTo>
                  <a:pt x="887056" y="0"/>
                </a:lnTo>
                <a:lnTo>
                  <a:pt x="887056" y="872440"/>
                </a:lnTo>
                <a:lnTo>
                  <a:pt x="0" y="87244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070237" y="6386923"/>
            <a:ext cx="1184072" cy="1163394"/>
          </a:xfrm>
          <a:custGeom>
            <a:avLst/>
            <a:gdLst/>
            <a:ahLst/>
            <a:cxnLst/>
            <a:rect r="r" b="b" t="t" l="l"/>
            <a:pathLst>
              <a:path h="1163394" w="1184072">
                <a:moveTo>
                  <a:pt x="0" y="0"/>
                </a:moveTo>
                <a:lnTo>
                  <a:pt x="1184072" y="0"/>
                </a:lnTo>
                <a:lnTo>
                  <a:pt x="1184072" y="1163394"/>
                </a:lnTo>
                <a:lnTo>
                  <a:pt x="0" y="116339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4675" y="2428775"/>
            <a:ext cx="18677038" cy="6477078"/>
          </a:xfrm>
          <a:custGeom>
            <a:avLst/>
            <a:gdLst/>
            <a:ahLst/>
            <a:cxnLst/>
            <a:rect r="r" b="b" t="t" l="l"/>
            <a:pathLst>
              <a:path h="6477078" w="18677038">
                <a:moveTo>
                  <a:pt x="0" y="0"/>
                </a:moveTo>
                <a:lnTo>
                  <a:pt x="18677038" y="0"/>
                </a:lnTo>
                <a:lnTo>
                  <a:pt x="18677038" y="6477078"/>
                </a:lnTo>
                <a:lnTo>
                  <a:pt x="0" y="6477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0" y="2781300"/>
            <a:ext cx="18288000" cy="7505400"/>
          </a:xfrm>
          <a:custGeom>
            <a:avLst/>
            <a:gdLst/>
            <a:ahLst/>
            <a:cxnLst/>
            <a:rect r="r" b="b" t="t" l="l"/>
            <a:pathLst>
              <a:path h="7505400" w="18288000">
                <a:moveTo>
                  <a:pt x="0" y="0"/>
                </a:moveTo>
                <a:lnTo>
                  <a:pt x="18288000" y="0"/>
                </a:lnTo>
                <a:lnTo>
                  <a:pt x="18288000" y="7505400"/>
                </a:lnTo>
                <a:lnTo>
                  <a:pt x="0" y="7505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17625" y="981475"/>
            <a:ext cx="152527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What will we cover today?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7625" y="6348450"/>
            <a:ext cx="345675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OBJECTIVES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7625" y="6844734"/>
            <a:ext cx="345675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Getting to know you as a student.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48451" y="6177825"/>
            <a:ext cx="3456750" cy="71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METHODOLOGY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48451" y="6844734"/>
            <a:ext cx="345675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Discovering your learning style.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79275" y="5805525"/>
            <a:ext cx="3456750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QUESTIONS N GOALS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79275" y="6844734"/>
            <a:ext cx="3456750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Please let me know if you have any questions or goals as a student or parent.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10075" y="6177825"/>
            <a:ext cx="3456750" cy="71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CONCLUSIONS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310075" y="6844734"/>
            <a:ext cx="345675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Wrapping up!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995250" y="3054276"/>
            <a:ext cx="2390200" cy="2390200"/>
          </a:xfrm>
          <a:custGeom>
            <a:avLst/>
            <a:gdLst/>
            <a:ahLst/>
            <a:cxnLst/>
            <a:rect r="r" b="b" t="t" l="l"/>
            <a:pathLst>
              <a:path h="2390200" w="2390200">
                <a:moveTo>
                  <a:pt x="0" y="0"/>
                </a:moveTo>
                <a:lnTo>
                  <a:pt x="2390200" y="0"/>
                </a:lnTo>
                <a:lnTo>
                  <a:pt x="2390200" y="2390200"/>
                </a:lnTo>
                <a:lnTo>
                  <a:pt x="0" y="2390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85350" y="3054276"/>
            <a:ext cx="2390200" cy="2390200"/>
          </a:xfrm>
          <a:custGeom>
            <a:avLst/>
            <a:gdLst/>
            <a:ahLst/>
            <a:cxnLst/>
            <a:rect r="r" b="b" t="t" l="l"/>
            <a:pathLst>
              <a:path h="2390200" w="2390200">
                <a:moveTo>
                  <a:pt x="0" y="0"/>
                </a:moveTo>
                <a:lnTo>
                  <a:pt x="2390200" y="0"/>
                </a:lnTo>
                <a:lnTo>
                  <a:pt x="2390200" y="2390200"/>
                </a:lnTo>
                <a:lnTo>
                  <a:pt x="0" y="2390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01650" y="3054276"/>
            <a:ext cx="2390200" cy="2390200"/>
          </a:xfrm>
          <a:custGeom>
            <a:avLst/>
            <a:gdLst/>
            <a:ahLst/>
            <a:cxnLst/>
            <a:rect r="r" b="b" t="t" l="l"/>
            <a:pathLst>
              <a:path h="2390200" w="2390200">
                <a:moveTo>
                  <a:pt x="0" y="0"/>
                </a:moveTo>
                <a:lnTo>
                  <a:pt x="2390200" y="0"/>
                </a:lnTo>
                <a:lnTo>
                  <a:pt x="2390200" y="2390200"/>
                </a:lnTo>
                <a:lnTo>
                  <a:pt x="0" y="2390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845200" y="3054276"/>
            <a:ext cx="2390200" cy="2390200"/>
          </a:xfrm>
          <a:custGeom>
            <a:avLst/>
            <a:gdLst/>
            <a:ahLst/>
            <a:cxnLst/>
            <a:rect r="r" b="b" t="t" l="l"/>
            <a:pathLst>
              <a:path h="2390200" w="2390200">
                <a:moveTo>
                  <a:pt x="0" y="0"/>
                </a:moveTo>
                <a:lnTo>
                  <a:pt x="2390200" y="0"/>
                </a:lnTo>
                <a:lnTo>
                  <a:pt x="2390200" y="2390200"/>
                </a:lnTo>
                <a:lnTo>
                  <a:pt x="0" y="2390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532073" y="3772401"/>
            <a:ext cx="1316550" cy="96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462897" y="3772401"/>
            <a:ext cx="1316550" cy="96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93723" y="3772401"/>
            <a:ext cx="1316550" cy="96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24523" y="3772401"/>
            <a:ext cx="1316550" cy="96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49642" y="28686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028344" y="266662"/>
            <a:ext cx="2973552" cy="3537696"/>
          </a:xfrm>
          <a:custGeom>
            <a:avLst/>
            <a:gdLst/>
            <a:ahLst/>
            <a:cxnLst/>
            <a:rect r="r" b="b" t="t" l="l"/>
            <a:pathLst>
              <a:path h="3537696" w="2973552">
                <a:moveTo>
                  <a:pt x="0" y="0"/>
                </a:moveTo>
                <a:lnTo>
                  <a:pt x="2973552" y="0"/>
                </a:lnTo>
                <a:lnTo>
                  <a:pt x="2973552" y="3537696"/>
                </a:lnTo>
                <a:lnTo>
                  <a:pt x="0" y="3537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63650" y="6891100"/>
            <a:ext cx="4324432" cy="3395954"/>
          </a:xfrm>
          <a:custGeom>
            <a:avLst/>
            <a:gdLst/>
            <a:ahLst/>
            <a:cxnLst/>
            <a:rect r="r" b="b" t="t" l="l"/>
            <a:pathLst>
              <a:path h="3395954" w="4324432">
                <a:moveTo>
                  <a:pt x="0" y="0"/>
                </a:moveTo>
                <a:lnTo>
                  <a:pt x="4324432" y="0"/>
                </a:lnTo>
                <a:lnTo>
                  <a:pt x="4324432" y="3395954"/>
                </a:lnTo>
                <a:lnTo>
                  <a:pt x="0" y="3395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8" y="0"/>
            <a:ext cx="3524342" cy="10287060"/>
            <a:chOff x="0" y="0"/>
            <a:chExt cx="4699123" cy="137160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4" y="381"/>
              <a:ext cx="4698746" cy="13715873"/>
            </a:xfrm>
            <a:custGeom>
              <a:avLst/>
              <a:gdLst/>
              <a:ahLst/>
              <a:cxnLst/>
              <a:rect r="r" b="b" t="t" l="l"/>
              <a:pathLst>
                <a:path h="13715873" w="4698746">
                  <a:moveTo>
                    <a:pt x="987298" y="0"/>
                  </a:moveTo>
                  <a:cubicBezTo>
                    <a:pt x="987298" y="0"/>
                    <a:pt x="221742" y="3121914"/>
                    <a:pt x="453517" y="4521327"/>
                  </a:cubicBezTo>
                  <a:cubicBezTo>
                    <a:pt x="691515" y="5924804"/>
                    <a:pt x="1646682" y="5188331"/>
                    <a:pt x="2376805" y="6542786"/>
                  </a:cubicBezTo>
                  <a:cubicBezTo>
                    <a:pt x="3103499" y="7901305"/>
                    <a:pt x="1865122" y="10266426"/>
                    <a:pt x="2376805" y="10724515"/>
                  </a:cubicBezTo>
                  <a:cubicBezTo>
                    <a:pt x="2459990" y="10800461"/>
                    <a:pt x="2564511" y="10828655"/>
                    <a:pt x="2682621" y="10828655"/>
                  </a:cubicBezTo>
                  <a:cubicBezTo>
                    <a:pt x="3029712" y="10828655"/>
                    <a:pt x="3491611" y="10583672"/>
                    <a:pt x="3861435" y="10583672"/>
                  </a:cubicBezTo>
                  <a:cubicBezTo>
                    <a:pt x="4132326" y="10583672"/>
                    <a:pt x="4353814" y="10714990"/>
                    <a:pt x="4444619" y="11170666"/>
                  </a:cubicBezTo>
                  <a:cubicBezTo>
                    <a:pt x="4698746" y="12455271"/>
                    <a:pt x="4058920" y="13715873"/>
                    <a:pt x="4058920" y="13715873"/>
                  </a:cubicBezTo>
                  <a:lnTo>
                    <a:pt x="0" y="13715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96201" y="4023100"/>
            <a:ext cx="587055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A little bit about me!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969075" y="7686325"/>
            <a:ext cx="8576102" cy="880904"/>
          </a:xfrm>
          <a:custGeom>
            <a:avLst/>
            <a:gdLst/>
            <a:ahLst/>
            <a:cxnLst/>
            <a:rect r="r" b="b" t="t" l="l"/>
            <a:pathLst>
              <a:path h="880904" w="8576102">
                <a:moveTo>
                  <a:pt x="0" y="0"/>
                </a:moveTo>
                <a:lnTo>
                  <a:pt x="8576102" y="0"/>
                </a:lnTo>
                <a:lnTo>
                  <a:pt x="8576102" y="880904"/>
                </a:lnTo>
                <a:lnTo>
                  <a:pt x="0" y="88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2146" y="-301802"/>
            <a:ext cx="2427010" cy="2427010"/>
          </a:xfrm>
          <a:custGeom>
            <a:avLst/>
            <a:gdLst/>
            <a:ahLst/>
            <a:cxnLst/>
            <a:rect r="r" b="b" t="t" l="l"/>
            <a:pathLst>
              <a:path h="2427010" w="2427010">
                <a:moveTo>
                  <a:pt x="0" y="0"/>
                </a:moveTo>
                <a:lnTo>
                  <a:pt x="2427010" y="0"/>
                </a:lnTo>
                <a:lnTo>
                  <a:pt x="2427010" y="2427010"/>
                </a:lnTo>
                <a:lnTo>
                  <a:pt x="0" y="2427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80148" y="6834734"/>
            <a:ext cx="1581674" cy="2166544"/>
          </a:xfrm>
          <a:custGeom>
            <a:avLst/>
            <a:gdLst/>
            <a:ahLst/>
            <a:cxnLst/>
            <a:rect r="r" b="b" t="t" l="l"/>
            <a:pathLst>
              <a:path h="2166544" w="1581674">
                <a:moveTo>
                  <a:pt x="0" y="0"/>
                </a:moveTo>
                <a:lnTo>
                  <a:pt x="1581674" y="0"/>
                </a:lnTo>
                <a:lnTo>
                  <a:pt x="1581674" y="2166544"/>
                </a:lnTo>
                <a:lnTo>
                  <a:pt x="0" y="21665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62083" y="1374100"/>
            <a:ext cx="5720383" cy="7627178"/>
          </a:xfrm>
          <a:custGeom>
            <a:avLst/>
            <a:gdLst/>
            <a:ahLst/>
            <a:cxnLst/>
            <a:rect r="r" b="b" t="t" l="l"/>
            <a:pathLst>
              <a:path h="7627178" w="5720383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735060" y="939305"/>
            <a:ext cx="2164998" cy="1997070"/>
          </a:xfrm>
          <a:custGeom>
            <a:avLst/>
            <a:gdLst/>
            <a:ahLst/>
            <a:cxnLst/>
            <a:rect r="r" b="b" t="t" l="l"/>
            <a:pathLst>
              <a:path h="1997070" w="2164998">
                <a:moveTo>
                  <a:pt x="0" y="0"/>
                </a:moveTo>
                <a:lnTo>
                  <a:pt x="2164998" y="0"/>
                </a:lnTo>
                <a:lnTo>
                  <a:pt x="2164998" y="1997070"/>
                </a:lnTo>
                <a:lnTo>
                  <a:pt x="0" y="19970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996001" y="2936375"/>
            <a:ext cx="5870550" cy="93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0" y="4946936"/>
            <a:ext cx="18288000" cy="5339342"/>
          </a:xfrm>
          <a:custGeom>
            <a:avLst/>
            <a:gdLst/>
            <a:ahLst/>
            <a:cxnLst/>
            <a:rect r="r" b="b" t="t" l="l"/>
            <a:pathLst>
              <a:path h="5339342" w="18288000">
                <a:moveTo>
                  <a:pt x="0" y="0"/>
                </a:moveTo>
                <a:lnTo>
                  <a:pt x="18288000" y="0"/>
                </a:lnTo>
                <a:lnTo>
                  <a:pt x="18288000" y="5339342"/>
                </a:lnTo>
                <a:lnTo>
                  <a:pt x="0" y="533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04238" y="447626"/>
            <a:ext cx="2390200" cy="2390200"/>
          </a:xfrm>
          <a:custGeom>
            <a:avLst/>
            <a:gdLst/>
            <a:ahLst/>
            <a:cxnLst/>
            <a:rect r="r" b="b" t="t" l="l"/>
            <a:pathLst>
              <a:path h="2390200" w="2390200">
                <a:moveTo>
                  <a:pt x="0" y="0"/>
                </a:moveTo>
                <a:lnTo>
                  <a:pt x="2390200" y="0"/>
                </a:lnTo>
                <a:lnTo>
                  <a:pt x="2390200" y="2390200"/>
                </a:lnTo>
                <a:lnTo>
                  <a:pt x="0" y="2390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3418" y="7486956"/>
            <a:ext cx="1712221" cy="1699343"/>
          </a:xfrm>
          <a:custGeom>
            <a:avLst/>
            <a:gdLst/>
            <a:ahLst/>
            <a:cxnLst/>
            <a:rect r="r" b="b" t="t" l="l"/>
            <a:pathLst>
              <a:path h="1699343" w="1712221">
                <a:moveTo>
                  <a:pt x="0" y="0"/>
                </a:moveTo>
                <a:lnTo>
                  <a:pt x="1712220" y="0"/>
                </a:lnTo>
                <a:lnTo>
                  <a:pt x="1712220" y="1699342"/>
                </a:lnTo>
                <a:lnTo>
                  <a:pt x="0" y="16993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78642" y="67747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67022" y="4258480"/>
            <a:ext cx="1686966" cy="2050142"/>
          </a:xfrm>
          <a:custGeom>
            <a:avLst/>
            <a:gdLst/>
            <a:ahLst/>
            <a:cxnLst/>
            <a:rect r="r" b="b" t="t" l="l"/>
            <a:pathLst>
              <a:path h="2050142" w="1686966">
                <a:moveTo>
                  <a:pt x="0" y="0"/>
                </a:moveTo>
                <a:lnTo>
                  <a:pt x="1686966" y="0"/>
                </a:lnTo>
                <a:lnTo>
                  <a:pt x="1686966" y="2050142"/>
                </a:lnTo>
                <a:lnTo>
                  <a:pt x="0" y="20501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84828" y="447626"/>
            <a:ext cx="4724343" cy="6022789"/>
          </a:xfrm>
          <a:custGeom>
            <a:avLst/>
            <a:gdLst/>
            <a:ahLst/>
            <a:cxnLst/>
            <a:rect r="r" b="b" t="t" l="l"/>
            <a:pathLst>
              <a:path h="6022789" w="4724343">
                <a:moveTo>
                  <a:pt x="0" y="0"/>
                </a:moveTo>
                <a:lnTo>
                  <a:pt x="4724344" y="0"/>
                </a:lnTo>
                <a:lnTo>
                  <a:pt x="4724344" y="6022789"/>
                </a:lnTo>
                <a:lnTo>
                  <a:pt x="0" y="60227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61825" y="6802650"/>
            <a:ext cx="105703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YOUR TURN!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61825" y="7736686"/>
            <a:ext cx="1057035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Please introduce yourself!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3849"/>
                </a:solidFill>
                <a:latin typeface="Arimo"/>
                <a:ea typeface="Arimo"/>
                <a:cs typeface="Arimo"/>
                <a:sym typeface="Arimo"/>
              </a:rPr>
              <a:t>Hobbies? Passions? Likes and dislikes?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41063" y="1158175"/>
            <a:ext cx="1316550" cy="96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2" y="8529940"/>
            <a:ext cx="3337282" cy="1757050"/>
          </a:xfrm>
          <a:custGeom>
            <a:avLst/>
            <a:gdLst/>
            <a:ahLst/>
            <a:cxnLst/>
            <a:rect r="r" b="b" t="t" l="l"/>
            <a:pathLst>
              <a:path h="1757050" w="3337282">
                <a:moveTo>
                  <a:pt x="0" y="0"/>
                </a:moveTo>
                <a:lnTo>
                  <a:pt x="3337282" y="0"/>
                </a:lnTo>
                <a:lnTo>
                  <a:pt x="3337282" y="1757050"/>
                </a:lnTo>
                <a:lnTo>
                  <a:pt x="0" y="1757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452594" y="8"/>
            <a:ext cx="3835382" cy="2388750"/>
            <a:chOff x="0" y="0"/>
            <a:chExt cx="5113843" cy="318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7" y="0"/>
              <a:ext cx="5113528" cy="3184906"/>
            </a:xfrm>
            <a:custGeom>
              <a:avLst/>
              <a:gdLst/>
              <a:ahLst/>
              <a:cxnLst/>
              <a:rect r="r" b="b" t="t" l="l"/>
              <a:pathLst>
                <a:path h="3184906" w="5113528">
                  <a:moveTo>
                    <a:pt x="5113528" y="0"/>
                  </a:moveTo>
                  <a:lnTo>
                    <a:pt x="5113528" y="1524"/>
                  </a:lnTo>
                  <a:lnTo>
                    <a:pt x="5113528" y="3184906"/>
                  </a:lnTo>
                  <a:cubicBezTo>
                    <a:pt x="5113528" y="3184906"/>
                    <a:pt x="2511298" y="3114040"/>
                    <a:pt x="1884934" y="2035937"/>
                  </a:cubicBezTo>
                  <a:cubicBezTo>
                    <a:pt x="1258570" y="957834"/>
                    <a:pt x="414401" y="1044194"/>
                    <a:pt x="207137" y="717169"/>
                  </a:cubicBezTo>
                  <a:cubicBezTo>
                    <a:pt x="0" y="388620"/>
                    <a:pt x="156591" y="0"/>
                    <a:pt x="156591" y="0"/>
                  </a:cubicBezTo>
                  <a:close/>
                </a:path>
              </a:pathLst>
            </a:custGeom>
            <a:solidFill>
              <a:srgbClr val="FEB44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3975" y="5898075"/>
            <a:ext cx="18345164" cy="292496"/>
          </a:xfrm>
          <a:custGeom>
            <a:avLst/>
            <a:gdLst/>
            <a:ahLst/>
            <a:cxnLst/>
            <a:rect r="r" b="b" t="t" l="l"/>
            <a:pathLst>
              <a:path h="292496" w="18345164">
                <a:moveTo>
                  <a:pt x="0" y="0"/>
                </a:moveTo>
                <a:lnTo>
                  <a:pt x="18345164" y="0"/>
                </a:lnTo>
                <a:lnTo>
                  <a:pt x="18345164" y="292496"/>
                </a:lnTo>
                <a:lnTo>
                  <a:pt x="0" y="292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92223" y="6558803"/>
            <a:ext cx="4523915" cy="3360613"/>
          </a:xfrm>
          <a:custGeom>
            <a:avLst/>
            <a:gdLst/>
            <a:ahLst/>
            <a:cxnLst/>
            <a:rect r="r" b="b" t="t" l="l"/>
            <a:pathLst>
              <a:path h="3360613" w="4523915">
                <a:moveTo>
                  <a:pt x="0" y="0"/>
                </a:moveTo>
                <a:lnTo>
                  <a:pt x="4523915" y="0"/>
                </a:lnTo>
                <a:lnTo>
                  <a:pt x="4523915" y="3360613"/>
                </a:lnTo>
                <a:lnTo>
                  <a:pt x="0" y="3360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76468" y="6623453"/>
            <a:ext cx="4732676" cy="3233144"/>
          </a:xfrm>
          <a:custGeom>
            <a:avLst/>
            <a:gdLst/>
            <a:ahLst/>
            <a:cxnLst/>
            <a:rect r="r" b="b" t="t" l="l"/>
            <a:pathLst>
              <a:path h="3233144" w="4732676">
                <a:moveTo>
                  <a:pt x="0" y="0"/>
                </a:moveTo>
                <a:lnTo>
                  <a:pt x="4732676" y="0"/>
                </a:lnTo>
                <a:lnTo>
                  <a:pt x="4732676" y="3233144"/>
                </a:lnTo>
                <a:lnTo>
                  <a:pt x="0" y="32331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50779" y="2304778"/>
            <a:ext cx="4353372" cy="3160413"/>
          </a:xfrm>
          <a:custGeom>
            <a:avLst/>
            <a:gdLst/>
            <a:ahLst/>
            <a:cxnLst/>
            <a:rect r="r" b="b" t="t" l="l"/>
            <a:pathLst>
              <a:path h="3160413" w="4353372">
                <a:moveTo>
                  <a:pt x="0" y="0"/>
                </a:moveTo>
                <a:lnTo>
                  <a:pt x="4353371" y="0"/>
                </a:lnTo>
                <a:lnTo>
                  <a:pt x="4353371" y="3160413"/>
                </a:lnTo>
                <a:lnTo>
                  <a:pt x="0" y="3160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35544" y="2188646"/>
            <a:ext cx="4433407" cy="3361312"/>
          </a:xfrm>
          <a:custGeom>
            <a:avLst/>
            <a:gdLst/>
            <a:ahLst/>
            <a:cxnLst/>
            <a:rect r="r" b="b" t="t" l="l"/>
            <a:pathLst>
              <a:path h="3361312" w="4433407">
                <a:moveTo>
                  <a:pt x="0" y="0"/>
                </a:moveTo>
                <a:lnTo>
                  <a:pt x="4433406" y="0"/>
                </a:lnTo>
                <a:lnTo>
                  <a:pt x="4433406" y="3361312"/>
                </a:lnTo>
                <a:lnTo>
                  <a:pt x="0" y="3361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17625" y="981475"/>
            <a:ext cx="152527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Learning styles!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53951" y="2779925"/>
            <a:ext cx="294615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visual?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69731" y="6920019"/>
            <a:ext cx="294615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kinesthetic?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81701" y="2779925"/>
            <a:ext cx="294615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auditory?</a:t>
            </a:r>
          </a:p>
        </p:txBody>
      </p:sp>
      <p:sp>
        <p:nvSpPr>
          <p:cNvPr name="TextBox 14" id="14"/>
          <p:cNvSpPr txBox="true"/>
          <p:nvPr/>
        </p:nvSpPr>
        <p:spPr>
          <a:xfrm rot="-249433">
            <a:off x="12192223" y="6835282"/>
            <a:ext cx="3541828" cy="503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9"/>
              </a:lnSpc>
            </a:pPr>
            <a:r>
              <a:rPr lang="en-US" sz="3366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reading/writing?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796730" y="5814032"/>
            <a:ext cx="460592" cy="460592"/>
          </a:xfrm>
          <a:custGeom>
            <a:avLst/>
            <a:gdLst/>
            <a:ahLst/>
            <a:cxnLst/>
            <a:rect r="r" b="b" t="t" l="l"/>
            <a:pathLst>
              <a:path h="460592" w="460592">
                <a:moveTo>
                  <a:pt x="0" y="0"/>
                </a:moveTo>
                <a:lnTo>
                  <a:pt x="460592" y="0"/>
                </a:lnTo>
                <a:lnTo>
                  <a:pt x="460592" y="460592"/>
                </a:lnTo>
                <a:lnTo>
                  <a:pt x="0" y="4605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209454" y="5759386"/>
            <a:ext cx="460592" cy="460592"/>
          </a:xfrm>
          <a:custGeom>
            <a:avLst/>
            <a:gdLst/>
            <a:ahLst/>
            <a:cxnLst/>
            <a:rect r="r" b="b" t="t" l="l"/>
            <a:pathLst>
              <a:path h="460592" w="460592">
                <a:moveTo>
                  <a:pt x="0" y="0"/>
                </a:moveTo>
                <a:lnTo>
                  <a:pt x="460592" y="0"/>
                </a:lnTo>
                <a:lnTo>
                  <a:pt x="460592" y="460592"/>
                </a:lnTo>
                <a:lnTo>
                  <a:pt x="0" y="4605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624504" y="5832246"/>
            <a:ext cx="460592" cy="460592"/>
          </a:xfrm>
          <a:custGeom>
            <a:avLst/>
            <a:gdLst/>
            <a:ahLst/>
            <a:cxnLst/>
            <a:rect r="r" b="b" t="t" l="l"/>
            <a:pathLst>
              <a:path h="460592" w="460592">
                <a:moveTo>
                  <a:pt x="0" y="0"/>
                </a:moveTo>
                <a:lnTo>
                  <a:pt x="460592" y="0"/>
                </a:lnTo>
                <a:lnTo>
                  <a:pt x="460592" y="460592"/>
                </a:lnTo>
                <a:lnTo>
                  <a:pt x="0" y="4605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030704" y="5930022"/>
            <a:ext cx="460592" cy="460592"/>
          </a:xfrm>
          <a:custGeom>
            <a:avLst/>
            <a:gdLst/>
            <a:ahLst/>
            <a:cxnLst/>
            <a:rect r="r" b="b" t="t" l="l"/>
            <a:pathLst>
              <a:path h="460592" w="460592">
                <a:moveTo>
                  <a:pt x="0" y="0"/>
                </a:moveTo>
                <a:lnTo>
                  <a:pt x="460592" y="0"/>
                </a:lnTo>
                <a:lnTo>
                  <a:pt x="460592" y="460592"/>
                </a:lnTo>
                <a:lnTo>
                  <a:pt x="0" y="4605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66412" y="2331100"/>
            <a:ext cx="1227790" cy="1043820"/>
          </a:xfrm>
          <a:custGeom>
            <a:avLst/>
            <a:gdLst/>
            <a:ahLst/>
            <a:cxnLst/>
            <a:rect r="r" b="b" t="t" l="l"/>
            <a:pathLst>
              <a:path h="1043820" w="1227790">
                <a:moveTo>
                  <a:pt x="0" y="0"/>
                </a:moveTo>
                <a:lnTo>
                  <a:pt x="1227790" y="0"/>
                </a:lnTo>
                <a:lnTo>
                  <a:pt x="1227790" y="1043820"/>
                </a:lnTo>
                <a:lnTo>
                  <a:pt x="0" y="10438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157627" y="1851818"/>
            <a:ext cx="1414138" cy="1378118"/>
          </a:xfrm>
          <a:custGeom>
            <a:avLst/>
            <a:gdLst/>
            <a:ahLst/>
            <a:cxnLst/>
            <a:rect r="r" b="b" t="t" l="l"/>
            <a:pathLst>
              <a:path h="1378118" w="1414138">
                <a:moveTo>
                  <a:pt x="0" y="0"/>
                </a:moveTo>
                <a:lnTo>
                  <a:pt x="1414138" y="0"/>
                </a:lnTo>
                <a:lnTo>
                  <a:pt x="1414138" y="1378118"/>
                </a:lnTo>
                <a:lnTo>
                  <a:pt x="0" y="13781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228559" y="6679640"/>
            <a:ext cx="1199415" cy="984293"/>
          </a:xfrm>
          <a:custGeom>
            <a:avLst/>
            <a:gdLst/>
            <a:ahLst/>
            <a:cxnLst/>
            <a:rect r="r" b="b" t="t" l="l"/>
            <a:pathLst>
              <a:path h="984293" w="1199415">
                <a:moveTo>
                  <a:pt x="0" y="0"/>
                </a:moveTo>
                <a:lnTo>
                  <a:pt x="1199415" y="0"/>
                </a:lnTo>
                <a:lnTo>
                  <a:pt x="1199415" y="984294"/>
                </a:lnTo>
                <a:lnTo>
                  <a:pt x="0" y="98429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508500" y="5848200"/>
            <a:ext cx="1138900" cy="1406550"/>
          </a:xfrm>
          <a:custGeom>
            <a:avLst/>
            <a:gdLst/>
            <a:ahLst/>
            <a:cxnLst/>
            <a:rect r="r" b="b" t="t" l="l"/>
            <a:pathLst>
              <a:path h="1406550" w="1138900">
                <a:moveTo>
                  <a:pt x="0" y="0"/>
                </a:moveTo>
                <a:lnTo>
                  <a:pt x="1138900" y="0"/>
                </a:lnTo>
                <a:lnTo>
                  <a:pt x="1138900" y="1406550"/>
                </a:lnTo>
                <a:lnTo>
                  <a:pt x="0" y="1406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511325" y="3717251"/>
            <a:ext cx="8576102" cy="880904"/>
          </a:xfrm>
          <a:custGeom>
            <a:avLst/>
            <a:gdLst/>
            <a:ahLst/>
            <a:cxnLst/>
            <a:rect r="r" b="b" t="t" l="l"/>
            <a:pathLst>
              <a:path h="880904" w="8576102">
                <a:moveTo>
                  <a:pt x="0" y="0"/>
                </a:moveTo>
                <a:lnTo>
                  <a:pt x="8576102" y="0"/>
                </a:lnTo>
                <a:lnTo>
                  <a:pt x="8576102" y="880904"/>
                </a:lnTo>
                <a:lnTo>
                  <a:pt x="0" y="8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225118" y="1187456"/>
            <a:ext cx="1712221" cy="1699343"/>
          </a:xfrm>
          <a:custGeom>
            <a:avLst/>
            <a:gdLst/>
            <a:ahLst/>
            <a:cxnLst/>
            <a:rect r="r" b="b" t="t" l="l"/>
            <a:pathLst>
              <a:path h="1699343" w="1712221">
                <a:moveTo>
                  <a:pt x="0" y="0"/>
                </a:moveTo>
                <a:lnTo>
                  <a:pt x="1712220" y="0"/>
                </a:lnTo>
                <a:lnTo>
                  <a:pt x="1712220" y="1699342"/>
                </a:lnTo>
                <a:lnTo>
                  <a:pt x="0" y="169934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36892" y="84918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788986" y="3322850"/>
            <a:ext cx="2711115" cy="1749901"/>
          </a:xfrm>
          <a:custGeom>
            <a:avLst/>
            <a:gdLst/>
            <a:ahLst/>
            <a:cxnLst/>
            <a:rect r="r" b="b" t="t" l="l"/>
            <a:pathLst>
              <a:path h="1749901" w="2711115">
                <a:moveTo>
                  <a:pt x="0" y="0"/>
                </a:moveTo>
                <a:lnTo>
                  <a:pt x="2711115" y="0"/>
                </a:lnTo>
                <a:lnTo>
                  <a:pt x="2711115" y="1749901"/>
                </a:lnTo>
                <a:lnTo>
                  <a:pt x="0" y="174990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959335">
            <a:off x="10342244" y="3194600"/>
            <a:ext cx="1370440" cy="2354030"/>
          </a:xfrm>
          <a:custGeom>
            <a:avLst/>
            <a:gdLst/>
            <a:ahLst/>
            <a:cxnLst/>
            <a:rect r="r" b="b" t="t" l="l"/>
            <a:pathLst>
              <a:path h="2354030" w="1370440">
                <a:moveTo>
                  <a:pt x="0" y="0"/>
                </a:moveTo>
                <a:lnTo>
                  <a:pt x="1370441" y="0"/>
                </a:lnTo>
                <a:lnTo>
                  <a:pt x="1370441" y="2354029"/>
                </a:lnTo>
                <a:lnTo>
                  <a:pt x="0" y="2354029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979996">
            <a:off x="6782634" y="7600382"/>
            <a:ext cx="1634000" cy="2756749"/>
          </a:xfrm>
          <a:custGeom>
            <a:avLst/>
            <a:gdLst/>
            <a:ahLst/>
            <a:cxnLst/>
            <a:rect r="r" b="b" t="t" l="l"/>
            <a:pathLst>
              <a:path h="2756749" w="1634000">
                <a:moveTo>
                  <a:pt x="0" y="0"/>
                </a:moveTo>
                <a:lnTo>
                  <a:pt x="1634000" y="0"/>
                </a:lnTo>
                <a:lnTo>
                  <a:pt x="1634000" y="2756750"/>
                </a:lnTo>
                <a:lnTo>
                  <a:pt x="0" y="275675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194018" y="7663934"/>
            <a:ext cx="1538238" cy="1538238"/>
          </a:xfrm>
          <a:custGeom>
            <a:avLst/>
            <a:gdLst/>
            <a:ahLst/>
            <a:cxnLst/>
            <a:rect r="r" b="b" t="t" l="l"/>
            <a:pathLst>
              <a:path h="1538238" w="1538238">
                <a:moveTo>
                  <a:pt x="0" y="0"/>
                </a:moveTo>
                <a:lnTo>
                  <a:pt x="1538238" y="0"/>
                </a:lnTo>
                <a:lnTo>
                  <a:pt x="1538238" y="1538238"/>
                </a:lnTo>
                <a:lnTo>
                  <a:pt x="0" y="1538238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44562" y="-210"/>
            <a:ext cx="13843332" cy="6289560"/>
          </a:xfrm>
          <a:custGeom>
            <a:avLst/>
            <a:gdLst/>
            <a:ahLst/>
            <a:cxnLst/>
            <a:rect r="r" b="b" t="t" l="l"/>
            <a:pathLst>
              <a:path h="6289560" w="13843332">
                <a:moveTo>
                  <a:pt x="0" y="0"/>
                </a:moveTo>
                <a:lnTo>
                  <a:pt x="13843332" y="0"/>
                </a:lnTo>
                <a:lnTo>
                  <a:pt x="13843332" y="6289560"/>
                </a:lnTo>
                <a:lnTo>
                  <a:pt x="0" y="6289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" y="8198550"/>
            <a:ext cx="4089132" cy="2088574"/>
          </a:xfrm>
          <a:custGeom>
            <a:avLst/>
            <a:gdLst/>
            <a:ahLst/>
            <a:cxnLst/>
            <a:rect r="r" b="b" t="t" l="l"/>
            <a:pathLst>
              <a:path h="2088574" w="4089132">
                <a:moveTo>
                  <a:pt x="0" y="0"/>
                </a:moveTo>
                <a:lnTo>
                  <a:pt x="4089132" y="0"/>
                </a:lnTo>
                <a:lnTo>
                  <a:pt x="4089132" y="2088574"/>
                </a:lnTo>
                <a:lnTo>
                  <a:pt x="0" y="208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61001" y="-112625"/>
            <a:ext cx="11939324" cy="4549216"/>
          </a:xfrm>
          <a:custGeom>
            <a:avLst/>
            <a:gdLst/>
            <a:ahLst/>
            <a:cxnLst/>
            <a:rect r="r" b="b" t="t" l="l"/>
            <a:pathLst>
              <a:path h="4549216" w="11939324">
                <a:moveTo>
                  <a:pt x="0" y="0"/>
                </a:moveTo>
                <a:lnTo>
                  <a:pt x="11939324" y="0"/>
                </a:lnTo>
                <a:lnTo>
                  <a:pt x="11939324" y="4549216"/>
                </a:lnTo>
                <a:lnTo>
                  <a:pt x="0" y="4549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79700" y="2830298"/>
            <a:ext cx="958792" cy="861610"/>
          </a:xfrm>
          <a:custGeom>
            <a:avLst/>
            <a:gdLst/>
            <a:ahLst/>
            <a:cxnLst/>
            <a:rect r="r" b="b" t="t" l="l"/>
            <a:pathLst>
              <a:path h="861610" w="958792">
                <a:moveTo>
                  <a:pt x="0" y="0"/>
                </a:moveTo>
                <a:lnTo>
                  <a:pt x="958792" y="0"/>
                </a:lnTo>
                <a:lnTo>
                  <a:pt x="958792" y="861610"/>
                </a:lnTo>
                <a:lnTo>
                  <a:pt x="0" y="861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163448" y="1848996"/>
            <a:ext cx="1213462" cy="981310"/>
          </a:xfrm>
          <a:custGeom>
            <a:avLst/>
            <a:gdLst/>
            <a:ahLst/>
            <a:cxnLst/>
            <a:rect r="r" b="b" t="t" l="l"/>
            <a:pathLst>
              <a:path h="981310" w="1213462">
                <a:moveTo>
                  <a:pt x="0" y="0"/>
                </a:moveTo>
                <a:lnTo>
                  <a:pt x="1213462" y="0"/>
                </a:lnTo>
                <a:lnTo>
                  <a:pt x="1213462" y="981310"/>
                </a:lnTo>
                <a:lnTo>
                  <a:pt x="0" y="981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24300" y="741980"/>
            <a:ext cx="1616400" cy="1262668"/>
          </a:xfrm>
          <a:custGeom>
            <a:avLst/>
            <a:gdLst/>
            <a:ahLst/>
            <a:cxnLst/>
            <a:rect r="r" b="b" t="t" l="l"/>
            <a:pathLst>
              <a:path h="1262668" w="1616400">
                <a:moveTo>
                  <a:pt x="0" y="0"/>
                </a:moveTo>
                <a:lnTo>
                  <a:pt x="1616400" y="0"/>
                </a:lnTo>
                <a:lnTo>
                  <a:pt x="1616400" y="1262668"/>
                </a:lnTo>
                <a:lnTo>
                  <a:pt x="0" y="12626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38034" y="1368976"/>
            <a:ext cx="1325078" cy="1262660"/>
          </a:xfrm>
          <a:custGeom>
            <a:avLst/>
            <a:gdLst/>
            <a:ahLst/>
            <a:cxnLst/>
            <a:rect r="r" b="b" t="t" l="l"/>
            <a:pathLst>
              <a:path h="1262660" w="1325078">
                <a:moveTo>
                  <a:pt x="0" y="0"/>
                </a:moveTo>
                <a:lnTo>
                  <a:pt x="1325078" y="0"/>
                </a:lnTo>
                <a:lnTo>
                  <a:pt x="1325078" y="1262660"/>
                </a:lnTo>
                <a:lnTo>
                  <a:pt x="0" y="12626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720825" y="987537"/>
            <a:ext cx="493755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QUESTIONS AND GOALS?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148018" y="105282"/>
            <a:ext cx="1712221" cy="1699343"/>
          </a:xfrm>
          <a:custGeom>
            <a:avLst/>
            <a:gdLst/>
            <a:ahLst/>
            <a:cxnLst/>
            <a:rect r="r" b="b" t="t" l="l"/>
            <a:pathLst>
              <a:path h="1699343" w="1712221">
                <a:moveTo>
                  <a:pt x="0" y="0"/>
                </a:moveTo>
                <a:lnTo>
                  <a:pt x="1712220" y="0"/>
                </a:lnTo>
                <a:lnTo>
                  <a:pt x="1712220" y="1699342"/>
                </a:lnTo>
                <a:lnTo>
                  <a:pt x="0" y="16993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531342" y="50224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376910" y="855176"/>
            <a:ext cx="2145066" cy="2968950"/>
          </a:xfrm>
          <a:custGeom>
            <a:avLst/>
            <a:gdLst/>
            <a:ahLst/>
            <a:cxnLst/>
            <a:rect r="r" b="b" t="t" l="l"/>
            <a:pathLst>
              <a:path h="2968950" w="2145066">
                <a:moveTo>
                  <a:pt x="0" y="0"/>
                </a:moveTo>
                <a:lnTo>
                  <a:pt x="2145066" y="0"/>
                </a:lnTo>
                <a:lnTo>
                  <a:pt x="2145066" y="2968950"/>
                </a:lnTo>
                <a:lnTo>
                  <a:pt x="0" y="29689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17704" y="-13000"/>
            <a:ext cx="10476248" cy="10312800"/>
          </a:xfrm>
          <a:custGeom>
            <a:avLst/>
            <a:gdLst/>
            <a:ahLst/>
            <a:cxnLst/>
            <a:rect r="r" b="b" t="t" l="l"/>
            <a:pathLst>
              <a:path h="10312800" w="10476248">
                <a:moveTo>
                  <a:pt x="0" y="0"/>
                </a:moveTo>
                <a:lnTo>
                  <a:pt x="10476248" y="0"/>
                </a:lnTo>
                <a:lnTo>
                  <a:pt x="10476248" y="10312800"/>
                </a:lnTo>
                <a:lnTo>
                  <a:pt x="0" y="103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5069" y="-106455"/>
            <a:ext cx="5526806" cy="2971390"/>
          </a:xfrm>
          <a:custGeom>
            <a:avLst/>
            <a:gdLst/>
            <a:ahLst/>
            <a:cxnLst/>
            <a:rect r="r" b="b" t="t" l="l"/>
            <a:pathLst>
              <a:path h="2971390" w="5526806">
                <a:moveTo>
                  <a:pt x="0" y="0"/>
                </a:moveTo>
                <a:lnTo>
                  <a:pt x="5526806" y="0"/>
                </a:lnTo>
                <a:lnTo>
                  <a:pt x="5526806" y="2971390"/>
                </a:lnTo>
                <a:lnTo>
                  <a:pt x="0" y="2971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73412" y="1078800"/>
            <a:ext cx="6788400" cy="8129400"/>
          </a:xfrm>
          <a:custGeom>
            <a:avLst/>
            <a:gdLst/>
            <a:ahLst/>
            <a:cxnLst/>
            <a:rect r="r" b="b" t="t" l="l"/>
            <a:pathLst>
              <a:path h="8129400" w="6788400">
                <a:moveTo>
                  <a:pt x="0" y="0"/>
                </a:moveTo>
                <a:lnTo>
                  <a:pt x="6788400" y="0"/>
                </a:lnTo>
                <a:lnTo>
                  <a:pt x="6788400" y="8129400"/>
                </a:lnTo>
                <a:lnTo>
                  <a:pt x="0" y="8129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" r="0" b="-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74700" y="911710"/>
            <a:ext cx="3393128" cy="3393128"/>
          </a:xfrm>
          <a:custGeom>
            <a:avLst/>
            <a:gdLst/>
            <a:ahLst/>
            <a:cxnLst/>
            <a:rect r="r" b="b" t="t" l="l"/>
            <a:pathLst>
              <a:path h="3393128" w="3393128">
                <a:moveTo>
                  <a:pt x="0" y="0"/>
                </a:moveTo>
                <a:lnTo>
                  <a:pt x="3393128" y="0"/>
                </a:lnTo>
                <a:lnTo>
                  <a:pt x="3393128" y="3393128"/>
                </a:lnTo>
                <a:lnTo>
                  <a:pt x="0" y="3393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1692" y="17204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96874" y="7706174"/>
            <a:ext cx="2008765" cy="1993518"/>
          </a:xfrm>
          <a:custGeom>
            <a:avLst/>
            <a:gdLst/>
            <a:ahLst/>
            <a:cxnLst/>
            <a:rect r="r" b="b" t="t" l="l"/>
            <a:pathLst>
              <a:path h="1993518" w="2008765">
                <a:moveTo>
                  <a:pt x="0" y="0"/>
                </a:moveTo>
                <a:lnTo>
                  <a:pt x="2008766" y="0"/>
                </a:lnTo>
                <a:lnTo>
                  <a:pt x="2008766" y="1993518"/>
                </a:lnTo>
                <a:lnTo>
                  <a:pt x="0" y="19935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7625" y="4650183"/>
            <a:ext cx="543135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003849"/>
                </a:solidFill>
                <a:latin typeface="Pangolin"/>
                <a:ea typeface="Pangolin"/>
                <a:cs typeface="Pangolin"/>
                <a:sym typeface="Pangolin"/>
              </a:rPr>
              <a:t>CONCLUSION + NEXT STEPS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633118" y="8411720"/>
            <a:ext cx="2112088" cy="1094308"/>
          </a:xfrm>
          <a:custGeom>
            <a:avLst/>
            <a:gdLst/>
            <a:ahLst/>
            <a:cxnLst/>
            <a:rect r="r" b="b" t="t" l="l"/>
            <a:pathLst>
              <a:path h="1094308" w="2112088">
                <a:moveTo>
                  <a:pt x="0" y="0"/>
                </a:moveTo>
                <a:lnTo>
                  <a:pt x="2112088" y="0"/>
                </a:lnTo>
                <a:lnTo>
                  <a:pt x="2112088" y="1094308"/>
                </a:lnTo>
                <a:lnTo>
                  <a:pt x="0" y="10943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8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17704" y="-13000"/>
            <a:ext cx="10476248" cy="10312800"/>
          </a:xfrm>
          <a:custGeom>
            <a:avLst/>
            <a:gdLst/>
            <a:ahLst/>
            <a:cxnLst/>
            <a:rect r="r" b="b" t="t" l="l"/>
            <a:pathLst>
              <a:path h="10312800" w="10476248">
                <a:moveTo>
                  <a:pt x="0" y="0"/>
                </a:moveTo>
                <a:lnTo>
                  <a:pt x="10476248" y="0"/>
                </a:lnTo>
                <a:lnTo>
                  <a:pt x="10476248" y="10312800"/>
                </a:lnTo>
                <a:lnTo>
                  <a:pt x="0" y="103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5069" y="-106455"/>
            <a:ext cx="5526806" cy="2971390"/>
          </a:xfrm>
          <a:custGeom>
            <a:avLst/>
            <a:gdLst/>
            <a:ahLst/>
            <a:cxnLst/>
            <a:rect r="r" b="b" t="t" l="l"/>
            <a:pathLst>
              <a:path h="2971390" w="5526806">
                <a:moveTo>
                  <a:pt x="0" y="0"/>
                </a:moveTo>
                <a:lnTo>
                  <a:pt x="5526806" y="0"/>
                </a:lnTo>
                <a:lnTo>
                  <a:pt x="5526806" y="2971390"/>
                </a:lnTo>
                <a:lnTo>
                  <a:pt x="0" y="2971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74700" y="911710"/>
            <a:ext cx="3393128" cy="3393128"/>
          </a:xfrm>
          <a:custGeom>
            <a:avLst/>
            <a:gdLst/>
            <a:ahLst/>
            <a:cxnLst/>
            <a:rect r="r" b="b" t="t" l="l"/>
            <a:pathLst>
              <a:path h="3393128" w="3393128">
                <a:moveTo>
                  <a:pt x="0" y="0"/>
                </a:moveTo>
                <a:lnTo>
                  <a:pt x="3393128" y="0"/>
                </a:lnTo>
                <a:lnTo>
                  <a:pt x="3393128" y="3393128"/>
                </a:lnTo>
                <a:lnTo>
                  <a:pt x="0" y="33931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1692" y="1720460"/>
            <a:ext cx="1009862" cy="973794"/>
          </a:xfrm>
          <a:custGeom>
            <a:avLst/>
            <a:gdLst/>
            <a:ahLst/>
            <a:cxnLst/>
            <a:rect r="r" b="b" t="t" l="l"/>
            <a:pathLst>
              <a:path h="973794" w="1009862">
                <a:moveTo>
                  <a:pt x="0" y="0"/>
                </a:moveTo>
                <a:lnTo>
                  <a:pt x="1009862" y="0"/>
                </a:lnTo>
                <a:lnTo>
                  <a:pt x="1009862" y="973794"/>
                </a:lnTo>
                <a:lnTo>
                  <a:pt x="0" y="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96874" y="7706174"/>
            <a:ext cx="2008765" cy="1993518"/>
          </a:xfrm>
          <a:custGeom>
            <a:avLst/>
            <a:gdLst/>
            <a:ahLst/>
            <a:cxnLst/>
            <a:rect r="r" b="b" t="t" l="l"/>
            <a:pathLst>
              <a:path h="1993518" w="2008765">
                <a:moveTo>
                  <a:pt x="0" y="0"/>
                </a:moveTo>
                <a:lnTo>
                  <a:pt x="2008766" y="0"/>
                </a:lnTo>
                <a:lnTo>
                  <a:pt x="2008766" y="1993518"/>
                </a:lnTo>
                <a:lnTo>
                  <a:pt x="0" y="1993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33118" y="8411720"/>
            <a:ext cx="2112088" cy="1094308"/>
          </a:xfrm>
          <a:custGeom>
            <a:avLst/>
            <a:gdLst/>
            <a:ahLst/>
            <a:cxnLst/>
            <a:rect r="r" b="b" t="t" l="l"/>
            <a:pathLst>
              <a:path h="1094308" w="2112088">
                <a:moveTo>
                  <a:pt x="0" y="0"/>
                </a:moveTo>
                <a:lnTo>
                  <a:pt x="2112088" y="0"/>
                </a:lnTo>
                <a:lnTo>
                  <a:pt x="2112088" y="1094308"/>
                </a:lnTo>
                <a:lnTo>
                  <a:pt x="0" y="10943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6623" y="3591374"/>
            <a:ext cx="4963026" cy="4114800"/>
          </a:xfrm>
          <a:custGeom>
            <a:avLst/>
            <a:gdLst/>
            <a:ahLst/>
            <a:cxnLst/>
            <a:rect r="r" b="b" t="t" l="l"/>
            <a:pathLst>
              <a:path h="4114800" w="4963026">
                <a:moveTo>
                  <a:pt x="0" y="0"/>
                </a:moveTo>
                <a:lnTo>
                  <a:pt x="4963026" y="0"/>
                </a:lnTo>
                <a:lnTo>
                  <a:pt x="4963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58115" y="1379240"/>
            <a:ext cx="8828193" cy="6621145"/>
          </a:xfrm>
          <a:custGeom>
            <a:avLst/>
            <a:gdLst/>
            <a:ahLst/>
            <a:cxnLst/>
            <a:rect r="r" b="b" t="t" l="l"/>
            <a:pathLst>
              <a:path h="6621145" w="8828193">
                <a:moveTo>
                  <a:pt x="0" y="0"/>
                </a:moveTo>
                <a:lnTo>
                  <a:pt x="8828193" y="0"/>
                </a:lnTo>
                <a:lnTo>
                  <a:pt x="8828193" y="6621145"/>
                </a:lnTo>
                <a:lnTo>
                  <a:pt x="0" y="66211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DAGSDLAFD7w</dc:identifier>
  <dcterms:modified xsi:type="dcterms:W3CDTF">2011-08-01T06:04:30Z</dcterms:modified>
  <cp:revision>1</cp:revision>
  <dc:title>English with Ms Nicola, Introductions and Getting to Know You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1173160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