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Parts of Speech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fun and colorful guide for Grade 4+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E4E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Interjections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 interjection shows strong feeling or emotion!</a:t>
            </a:r>
          </a:p>
          <a:p>
            <a:r>
              <a:t>Examples: Wow!, Ouch!, Hey!, Hooray!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EFD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Let's Practice!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The dog barked loudly. → What is 'barked'?</a:t>
            </a:r>
          </a:p>
          <a:p>
            <a:r>
              <a:t>2. She is very kind. → What is 'kind'?</a:t>
            </a:r>
          </a:p>
          <a:p>
            <a:r>
              <a:t>3. Wow! That was fun. → What is 'Wow!'?</a:t>
            </a:r>
          </a:p>
          <a:p>
            <a:r>
              <a:t>4. The cat sat on the mat. → What is 'on'?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F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We learned about 8 parts of speech:</a:t>
            </a:r>
          </a:p>
          <a:p>
            <a:r>
              <a:t>Nouns, Pronouns, Verbs, Adjectives, Adverbs, Prepositions, Conjunctions, and Interjections.</a:t>
            </a:r>
          </a:p>
          <a:p>
            <a:r>
              <a:t>Each has a special job to make sentences interesting and complete!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EFD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Are Parts of Speech?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Parts of speech are the building blocks of sentences!</a:t>
            </a:r>
          </a:p>
          <a:p>
            <a:r>
              <a:t>They help us understand how words work together.</a:t>
            </a:r>
          </a:p>
          <a:p>
            <a:r>
              <a:t>Let's learn about the 8 main parts of speech!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E4C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Nouns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noun names a person, place, thing, or idea.</a:t>
            </a:r>
          </a:p>
          <a:p>
            <a:r>
              <a:t>Examples: cat, teacher, school, happiness.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AC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Pronouns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pronoun takes the place of a noun.</a:t>
            </a:r>
          </a:p>
          <a:p>
            <a:r>
              <a:t>Examples: he, she, it, they, you.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F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verb shows action or being.</a:t>
            </a:r>
          </a:p>
          <a:p>
            <a:r>
              <a:t>Examples: run, jump, is, are.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0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 adjective describes a noun.</a:t>
            </a:r>
          </a:p>
          <a:p>
            <a:r>
              <a:t>Examples: happy, blue, tall, shiny.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0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 adverb describes a verb, adjective, or another adverb.</a:t>
            </a:r>
          </a:p>
          <a:p>
            <a:r>
              <a:t>Examples: quickly, very, well, silently.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E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Prepositions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preposition shows the relationship between a noun or pronoun and another word.</a:t>
            </a:r>
          </a:p>
          <a:p>
            <a:r>
              <a:t>Examples: on, in, under, beside.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6E6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Conjunctions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conjunction connects words or groups of words.</a:t>
            </a:r>
          </a:p>
          <a:p>
            <a:r>
              <a:t>Examples: and, but, or, because.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