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fonts/font1.fntdata" ContentType="application/x-fontdata"/>
  <Override PartName="/ppt/fonts/font2.fntdata" ContentType="application/x-fontdata"/>
  <Override PartName="/ppt/fonts/font3.fntdata" ContentType="application/x-fontdata"/>
  <Override PartName="/ppt/fonts/font4.fntdata" ContentType="application/x-fontdata"/>
  <Override PartName="/ppt/fonts/font5.fntdata" ContentType="application/x-fontdata"/>
  <Override PartName="/ppt/fonts/font6.fntdata" ContentType="application/x-fontdata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&#65279;<?xml version="1.0" encoding="utf-8" standalone="yes"?><Relationships xmlns="http://schemas.openxmlformats.org/package/2006/relationships"><Relationship Id="rId1" Type="http://schemas.openxmlformats.org/package/2006/relationships/metadata/core-properties" Target="docProps/core.xml" /><Relationship Id="rId2" Type="http://schemas.openxmlformats.org/officeDocument/2006/relationships/extended-properties" Target="docProps/app.xml" /><Relationship Id="rId3" Type="http://schemas.openxmlformats.org/officeDocument/2006/relationships/officeDocument" Target="ppt/presentation.xml" /></Relationships>
</file>

<file path=ppt/presentation.xml><?xml version="1.0" encoding="utf-8"?>
<p:presentation xmlns:p="http://schemas.openxmlformats.org/presentationml/2006/main" xmlns:a="http://schemas.openxmlformats.org/drawingml/2006/main" xmlns:r="http://schemas.openxmlformats.org/officeDocument/2006/relationships" embedTrueTypeFonts="1" saveSubsetFonts="1">
  <p:sldMasterIdLst>
    <p:sldMasterId id="2147483648" r:id="rId5"/>
  </p:sld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</p:sldIdLst>
  <p:sldSz cx="18288000" cy="10287000"/>
  <p:notesSz cx="18288000" cy="10287000"/>
  <p:embeddedFontLst>
    <p:embeddedFont>
      <p:font typeface="JFSODQ+SquadaOne-Regular"/>
      <p:regular r:id="rId16"/>
    </p:embeddedFont>
    <p:embeddedFont>
      <p:font typeface="HMCWBD+AlojaExtended"/>
      <p:regular r:id="rId17"/>
    </p:embeddedFont>
    <p:embeddedFont>
      <p:font typeface="GNACRO+Fascinate-Regular,Bold"/>
      <p:regular r:id="rId18"/>
    </p:embeddedFont>
    <p:embeddedFont>
      <p:font typeface="QEGTGN+YesevaOne-Regular"/>
      <p:regular r:id="rId19"/>
    </p:embeddedFont>
    <p:embeddedFont>
      <p:font typeface="OQECVO+Fascinate-Regular"/>
      <p:regular r:id="rId20"/>
    </p:embeddedFont>
    <p:embeddedFont>
      <p:font typeface="IUOSWU+MSReferenceSpecialty"/>
      <p:regular r:id="rId21"/>
    </p:embeddedFont>
  </p:embeddedFon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57" d="100"/>
          <a:sy n="57" d="100"/>
        </p:scale>
        <p:origin x="-2482" y="-91"/>
      </p:cViewPr>
      <p:guideLst>
        <p:guide orient="horz" pos="3168"/>
        <p:guide pos="2448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&#65279;<?xml version="1.0" encoding="utf-8" standalone="yes"?><Relationships xmlns="http://schemas.openxmlformats.org/package/2006/relationships"><Relationship Id="rId1" Type="http://schemas.openxmlformats.org/officeDocument/2006/relationships/presProps" Target="presProps.xml" /><Relationship Id="rId10" Type="http://schemas.openxmlformats.org/officeDocument/2006/relationships/slide" Target="slides/slide5.xml" /><Relationship Id="rId11" Type="http://schemas.openxmlformats.org/officeDocument/2006/relationships/slide" Target="slides/slide6.xml" /><Relationship Id="rId12" Type="http://schemas.openxmlformats.org/officeDocument/2006/relationships/slide" Target="slides/slide7.xml" /><Relationship Id="rId13" Type="http://schemas.openxmlformats.org/officeDocument/2006/relationships/slide" Target="slides/slide8.xml" /><Relationship Id="rId14" Type="http://schemas.openxmlformats.org/officeDocument/2006/relationships/slide" Target="slides/slide9.xml" /><Relationship Id="rId15" Type="http://schemas.openxmlformats.org/officeDocument/2006/relationships/slide" Target="slides/slide10.xml" /><Relationship Id="rId16" Type="http://schemas.openxmlformats.org/officeDocument/2006/relationships/font" Target="fonts/font1.fntdata" /><Relationship Id="rId17" Type="http://schemas.openxmlformats.org/officeDocument/2006/relationships/font" Target="fonts/font2.fntdata" /><Relationship Id="rId18" Type="http://schemas.openxmlformats.org/officeDocument/2006/relationships/font" Target="fonts/font3.fntdata" /><Relationship Id="rId19" Type="http://schemas.openxmlformats.org/officeDocument/2006/relationships/font" Target="fonts/font4.fntdata" /><Relationship Id="rId2" Type="http://schemas.openxmlformats.org/officeDocument/2006/relationships/tableStyles" Target="tableStyles.xml" /><Relationship Id="rId20" Type="http://schemas.openxmlformats.org/officeDocument/2006/relationships/font" Target="fonts/font5.fntdata" /><Relationship Id="rId21" Type="http://schemas.openxmlformats.org/officeDocument/2006/relationships/font" Target="fonts/font6.fntdata" /><Relationship Id="rId3" Type="http://schemas.openxmlformats.org/officeDocument/2006/relationships/viewProps" Target="viewProps.xml" /><Relationship Id="rId4" Type="http://schemas.openxmlformats.org/officeDocument/2006/relationships/theme" Target="theme/theme1.xml" /><Relationship Id="rId5" Type="http://schemas.openxmlformats.org/officeDocument/2006/relationships/slideMaster" Target="slideMasters/slideMaster1.xml" /><Relationship Id="rId6" Type="http://schemas.openxmlformats.org/officeDocument/2006/relationships/slide" Target="slides/slide1.xml" /><Relationship Id="rId7" Type="http://schemas.openxmlformats.org/officeDocument/2006/relationships/slide" Target="slides/slide2.xml" /><Relationship Id="rId8" Type="http://schemas.openxmlformats.org/officeDocument/2006/relationships/slide" Target="slides/slide3.xml" /><Relationship Id="rId9" Type="http://schemas.openxmlformats.org/officeDocument/2006/relationships/slide" Target="slides/slide4.xml" /></Relationships>
</file>

<file path=ppt/slideLayouts/_rels/slideLayout1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Title</a:t>
            </a:r>
            <a:endParaRPr lang="en-US"/>
          </a:p>
        </p:txBody>
      </p:sp>
      <p:sp>
        <p:nvSpPr>
          <p:cNvPr id="3" name="Text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en-US" smtClean="0"/>
              <a:t>Text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6525B2-4347-4F72-BAF7-76B19438D329}" type="datetimeFigureOut">
              <a:rPr lang="en-US" smtClean="0"/>
              <a:t>27.02.2014</a:t>
            </a:fld>
            <a:endParaRPr lang="en-US"/>
          </a:p>
        </p:txBody>
      </p:sp>
      <p:sp>
        <p:nvSpPr>
          <p:cNvPr id="5" name="Foo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F073CC-40D5-4B23-8DF0-9BD0A0C12F2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theme" Target="../theme/theme1.xml" /></Relationships>
</file>

<file path=ppt/slideMasters/slideMaster1.xml><?xml version="1.0" encoding="utf-8"?>
<p:sldMaster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77666" y="427735"/>
            <a:ext cx="6797992" cy="171094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377666" y="2459482"/>
            <a:ext cx="6797992" cy="70576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>
          <a:xfrm>
            <a:off x="2568130" y="9944862"/>
            <a:ext cx="2417063" cy="5346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>
          <a:xfrm>
            <a:off x="377666" y="9944862"/>
            <a:ext cx="1737264" cy="5346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>
          <a:xfrm>
            <a:off x="5438394" y="9944862"/>
            <a:ext cx="1737264" cy="5346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В‹#В›</a:t>
            </a:fld>
          </a:p>
        </p:txBody>
      </p:sp>
    </p:spTree>
  </p:cSld>
  <p:clrMap folHlink="folHlink" hlink="hlink" accent1="accent1" accent2="accent2" accent3="accent3" accent4="accent4" accent5="accent5" accent6="accent6" tx2="dk2" bg2="lt2" tx1="dk1" bg1="lt1"/>
  <p:sldLayoutIdLst>
    <p:sldLayoutId id="2147483649" r:id="rId1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1.png" /></Relationships>
</file>

<file path=ppt/slides/_rels/slide10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10.png" /></Relationships>
</file>

<file path=ppt/slides/_rels/slide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2.png" /></Relationships>
</file>

<file path=ppt/slides/_rels/slide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3.png" /></Relationships>
</file>

<file path=ppt/slides/_rels/slide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4.png" /></Relationships>
</file>

<file path=ppt/slides/_rels/slide5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5.png" /></Relationships>
</file>

<file path=ppt/slides/_rels/slide6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6.png" /></Relationships>
</file>

<file path=ppt/slides/_rels/slide7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7.png" /></Relationships>
</file>

<file path=ppt/slides/_rels/slide8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8.png" /></Relationships>
</file>

<file path=ppt/slides/_rels/slide9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9.png" /></Relationships>
</file>

<file path=ppt/slides/slide1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18288000" cy="10287000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6388636" y="2909896"/>
            <a:ext cx="5394383" cy="3300521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315057" marR="0">
              <a:lnSpc>
                <a:spcPts val="15285"/>
              </a:lnSpc>
              <a:spcBef>
                <a:spcPts val="0"/>
              </a:spcBef>
              <a:spcAft>
                <a:spcPts val="0"/>
              </a:spcAft>
            </a:pPr>
            <a:r>
              <a:rPr dirty="0" sz="14450">
                <a:solidFill>
                  <a:srgbClr val="ffffff"/>
                </a:solidFill>
                <a:latin typeface="JFSODQ+SquadaOne-Regular"/>
                <a:cs typeface="JFSODQ+SquadaOne-Regular"/>
              </a:rPr>
              <a:t>MATHS</a:t>
            </a:r>
          </a:p>
          <a:p>
            <a:pPr marL="0" marR="0">
              <a:lnSpc>
                <a:spcPts val="8306"/>
              </a:lnSpc>
              <a:spcBef>
                <a:spcPts val="2096"/>
              </a:spcBef>
              <a:spcAft>
                <a:spcPts val="0"/>
              </a:spcAft>
            </a:pPr>
            <a:r>
              <a:rPr dirty="0" sz="7850">
                <a:solidFill>
                  <a:srgbClr val="ffffff"/>
                </a:solidFill>
                <a:latin typeface="JFSODQ+SquadaOne-Regular"/>
                <a:cs typeface="JFSODQ+SquadaOne-Regular"/>
              </a:rPr>
              <a:t>TEACHER</a:t>
            </a:r>
            <a:r>
              <a:rPr dirty="0" sz="7850">
                <a:solidFill>
                  <a:srgbClr val="ffffff"/>
                </a:solidFill>
                <a:latin typeface="JFSODQ+SquadaOne-Regular"/>
                <a:cs typeface="JFSODQ+SquadaOne-Regular"/>
              </a:rPr>
              <a:t> </a:t>
            </a:r>
            <a:r>
              <a:rPr dirty="0" sz="7850">
                <a:solidFill>
                  <a:srgbClr val="ffffff"/>
                </a:solidFill>
                <a:latin typeface="JFSODQ+SquadaOne-Regular"/>
                <a:cs typeface="JFSODQ+SquadaOne-Regular"/>
              </a:rPr>
              <a:t>JINKY</a:t>
            </a:r>
          </a:p>
        </p:txBody>
      </p:sp>
    </p:spTree>
  </p:cSld>
  <p:clrMapOvr>
    <a:masterClrMapping/>
  </p:clrMapOvr>
</p:sld>
</file>

<file path=ppt/slides/slide10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18288000" cy="10287000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</p:spTree>
  </p:cSld>
  <p:clrMapOvr>
    <a:masterClrMapping/>
  </p:clrMapOvr>
</p:sld>
</file>

<file path=ppt/slides/slide2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18288000" cy="10287000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4038585" y="1660960"/>
            <a:ext cx="11086108" cy="4363164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4531"/>
              </a:lnSpc>
              <a:spcBef>
                <a:spcPts val="0"/>
              </a:spcBef>
              <a:spcAft>
                <a:spcPts val="0"/>
              </a:spcAft>
            </a:pPr>
            <a:r>
              <a:rPr dirty="0" sz="13950">
                <a:solidFill>
                  <a:srgbClr val="ffffff"/>
                </a:solidFill>
                <a:latin typeface="HMCWBD+AlojaExtended"/>
                <a:cs typeface="HMCWBD+AlojaExtended"/>
              </a:rPr>
              <a:t>Paper</a:t>
            </a:r>
            <a:r>
              <a:rPr dirty="0" sz="13950" spc="-11">
                <a:solidFill>
                  <a:srgbClr val="ffffff"/>
                </a:solidFill>
                <a:latin typeface="HMCWBD+AlojaExtended"/>
                <a:cs typeface="HMCWBD+AlojaExtended"/>
              </a:rPr>
              <a:t> </a:t>
            </a:r>
            <a:r>
              <a:rPr dirty="0" sz="13950">
                <a:solidFill>
                  <a:srgbClr val="ffffff"/>
                </a:solidFill>
                <a:latin typeface="HMCWBD+AlojaExtended"/>
                <a:cs typeface="HMCWBD+AlojaExtended"/>
              </a:rPr>
              <a:t>Tower</a:t>
            </a:r>
          </a:p>
          <a:p>
            <a:pPr marL="1242602" marR="0">
              <a:lnSpc>
                <a:spcPts val="14531"/>
              </a:lnSpc>
              <a:spcBef>
                <a:spcPts val="5042"/>
              </a:spcBef>
              <a:spcAft>
                <a:spcPts val="0"/>
              </a:spcAft>
            </a:pPr>
            <a:r>
              <a:rPr dirty="0" sz="13950">
                <a:solidFill>
                  <a:srgbClr val="ffffff"/>
                </a:solidFill>
                <a:latin typeface="HMCWBD+AlojaExtended"/>
                <a:cs typeface="HMCWBD+AlojaExtended"/>
              </a:rPr>
              <a:t>Challenge</a:t>
            </a:r>
          </a:p>
        </p:txBody>
      </p:sp>
    </p:spTree>
  </p:cSld>
  <p:clrMapOvr>
    <a:masterClrMapping/>
  </p:clrMapOvr>
</p:sld>
</file>

<file path=ppt/slides/slide3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18288000" cy="10287000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3385992" y="106924"/>
            <a:ext cx="11754233" cy="2901136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2543"/>
              </a:lnSpc>
              <a:spcBef>
                <a:spcPts val="0"/>
              </a:spcBef>
              <a:spcAft>
                <a:spcPts val="0"/>
              </a:spcAft>
            </a:pPr>
            <a:r>
              <a:rPr dirty="0" sz="17000" spc="-10">
                <a:solidFill>
                  <a:srgbClr val="fffd47"/>
                </a:solidFill>
                <a:latin typeface="GNACRO+Fascinate-Regular,Bold"/>
                <a:cs typeface="GNACRO+Fascinate-Regular,Bold"/>
              </a:rPr>
              <a:t>Materials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7166661" y="3589097"/>
            <a:ext cx="3977877" cy="973216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7363"/>
              </a:lnSpc>
              <a:spcBef>
                <a:spcPts val="0"/>
              </a:spcBef>
              <a:spcAft>
                <a:spcPts val="0"/>
              </a:spcAft>
            </a:pPr>
            <a:r>
              <a:rPr dirty="0" sz="6350" spc="10">
                <a:solidFill>
                  <a:srgbClr val="ffffff"/>
                </a:solidFill>
                <a:latin typeface="QEGTGN+YesevaOne-Regular"/>
                <a:cs typeface="QEGTGN+YesevaOne-Regular"/>
              </a:rPr>
              <a:t>15</a:t>
            </a:r>
            <a:r>
              <a:rPr dirty="0" sz="6350" spc="10">
                <a:solidFill>
                  <a:srgbClr val="ffffff"/>
                </a:solidFill>
                <a:latin typeface="QEGTGN+YesevaOne-Regular"/>
                <a:cs typeface="QEGTGN+YesevaOne-Regular"/>
              </a:rPr>
              <a:t> </a:t>
            </a:r>
            <a:r>
              <a:rPr dirty="0" sz="6350" spc="15">
                <a:solidFill>
                  <a:srgbClr val="ffffff"/>
                </a:solidFill>
                <a:latin typeface="QEGTGN+YesevaOne-Regular"/>
                <a:cs typeface="QEGTGN+YesevaOne-Regular"/>
              </a:rPr>
              <a:t>papers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7166661" y="5208347"/>
            <a:ext cx="1965960" cy="973216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7363"/>
              </a:lnSpc>
              <a:spcBef>
                <a:spcPts val="0"/>
              </a:spcBef>
              <a:spcAft>
                <a:spcPts val="0"/>
              </a:spcAft>
            </a:pPr>
            <a:r>
              <a:rPr dirty="0" sz="6350" spc="14">
                <a:solidFill>
                  <a:srgbClr val="ffffff"/>
                </a:solidFill>
                <a:latin typeface="QEGTGN+YesevaOne-Regular"/>
                <a:cs typeface="QEGTGN+YesevaOne-Regular"/>
              </a:rPr>
              <a:t>tape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7166661" y="6827597"/>
            <a:ext cx="3508295" cy="973216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7363"/>
              </a:lnSpc>
              <a:spcBef>
                <a:spcPts val="0"/>
              </a:spcBef>
              <a:spcAft>
                <a:spcPts val="0"/>
              </a:spcAft>
            </a:pPr>
            <a:r>
              <a:rPr dirty="0" sz="6350" spc="12">
                <a:solidFill>
                  <a:srgbClr val="ffffff"/>
                </a:solidFill>
                <a:latin typeface="QEGTGN+YesevaOne-Regular"/>
                <a:cs typeface="QEGTGN+YesevaOne-Regular"/>
              </a:rPr>
              <a:t>scissors</a:t>
            </a:r>
          </a:p>
        </p:txBody>
      </p:sp>
    </p:spTree>
  </p:cSld>
  <p:clrMapOvr>
    <a:masterClrMapping/>
  </p:clrMapOvr>
</p:sld>
</file>

<file path=ppt/slides/slide4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18288000" cy="10287000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2886723" y="106924"/>
            <a:ext cx="12754609" cy="2901136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2543"/>
              </a:lnSpc>
              <a:spcBef>
                <a:spcPts val="0"/>
              </a:spcBef>
              <a:spcAft>
                <a:spcPts val="0"/>
              </a:spcAft>
            </a:pPr>
            <a:r>
              <a:rPr dirty="0" sz="17000" spc="-10">
                <a:solidFill>
                  <a:srgbClr val="fffd47"/>
                </a:solidFill>
                <a:latin typeface="OQECVO+Fascinate-Regular"/>
                <a:cs typeface="OQECVO+Fascinate-Regular"/>
              </a:rPr>
              <a:t>Objectives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898483" y="3910609"/>
            <a:ext cx="14575865" cy="2592466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226694" marR="0">
              <a:lnSpc>
                <a:spcPts val="7363"/>
              </a:lnSpc>
              <a:spcBef>
                <a:spcPts val="0"/>
              </a:spcBef>
              <a:spcAft>
                <a:spcPts val="0"/>
              </a:spcAft>
            </a:pPr>
            <a:r>
              <a:rPr dirty="0" sz="6350" spc="10">
                <a:solidFill>
                  <a:srgbClr val="ffffff"/>
                </a:solidFill>
                <a:latin typeface="QEGTGN+YesevaOne-Regular"/>
                <a:cs typeface="QEGTGN+YesevaOne-Regular"/>
              </a:rPr>
              <a:t>to</a:t>
            </a:r>
            <a:r>
              <a:rPr dirty="0" sz="6350" spc="10">
                <a:solidFill>
                  <a:srgbClr val="ffffff"/>
                </a:solidFill>
                <a:latin typeface="QEGTGN+YesevaOne-Regular"/>
                <a:cs typeface="QEGTGN+YesevaOne-Regular"/>
              </a:rPr>
              <a:t> </a:t>
            </a:r>
            <a:r>
              <a:rPr dirty="0" sz="6350" spc="12">
                <a:solidFill>
                  <a:srgbClr val="ffffff"/>
                </a:solidFill>
                <a:latin typeface="QEGTGN+YesevaOne-Regular"/>
                <a:cs typeface="QEGTGN+YesevaOne-Regular"/>
              </a:rPr>
              <a:t>design</a:t>
            </a:r>
            <a:r>
              <a:rPr dirty="0" sz="6350" spc="10">
                <a:solidFill>
                  <a:srgbClr val="ffffff"/>
                </a:solidFill>
                <a:latin typeface="QEGTGN+YesevaOne-Regular"/>
                <a:cs typeface="QEGTGN+YesevaOne-Regular"/>
              </a:rPr>
              <a:t> </a:t>
            </a:r>
            <a:r>
              <a:rPr dirty="0" sz="6350" spc="15">
                <a:solidFill>
                  <a:srgbClr val="ffffff"/>
                </a:solidFill>
                <a:latin typeface="QEGTGN+YesevaOne-Regular"/>
                <a:cs typeface="QEGTGN+YesevaOne-Regular"/>
              </a:rPr>
              <a:t>and</a:t>
            </a:r>
            <a:r>
              <a:rPr dirty="0" sz="6350">
                <a:solidFill>
                  <a:srgbClr val="ffffff"/>
                </a:solidFill>
                <a:latin typeface="QEGTGN+YesevaOne-Regular"/>
                <a:cs typeface="QEGTGN+YesevaOne-Regular"/>
              </a:rPr>
              <a:t> </a:t>
            </a:r>
            <a:r>
              <a:rPr dirty="0" sz="6350" spc="11">
                <a:solidFill>
                  <a:srgbClr val="ffffff"/>
                </a:solidFill>
                <a:latin typeface="QEGTGN+YesevaOne-Regular"/>
                <a:cs typeface="QEGTGN+YesevaOne-Regular"/>
              </a:rPr>
              <a:t>build</a:t>
            </a:r>
            <a:r>
              <a:rPr dirty="0" sz="6350" spc="10">
                <a:solidFill>
                  <a:srgbClr val="ffffff"/>
                </a:solidFill>
                <a:latin typeface="QEGTGN+YesevaOne-Regular"/>
                <a:cs typeface="QEGTGN+YesevaOne-Regular"/>
              </a:rPr>
              <a:t> </a:t>
            </a:r>
            <a:r>
              <a:rPr dirty="0" sz="6350" spc="14">
                <a:solidFill>
                  <a:srgbClr val="ffffff"/>
                </a:solidFill>
                <a:latin typeface="QEGTGN+YesevaOne-Regular"/>
                <a:cs typeface="QEGTGN+YesevaOne-Regular"/>
              </a:rPr>
              <a:t>the</a:t>
            </a:r>
            <a:r>
              <a:rPr dirty="0" sz="6350">
                <a:solidFill>
                  <a:srgbClr val="ffffff"/>
                </a:solidFill>
                <a:latin typeface="QEGTGN+YesevaOne-Regular"/>
                <a:cs typeface="QEGTGN+YesevaOne-Regular"/>
              </a:rPr>
              <a:t> </a:t>
            </a:r>
            <a:r>
              <a:rPr dirty="0" sz="6350" spc="11">
                <a:solidFill>
                  <a:srgbClr val="ffffff"/>
                </a:solidFill>
                <a:latin typeface="QEGTGN+YesevaOne-Regular"/>
                <a:cs typeface="QEGTGN+YesevaOne-Regular"/>
              </a:rPr>
              <a:t>tallest</a:t>
            </a:r>
            <a:r>
              <a:rPr dirty="0" sz="6350">
                <a:solidFill>
                  <a:srgbClr val="ffffff"/>
                </a:solidFill>
                <a:latin typeface="QEGTGN+YesevaOne-Regular"/>
                <a:cs typeface="QEGTGN+YesevaOne-Regular"/>
              </a:rPr>
              <a:t> </a:t>
            </a:r>
            <a:r>
              <a:rPr dirty="0" sz="6350" spc="11">
                <a:solidFill>
                  <a:srgbClr val="ffffff"/>
                </a:solidFill>
                <a:latin typeface="QEGTGN+YesevaOne-Regular"/>
                <a:cs typeface="QEGTGN+YesevaOne-Regular"/>
              </a:rPr>
              <a:t>free</a:t>
            </a:r>
          </a:p>
          <a:p>
            <a:pPr marL="0" marR="0">
              <a:lnSpc>
                <a:spcPts val="6375"/>
              </a:lnSpc>
              <a:spcBef>
                <a:spcPts val="0"/>
              </a:spcBef>
              <a:spcAft>
                <a:spcPts val="0"/>
              </a:spcAft>
            </a:pPr>
            <a:r>
              <a:rPr dirty="0" sz="6350" spc="14">
                <a:solidFill>
                  <a:srgbClr val="ffffff"/>
                </a:solidFill>
                <a:latin typeface="QEGTGN+YesevaOne-Regular"/>
                <a:cs typeface="QEGTGN+YesevaOne-Regular"/>
              </a:rPr>
              <a:t>standing</a:t>
            </a:r>
            <a:r>
              <a:rPr dirty="0" sz="6350">
                <a:solidFill>
                  <a:srgbClr val="ffffff"/>
                </a:solidFill>
                <a:latin typeface="QEGTGN+YesevaOne-Regular"/>
                <a:cs typeface="QEGTGN+YesevaOne-Regular"/>
              </a:rPr>
              <a:t> </a:t>
            </a:r>
            <a:r>
              <a:rPr dirty="0" sz="6350" spc="15">
                <a:solidFill>
                  <a:srgbClr val="ffffff"/>
                </a:solidFill>
                <a:latin typeface="QEGTGN+YesevaOne-Regular"/>
                <a:cs typeface="QEGTGN+YesevaOne-Regular"/>
              </a:rPr>
              <a:t>tower</a:t>
            </a:r>
            <a:r>
              <a:rPr dirty="0" sz="6350">
                <a:solidFill>
                  <a:srgbClr val="ffffff"/>
                </a:solidFill>
                <a:latin typeface="QEGTGN+YesevaOne-Regular"/>
                <a:cs typeface="QEGTGN+YesevaOne-Regular"/>
              </a:rPr>
              <a:t> </a:t>
            </a:r>
            <a:r>
              <a:rPr dirty="0" sz="6350" spc="14">
                <a:solidFill>
                  <a:srgbClr val="ffffff"/>
                </a:solidFill>
                <a:latin typeface="QEGTGN+YesevaOne-Regular"/>
                <a:cs typeface="QEGTGN+YesevaOne-Regular"/>
              </a:rPr>
              <a:t>using</a:t>
            </a:r>
            <a:r>
              <a:rPr dirty="0" sz="6350">
                <a:solidFill>
                  <a:srgbClr val="ffffff"/>
                </a:solidFill>
                <a:latin typeface="QEGTGN+YesevaOne-Regular"/>
                <a:cs typeface="QEGTGN+YesevaOne-Regular"/>
              </a:rPr>
              <a:t> </a:t>
            </a:r>
            <a:r>
              <a:rPr dirty="0" sz="6350" spc="12">
                <a:solidFill>
                  <a:srgbClr val="ffffff"/>
                </a:solidFill>
                <a:latin typeface="QEGTGN+YesevaOne-Regular"/>
                <a:cs typeface="QEGTGN+YesevaOne-Regular"/>
              </a:rPr>
              <a:t>only</a:t>
            </a:r>
            <a:r>
              <a:rPr dirty="0" sz="6350">
                <a:solidFill>
                  <a:srgbClr val="ffffff"/>
                </a:solidFill>
                <a:latin typeface="QEGTGN+YesevaOne-Regular"/>
                <a:cs typeface="QEGTGN+YesevaOne-Regular"/>
              </a:rPr>
              <a:t> </a:t>
            </a:r>
            <a:r>
              <a:rPr dirty="0" sz="6350" spc="12">
                <a:solidFill>
                  <a:srgbClr val="ffffff"/>
                </a:solidFill>
                <a:latin typeface="QEGTGN+YesevaOne-Regular"/>
                <a:cs typeface="QEGTGN+YesevaOne-Regular"/>
              </a:rPr>
              <a:t>scratch</a:t>
            </a:r>
          </a:p>
          <a:p>
            <a:pPr marL="0" marR="0">
              <a:lnSpc>
                <a:spcPts val="6375"/>
              </a:lnSpc>
              <a:spcBef>
                <a:spcPts val="0"/>
              </a:spcBef>
              <a:spcAft>
                <a:spcPts val="0"/>
              </a:spcAft>
            </a:pPr>
            <a:r>
              <a:rPr dirty="0" sz="6350" spc="15">
                <a:solidFill>
                  <a:srgbClr val="ffffff"/>
                </a:solidFill>
                <a:latin typeface="QEGTGN+YesevaOne-Regular"/>
                <a:cs typeface="QEGTGN+YesevaOne-Regular"/>
              </a:rPr>
              <a:t>papers</a:t>
            </a:r>
            <a:r>
              <a:rPr dirty="0" sz="6350">
                <a:solidFill>
                  <a:srgbClr val="ffffff"/>
                </a:solidFill>
                <a:latin typeface="QEGTGN+YesevaOne-Regular"/>
                <a:cs typeface="QEGTGN+YesevaOne-Regular"/>
              </a:rPr>
              <a:t> </a:t>
            </a:r>
            <a:r>
              <a:rPr dirty="0" sz="6350" spc="15">
                <a:solidFill>
                  <a:srgbClr val="ffffff"/>
                </a:solidFill>
                <a:latin typeface="QEGTGN+YesevaOne-Regular"/>
                <a:cs typeface="QEGTGN+YesevaOne-Regular"/>
              </a:rPr>
              <a:t>and</a:t>
            </a:r>
            <a:r>
              <a:rPr dirty="0" sz="6350">
                <a:solidFill>
                  <a:srgbClr val="ffffff"/>
                </a:solidFill>
                <a:latin typeface="QEGTGN+YesevaOne-Regular"/>
                <a:cs typeface="QEGTGN+YesevaOne-Regular"/>
              </a:rPr>
              <a:t> </a:t>
            </a:r>
            <a:r>
              <a:rPr dirty="0" sz="6350">
                <a:solidFill>
                  <a:srgbClr val="ffffff"/>
                </a:solidFill>
                <a:latin typeface="QEGTGN+YesevaOne-Regular"/>
                <a:cs typeface="QEGTGN+YesevaOne-Regular"/>
              </a:rPr>
              <a:t>a</a:t>
            </a:r>
            <a:r>
              <a:rPr dirty="0" sz="6350" spc="21">
                <a:solidFill>
                  <a:srgbClr val="ffffff"/>
                </a:solidFill>
                <a:latin typeface="QEGTGN+YesevaOne-Regular"/>
                <a:cs typeface="QEGTGN+YesevaOne-Regular"/>
              </a:rPr>
              <a:t> </a:t>
            </a:r>
            <a:r>
              <a:rPr dirty="0" sz="6350" spc="14">
                <a:solidFill>
                  <a:srgbClr val="ffffff"/>
                </a:solidFill>
                <a:latin typeface="QEGTGN+YesevaOne-Regular"/>
                <a:cs typeface="QEGTGN+YesevaOne-Regular"/>
              </a:rPr>
              <a:t>tape.</a:t>
            </a:r>
          </a:p>
        </p:txBody>
      </p:sp>
    </p:spTree>
  </p:cSld>
  <p:clrMapOvr>
    <a:masterClrMapping/>
  </p:clrMapOvr>
</p:sld>
</file>

<file path=ppt/slides/slide5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18288000" cy="10287000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634771" y="106924"/>
            <a:ext cx="16612074" cy="7205776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2323389" marR="0">
              <a:lnSpc>
                <a:spcPts val="22543"/>
              </a:lnSpc>
              <a:spcBef>
                <a:spcPts val="0"/>
              </a:spcBef>
              <a:spcAft>
                <a:spcPts val="0"/>
              </a:spcAft>
            </a:pPr>
            <a:r>
              <a:rPr dirty="0" sz="17000" spc="-10">
                <a:solidFill>
                  <a:srgbClr val="fffd47"/>
                </a:solidFill>
                <a:latin typeface="OQECVO+Fascinate-Regular"/>
                <a:cs typeface="OQECVO+Fascinate-Regular"/>
              </a:rPr>
              <a:t>Directions</a:t>
            </a:r>
          </a:p>
          <a:p>
            <a:pPr marL="0" marR="0">
              <a:lnSpc>
                <a:spcPts val="7363"/>
              </a:lnSpc>
              <a:spcBef>
                <a:spcPts val="1031"/>
              </a:spcBef>
              <a:spcAft>
                <a:spcPts val="0"/>
              </a:spcAft>
            </a:pPr>
            <a:r>
              <a:rPr dirty="0" sz="6350" spc="15">
                <a:solidFill>
                  <a:srgbClr val="ffffff"/>
                </a:solidFill>
                <a:latin typeface="QEGTGN+YesevaOne-Regular"/>
                <a:cs typeface="QEGTGN+YesevaOne-Regular"/>
              </a:rPr>
              <a:t>Each</a:t>
            </a:r>
            <a:r>
              <a:rPr dirty="0" sz="6350">
                <a:solidFill>
                  <a:srgbClr val="ffffff"/>
                </a:solidFill>
                <a:latin typeface="QEGTGN+YesevaOne-Regular"/>
                <a:cs typeface="QEGTGN+YesevaOne-Regular"/>
              </a:rPr>
              <a:t> </a:t>
            </a:r>
            <a:r>
              <a:rPr dirty="0" sz="6350" spc="12">
                <a:solidFill>
                  <a:srgbClr val="ffffff"/>
                </a:solidFill>
                <a:latin typeface="QEGTGN+YesevaOne-Regular"/>
                <a:cs typeface="QEGTGN+YesevaOne-Regular"/>
              </a:rPr>
              <a:t>team</a:t>
            </a:r>
            <a:r>
              <a:rPr dirty="0" sz="6350" spc="17">
                <a:solidFill>
                  <a:srgbClr val="ffffff"/>
                </a:solidFill>
                <a:latin typeface="QEGTGN+YesevaOne-Regular"/>
                <a:cs typeface="QEGTGN+YesevaOne-Regular"/>
              </a:rPr>
              <a:t> </a:t>
            </a:r>
            <a:r>
              <a:rPr dirty="0" sz="6350" spc="14">
                <a:solidFill>
                  <a:srgbClr val="ffffff"/>
                </a:solidFill>
                <a:latin typeface="QEGTGN+YesevaOne-Regular"/>
                <a:cs typeface="QEGTGN+YesevaOne-Regular"/>
              </a:rPr>
              <a:t>should</a:t>
            </a:r>
            <a:r>
              <a:rPr dirty="0" sz="6350">
                <a:solidFill>
                  <a:srgbClr val="ffffff"/>
                </a:solidFill>
                <a:latin typeface="QEGTGN+YesevaOne-Regular"/>
                <a:cs typeface="QEGTGN+YesevaOne-Regular"/>
              </a:rPr>
              <a:t> </a:t>
            </a:r>
            <a:r>
              <a:rPr dirty="0" sz="6350" spc="15">
                <a:solidFill>
                  <a:srgbClr val="ffffff"/>
                </a:solidFill>
                <a:latin typeface="QEGTGN+YesevaOne-Regular"/>
                <a:cs typeface="QEGTGN+YesevaOne-Regular"/>
              </a:rPr>
              <a:t>be</a:t>
            </a:r>
            <a:r>
              <a:rPr dirty="0" sz="6350">
                <a:solidFill>
                  <a:srgbClr val="ffffff"/>
                </a:solidFill>
                <a:latin typeface="QEGTGN+YesevaOne-Regular"/>
                <a:cs typeface="QEGTGN+YesevaOne-Regular"/>
              </a:rPr>
              <a:t> </a:t>
            </a:r>
            <a:r>
              <a:rPr dirty="0" sz="6350" spc="12">
                <a:solidFill>
                  <a:srgbClr val="ffffff"/>
                </a:solidFill>
                <a:latin typeface="QEGTGN+YesevaOne-Regular"/>
                <a:cs typeface="QEGTGN+YesevaOne-Regular"/>
              </a:rPr>
              <a:t>given</a:t>
            </a:r>
            <a:r>
              <a:rPr dirty="0" sz="6350" spc="10">
                <a:solidFill>
                  <a:srgbClr val="ffffff"/>
                </a:solidFill>
                <a:latin typeface="QEGTGN+YesevaOne-Regular"/>
                <a:cs typeface="QEGTGN+YesevaOne-Regular"/>
              </a:rPr>
              <a:t> </a:t>
            </a:r>
            <a:r>
              <a:rPr dirty="0" sz="6350" spc="10">
                <a:solidFill>
                  <a:srgbClr val="ffffff"/>
                </a:solidFill>
                <a:latin typeface="QEGTGN+YesevaOne-Regular"/>
                <a:cs typeface="QEGTGN+YesevaOne-Regular"/>
              </a:rPr>
              <a:t>15</a:t>
            </a:r>
            <a:r>
              <a:rPr dirty="0" sz="6350" spc="10">
                <a:solidFill>
                  <a:srgbClr val="ffffff"/>
                </a:solidFill>
                <a:latin typeface="QEGTGN+YesevaOne-Regular"/>
                <a:cs typeface="QEGTGN+YesevaOne-Regular"/>
              </a:rPr>
              <a:t> </a:t>
            </a:r>
            <a:r>
              <a:rPr dirty="0" sz="6350" spc="14">
                <a:solidFill>
                  <a:srgbClr val="ffffff"/>
                </a:solidFill>
                <a:latin typeface="QEGTGN+YesevaOne-Regular"/>
                <a:cs typeface="QEGTGN+YesevaOne-Regular"/>
              </a:rPr>
              <a:t>papers,</a:t>
            </a:r>
          </a:p>
          <a:p>
            <a:pPr marL="0" marR="0">
              <a:lnSpc>
                <a:spcPts val="6375"/>
              </a:lnSpc>
              <a:spcBef>
                <a:spcPts val="0"/>
              </a:spcBef>
              <a:spcAft>
                <a:spcPts val="0"/>
              </a:spcAft>
            </a:pPr>
            <a:r>
              <a:rPr dirty="0" sz="6350">
                <a:solidFill>
                  <a:srgbClr val="ffffff"/>
                </a:solidFill>
                <a:latin typeface="QEGTGN+YesevaOne-Regular"/>
                <a:cs typeface="QEGTGN+YesevaOne-Regular"/>
              </a:rPr>
              <a:t>a</a:t>
            </a:r>
            <a:r>
              <a:rPr dirty="0" sz="6350" spc="21">
                <a:solidFill>
                  <a:srgbClr val="ffffff"/>
                </a:solidFill>
                <a:latin typeface="QEGTGN+YesevaOne-Regular"/>
                <a:cs typeface="QEGTGN+YesevaOne-Regular"/>
              </a:rPr>
              <a:t> </a:t>
            </a:r>
            <a:r>
              <a:rPr dirty="0" sz="6350" spc="12">
                <a:solidFill>
                  <a:srgbClr val="ffffff"/>
                </a:solidFill>
                <a:latin typeface="QEGTGN+YesevaOne-Regular"/>
                <a:cs typeface="QEGTGN+YesevaOne-Regular"/>
              </a:rPr>
              <a:t>pair</a:t>
            </a:r>
            <a:r>
              <a:rPr dirty="0" sz="6350">
                <a:solidFill>
                  <a:srgbClr val="ffffff"/>
                </a:solidFill>
                <a:latin typeface="QEGTGN+YesevaOne-Regular"/>
                <a:cs typeface="QEGTGN+YesevaOne-Regular"/>
              </a:rPr>
              <a:t> </a:t>
            </a:r>
            <a:r>
              <a:rPr dirty="0" sz="6350" spc="15">
                <a:solidFill>
                  <a:srgbClr val="ffffff"/>
                </a:solidFill>
                <a:latin typeface="QEGTGN+YesevaOne-Regular"/>
                <a:cs typeface="QEGTGN+YesevaOne-Regular"/>
              </a:rPr>
              <a:t>of</a:t>
            </a:r>
            <a:r>
              <a:rPr dirty="0" sz="6350">
                <a:solidFill>
                  <a:srgbClr val="ffffff"/>
                </a:solidFill>
                <a:latin typeface="QEGTGN+YesevaOne-Regular"/>
                <a:cs typeface="QEGTGN+YesevaOne-Regular"/>
              </a:rPr>
              <a:t> </a:t>
            </a:r>
            <a:r>
              <a:rPr dirty="0" sz="6350" spc="12">
                <a:solidFill>
                  <a:srgbClr val="ffffff"/>
                </a:solidFill>
                <a:latin typeface="QEGTGN+YesevaOne-Regular"/>
                <a:cs typeface="QEGTGN+YesevaOne-Regular"/>
              </a:rPr>
              <a:t>scissors,</a:t>
            </a:r>
            <a:r>
              <a:rPr dirty="0" sz="6350">
                <a:solidFill>
                  <a:srgbClr val="ffffff"/>
                </a:solidFill>
                <a:latin typeface="QEGTGN+YesevaOne-Regular"/>
                <a:cs typeface="QEGTGN+YesevaOne-Regular"/>
              </a:rPr>
              <a:t> </a:t>
            </a:r>
            <a:r>
              <a:rPr dirty="0" sz="6350" spc="15">
                <a:solidFill>
                  <a:srgbClr val="ffffff"/>
                </a:solidFill>
                <a:latin typeface="QEGTGN+YesevaOne-Regular"/>
                <a:cs typeface="QEGTGN+YesevaOne-Regular"/>
              </a:rPr>
              <a:t>and</a:t>
            </a:r>
            <a:r>
              <a:rPr dirty="0" sz="6350">
                <a:solidFill>
                  <a:srgbClr val="ffffff"/>
                </a:solidFill>
                <a:latin typeface="QEGTGN+YesevaOne-Regular"/>
                <a:cs typeface="QEGTGN+YesevaOne-Regular"/>
              </a:rPr>
              <a:t> </a:t>
            </a:r>
            <a:r>
              <a:rPr dirty="0" sz="6350">
                <a:solidFill>
                  <a:srgbClr val="ffffff"/>
                </a:solidFill>
                <a:latin typeface="QEGTGN+YesevaOne-Regular"/>
                <a:cs typeface="QEGTGN+YesevaOne-Regular"/>
              </a:rPr>
              <a:t>a</a:t>
            </a:r>
            <a:r>
              <a:rPr dirty="0" sz="6350" spc="21">
                <a:solidFill>
                  <a:srgbClr val="ffffff"/>
                </a:solidFill>
                <a:latin typeface="QEGTGN+YesevaOne-Regular"/>
                <a:cs typeface="QEGTGN+YesevaOne-Regular"/>
              </a:rPr>
              <a:t> </a:t>
            </a:r>
            <a:r>
              <a:rPr dirty="0" sz="6350" spc="14">
                <a:solidFill>
                  <a:srgbClr val="ffffff"/>
                </a:solidFill>
                <a:latin typeface="QEGTGN+YesevaOne-Regular"/>
                <a:cs typeface="QEGTGN+YesevaOne-Regular"/>
              </a:rPr>
              <a:t>tape.</a:t>
            </a:r>
            <a:r>
              <a:rPr dirty="0" sz="6350">
                <a:solidFill>
                  <a:srgbClr val="ffffff"/>
                </a:solidFill>
                <a:latin typeface="QEGTGN+YesevaOne-Regular"/>
                <a:cs typeface="QEGTGN+YesevaOne-Regular"/>
              </a:rPr>
              <a:t> </a:t>
            </a:r>
            <a:r>
              <a:rPr dirty="0" sz="6350" spc="15">
                <a:solidFill>
                  <a:srgbClr val="ffffff"/>
                </a:solidFill>
                <a:latin typeface="QEGTGN+YesevaOne-Regular"/>
                <a:cs typeface="QEGTGN+YesevaOne-Regular"/>
              </a:rPr>
              <a:t>Each</a:t>
            </a:r>
            <a:r>
              <a:rPr dirty="0" sz="6350">
                <a:solidFill>
                  <a:srgbClr val="ffffff"/>
                </a:solidFill>
                <a:latin typeface="QEGTGN+YesevaOne-Regular"/>
                <a:cs typeface="QEGTGN+YesevaOne-Regular"/>
              </a:rPr>
              <a:t> </a:t>
            </a:r>
            <a:r>
              <a:rPr dirty="0" sz="6350" spc="12">
                <a:solidFill>
                  <a:srgbClr val="ffffff"/>
                </a:solidFill>
                <a:latin typeface="QEGTGN+YesevaOne-Regular"/>
                <a:cs typeface="QEGTGN+YesevaOne-Regular"/>
              </a:rPr>
              <a:t>team</a:t>
            </a:r>
          </a:p>
          <a:p>
            <a:pPr marL="0" marR="0">
              <a:lnSpc>
                <a:spcPts val="6375"/>
              </a:lnSpc>
              <a:spcBef>
                <a:spcPts val="0"/>
              </a:spcBef>
              <a:spcAft>
                <a:spcPts val="0"/>
              </a:spcAft>
            </a:pPr>
            <a:r>
              <a:rPr dirty="0" sz="6350" spc="12">
                <a:solidFill>
                  <a:srgbClr val="ffffff"/>
                </a:solidFill>
                <a:latin typeface="QEGTGN+YesevaOne-Regular"/>
                <a:cs typeface="QEGTGN+YesevaOne-Regular"/>
              </a:rPr>
              <a:t>will</a:t>
            </a:r>
            <a:r>
              <a:rPr dirty="0" sz="6350">
                <a:solidFill>
                  <a:srgbClr val="ffffff"/>
                </a:solidFill>
                <a:latin typeface="QEGTGN+YesevaOne-Regular"/>
                <a:cs typeface="QEGTGN+YesevaOne-Regular"/>
              </a:rPr>
              <a:t> </a:t>
            </a:r>
            <a:r>
              <a:rPr dirty="0" sz="6350" spc="15">
                <a:solidFill>
                  <a:srgbClr val="ffffff"/>
                </a:solidFill>
                <a:latin typeface="QEGTGN+YesevaOne-Regular"/>
                <a:cs typeface="QEGTGN+YesevaOne-Regular"/>
              </a:rPr>
              <a:t>have</a:t>
            </a:r>
            <a:r>
              <a:rPr dirty="0" sz="6350" spc="-249">
                <a:solidFill>
                  <a:srgbClr val="ffffff"/>
                </a:solidFill>
                <a:latin typeface="QEGTGN+YesevaOne-Regular"/>
                <a:cs typeface="QEGTGN+YesevaOne-Regular"/>
              </a:rPr>
              <a:t> </a:t>
            </a:r>
            <a:r>
              <a:rPr dirty="0" sz="6350">
                <a:solidFill>
                  <a:srgbClr val="8cca24"/>
                </a:solidFill>
                <a:latin typeface="QEGTGN+YesevaOne-Regular"/>
                <a:cs typeface="QEGTGN+YesevaOne-Regular"/>
              </a:rPr>
              <a:t>5</a:t>
            </a:r>
            <a:r>
              <a:rPr dirty="0" sz="6350" spc="20">
                <a:solidFill>
                  <a:srgbClr val="8cca24"/>
                </a:solidFill>
                <a:latin typeface="QEGTGN+YesevaOne-Regular"/>
                <a:cs typeface="QEGTGN+YesevaOne-Regular"/>
              </a:rPr>
              <a:t> </a:t>
            </a:r>
            <a:r>
              <a:rPr dirty="0" sz="6350" spc="15">
                <a:solidFill>
                  <a:srgbClr val="8cca24"/>
                </a:solidFill>
                <a:latin typeface="QEGTGN+YesevaOne-Regular"/>
                <a:cs typeface="QEGTGN+YesevaOne-Regular"/>
              </a:rPr>
              <a:t>minutes</a:t>
            </a:r>
            <a:r>
              <a:rPr dirty="0" sz="6350" spc="10">
                <a:solidFill>
                  <a:srgbClr val="8cca24"/>
                </a:solidFill>
                <a:latin typeface="QEGTGN+YesevaOne-Regular"/>
                <a:cs typeface="QEGTGN+YesevaOne-Regular"/>
              </a:rPr>
              <a:t> </a:t>
            </a:r>
            <a:r>
              <a:rPr dirty="0" sz="6350" spc="10">
                <a:solidFill>
                  <a:srgbClr val="ffffff"/>
                </a:solidFill>
                <a:latin typeface="QEGTGN+YesevaOne-Regular"/>
                <a:cs typeface="QEGTGN+YesevaOne-Regular"/>
              </a:rPr>
              <a:t>to</a:t>
            </a:r>
            <a:r>
              <a:rPr dirty="0" sz="6350" spc="10">
                <a:solidFill>
                  <a:srgbClr val="ffffff"/>
                </a:solidFill>
                <a:latin typeface="QEGTGN+YesevaOne-Regular"/>
                <a:cs typeface="QEGTGN+YesevaOne-Regular"/>
              </a:rPr>
              <a:t> </a:t>
            </a:r>
            <a:r>
              <a:rPr dirty="0" sz="6350" spc="12">
                <a:solidFill>
                  <a:srgbClr val="ffffff"/>
                </a:solidFill>
                <a:latin typeface="QEGTGN+YesevaOne-Regular"/>
                <a:cs typeface="QEGTGN+YesevaOne-Regular"/>
              </a:rPr>
              <a:t>plan</a:t>
            </a:r>
            <a:r>
              <a:rPr dirty="0" sz="6350" spc="10">
                <a:solidFill>
                  <a:srgbClr val="ffffff"/>
                </a:solidFill>
                <a:latin typeface="QEGTGN+YesevaOne-Regular"/>
                <a:cs typeface="QEGTGN+YesevaOne-Regular"/>
              </a:rPr>
              <a:t> </a:t>
            </a:r>
            <a:r>
              <a:rPr dirty="0" sz="6350" spc="15">
                <a:solidFill>
                  <a:srgbClr val="ffffff"/>
                </a:solidFill>
                <a:latin typeface="QEGTGN+YesevaOne-Regular"/>
                <a:cs typeface="QEGTGN+YesevaOne-Regular"/>
              </a:rPr>
              <a:t>and</a:t>
            </a:r>
            <a:r>
              <a:rPr dirty="0" sz="6350">
                <a:solidFill>
                  <a:srgbClr val="ffffff"/>
                </a:solidFill>
                <a:latin typeface="QEGTGN+YesevaOne-Regular"/>
                <a:cs typeface="QEGTGN+YesevaOne-Regular"/>
              </a:rPr>
              <a:t> </a:t>
            </a:r>
            <a:r>
              <a:rPr dirty="0" sz="6350" spc="12">
                <a:solidFill>
                  <a:srgbClr val="ffffff"/>
                </a:solidFill>
                <a:latin typeface="QEGTGN+YesevaOne-Regular"/>
                <a:cs typeface="QEGTGN+YesevaOne-Regular"/>
              </a:rPr>
              <a:t>design</a:t>
            </a:r>
          </a:p>
          <a:p>
            <a:pPr marL="0" marR="0">
              <a:lnSpc>
                <a:spcPts val="6375"/>
              </a:lnSpc>
              <a:spcBef>
                <a:spcPts val="0"/>
              </a:spcBef>
              <a:spcAft>
                <a:spcPts val="0"/>
              </a:spcAft>
            </a:pPr>
            <a:r>
              <a:rPr dirty="0" sz="6350" spc="12">
                <a:solidFill>
                  <a:srgbClr val="ffffff"/>
                </a:solidFill>
                <a:latin typeface="QEGTGN+YesevaOne-Regular"/>
                <a:cs typeface="QEGTGN+YesevaOne-Regular"/>
              </a:rPr>
              <a:t>their</a:t>
            </a:r>
            <a:r>
              <a:rPr dirty="0" sz="6350">
                <a:solidFill>
                  <a:srgbClr val="ffffff"/>
                </a:solidFill>
                <a:latin typeface="QEGTGN+YesevaOne-Regular"/>
                <a:cs typeface="QEGTGN+YesevaOne-Regular"/>
              </a:rPr>
              <a:t> </a:t>
            </a:r>
            <a:r>
              <a:rPr dirty="0" sz="6350" spc="15">
                <a:solidFill>
                  <a:srgbClr val="ffffff"/>
                </a:solidFill>
                <a:latin typeface="QEGTGN+YesevaOne-Regular"/>
                <a:cs typeface="QEGTGN+YesevaOne-Regular"/>
              </a:rPr>
              <a:t>tower,</a:t>
            </a:r>
            <a:r>
              <a:rPr dirty="0" sz="6350">
                <a:solidFill>
                  <a:srgbClr val="ffffff"/>
                </a:solidFill>
                <a:latin typeface="QEGTGN+YesevaOne-Regular"/>
                <a:cs typeface="QEGTGN+YesevaOne-Regular"/>
              </a:rPr>
              <a:t> </a:t>
            </a:r>
            <a:r>
              <a:rPr dirty="0" sz="6350" spc="15">
                <a:solidFill>
                  <a:srgbClr val="ffffff"/>
                </a:solidFill>
                <a:latin typeface="QEGTGN+YesevaOne-Regular"/>
                <a:cs typeface="QEGTGN+YesevaOne-Regular"/>
              </a:rPr>
              <a:t>and</a:t>
            </a:r>
            <a:r>
              <a:rPr dirty="0" sz="6350" spc="-87">
                <a:solidFill>
                  <a:srgbClr val="ffffff"/>
                </a:solidFill>
                <a:latin typeface="QEGTGN+YesevaOne-Regular"/>
                <a:cs typeface="QEGTGN+YesevaOne-Regular"/>
              </a:rPr>
              <a:t> </a:t>
            </a:r>
            <a:r>
              <a:rPr dirty="0" sz="6350" spc="15">
                <a:solidFill>
                  <a:srgbClr val="8cca24"/>
                </a:solidFill>
                <a:latin typeface="QEGTGN+YesevaOne-Regular"/>
                <a:cs typeface="QEGTGN+YesevaOne-Regular"/>
              </a:rPr>
              <a:t>30</a:t>
            </a:r>
            <a:r>
              <a:rPr dirty="0" sz="6350">
                <a:solidFill>
                  <a:srgbClr val="8cca24"/>
                </a:solidFill>
                <a:latin typeface="QEGTGN+YesevaOne-Regular"/>
                <a:cs typeface="QEGTGN+YesevaOne-Regular"/>
              </a:rPr>
              <a:t> </a:t>
            </a:r>
            <a:r>
              <a:rPr dirty="0" sz="6350" spc="15">
                <a:solidFill>
                  <a:srgbClr val="8cca24"/>
                </a:solidFill>
                <a:latin typeface="QEGTGN+YesevaOne-Regular"/>
                <a:cs typeface="QEGTGN+YesevaOne-Regular"/>
              </a:rPr>
              <a:t>minutes</a:t>
            </a:r>
            <a:r>
              <a:rPr dirty="0" sz="6350">
                <a:solidFill>
                  <a:srgbClr val="8cca24"/>
                </a:solidFill>
                <a:latin typeface="QEGTGN+YesevaOne-Regular"/>
                <a:cs typeface="QEGTGN+YesevaOne-Regular"/>
              </a:rPr>
              <a:t> </a:t>
            </a:r>
            <a:r>
              <a:rPr dirty="0" sz="6350" spc="10">
                <a:solidFill>
                  <a:srgbClr val="ffffff"/>
                </a:solidFill>
                <a:latin typeface="QEGTGN+YesevaOne-Regular"/>
                <a:cs typeface="QEGTGN+YesevaOne-Regular"/>
              </a:rPr>
              <a:t>to</a:t>
            </a:r>
            <a:r>
              <a:rPr dirty="0" sz="6350" spc="10">
                <a:solidFill>
                  <a:srgbClr val="ffffff"/>
                </a:solidFill>
                <a:latin typeface="QEGTGN+YesevaOne-Regular"/>
                <a:cs typeface="QEGTGN+YesevaOne-Regular"/>
              </a:rPr>
              <a:t> </a:t>
            </a:r>
            <a:r>
              <a:rPr dirty="0" sz="6350" spc="14">
                <a:solidFill>
                  <a:srgbClr val="ffffff"/>
                </a:solidFill>
                <a:latin typeface="QEGTGN+YesevaOne-Regular"/>
                <a:cs typeface="QEGTGN+YesevaOne-Regular"/>
              </a:rPr>
              <a:t>execute</a:t>
            </a:r>
          </a:p>
          <a:p>
            <a:pPr marL="0" marR="0">
              <a:lnSpc>
                <a:spcPts val="6375"/>
              </a:lnSpc>
              <a:spcBef>
                <a:spcPts val="0"/>
              </a:spcBef>
              <a:spcAft>
                <a:spcPts val="0"/>
              </a:spcAft>
            </a:pPr>
            <a:r>
              <a:rPr dirty="0" sz="6350" spc="12">
                <a:solidFill>
                  <a:srgbClr val="ffffff"/>
                </a:solidFill>
                <a:latin typeface="QEGTGN+YesevaOne-Regular"/>
                <a:cs typeface="QEGTGN+YesevaOne-Regular"/>
              </a:rPr>
              <a:t>their</a:t>
            </a:r>
            <a:r>
              <a:rPr dirty="0" sz="6350">
                <a:solidFill>
                  <a:srgbClr val="ffffff"/>
                </a:solidFill>
                <a:latin typeface="QEGTGN+YesevaOne-Regular"/>
                <a:cs typeface="QEGTGN+YesevaOne-Regular"/>
              </a:rPr>
              <a:t> </a:t>
            </a:r>
            <a:r>
              <a:rPr dirty="0" sz="6350" spc="14">
                <a:solidFill>
                  <a:srgbClr val="ffffff"/>
                </a:solidFill>
                <a:latin typeface="QEGTGN+YesevaOne-Regular"/>
                <a:cs typeface="QEGTGN+YesevaOne-Regular"/>
              </a:rPr>
              <a:t>design.</a:t>
            </a:r>
          </a:p>
        </p:txBody>
      </p:sp>
    </p:spTree>
  </p:cSld>
  <p:clrMapOvr>
    <a:masterClrMapping/>
  </p:clrMapOvr>
</p:sld>
</file>

<file path=ppt/slides/slide6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18288000" cy="10287000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2093767" y="106924"/>
            <a:ext cx="14341087" cy="2901136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2543"/>
              </a:lnSpc>
              <a:spcBef>
                <a:spcPts val="0"/>
              </a:spcBef>
              <a:spcAft>
                <a:spcPts val="0"/>
              </a:spcAft>
            </a:pPr>
            <a:r>
              <a:rPr dirty="0" sz="17000" spc="-10">
                <a:solidFill>
                  <a:srgbClr val="fffd47"/>
                </a:solidFill>
                <a:latin typeface="OQECVO+Fascinate-Regular"/>
                <a:cs typeface="OQECVO+Fascinate-Regular"/>
              </a:rPr>
              <a:t>Competition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634771" y="3623831"/>
            <a:ext cx="16944020" cy="973216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7363"/>
              </a:lnSpc>
              <a:spcBef>
                <a:spcPts val="0"/>
              </a:spcBef>
              <a:spcAft>
                <a:spcPts val="0"/>
              </a:spcAft>
            </a:pPr>
            <a:r>
              <a:rPr dirty="0" sz="6350" spc="15">
                <a:solidFill>
                  <a:srgbClr val="ffffff"/>
                </a:solidFill>
                <a:latin typeface="QEGTGN+YesevaOne-Regular"/>
                <a:cs typeface="QEGTGN+YesevaOne-Regular"/>
              </a:rPr>
              <a:t>Each</a:t>
            </a:r>
            <a:r>
              <a:rPr dirty="0" sz="6350">
                <a:solidFill>
                  <a:srgbClr val="ffffff"/>
                </a:solidFill>
                <a:latin typeface="QEGTGN+YesevaOne-Regular"/>
                <a:cs typeface="QEGTGN+YesevaOne-Regular"/>
              </a:rPr>
              <a:t> </a:t>
            </a:r>
            <a:r>
              <a:rPr dirty="0" sz="6350" spc="15">
                <a:solidFill>
                  <a:srgbClr val="ffffff"/>
                </a:solidFill>
                <a:latin typeface="QEGTGN+YesevaOne-Regular"/>
                <a:cs typeface="QEGTGN+YesevaOne-Regular"/>
              </a:rPr>
              <a:t>tower</a:t>
            </a:r>
            <a:r>
              <a:rPr dirty="0" sz="6350">
                <a:solidFill>
                  <a:srgbClr val="ffffff"/>
                </a:solidFill>
                <a:latin typeface="QEGTGN+YesevaOne-Regular"/>
                <a:cs typeface="QEGTGN+YesevaOne-Regular"/>
              </a:rPr>
              <a:t> </a:t>
            </a:r>
            <a:r>
              <a:rPr dirty="0" sz="6350" spc="12">
                <a:solidFill>
                  <a:srgbClr val="ffffff"/>
                </a:solidFill>
                <a:latin typeface="QEGTGN+YesevaOne-Regular"/>
                <a:cs typeface="QEGTGN+YesevaOne-Regular"/>
              </a:rPr>
              <a:t>will</a:t>
            </a:r>
            <a:r>
              <a:rPr dirty="0" sz="6350">
                <a:solidFill>
                  <a:srgbClr val="ffffff"/>
                </a:solidFill>
                <a:latin typeface="QEGTGN+YesevaOne-Regular"/>
                <a:cs typeface="QEGTGN+YesevaOne-Regular"/>
              </a:rPr>
              <a:t> </a:t>
            </a:r>
            <a:r>
              <a:rPr dirty="0" sz="6350" spc="15">
                <a:solidFill>
                  <a:srgbClr val="ffffff"/>
                </a:solidFill>
                <a:latin typeface="QEGTGN+YesevaOne-Regular"/>
                <a:cs typeface="QEGTGN+YesevaOne-Regular"/>
              </a:rPr>
              <a:t>be</a:t>
            </a:r>
            <a:r>
              <a:rPr dirty="0" sz="6350">
                <a:solidFill>
                  <a:srgbClr val="ffffff"/>
                </a:solidFill>
                <a:latin typeface="QEGTGN+YesevaOne-Regular"/>
                <a:cs typeface="QEGTGN+YesevaOne-Regular"/>
              </a:rPr>
              <a:t> </a:t>
            </a:r>
            <a:r>
              <a:rPr dirty="0" sz="6350" spc="12">
                <a:solidFill>
                  <a:srgbClr val="ffffff"/>
                </a:solidFill>
                <a:latin typeface="QEGTGN+YesevaOne-Regular"/>
                <a:cs typeface="QEGTGN+YesevaOne-Regular"/>
              </a:rPr>
              <a:t>required</a:t>
            </a:r>
            <a:r>
              <a:rPr dirty="0" sz="6350">
                <a:solidFill>
                  <a:srgbClr val="ffffff"/>
                </a:solidFill>
                <a:latin typeface="QEGTGN+YesevaOne-Regular"/>
                <a:cs typeface="QEGTGN+YesevaOne-Regular"/>
              </a:rPr>
              <a:t> </a:t>
            </a:r>
            <a:r>
              <a:rPr dirty="0" sz="6350" spc="10">
                <a:solidFill>
                  <a:srgbClr val="ffffff"/>
                </a:solidFill>
                <a:latin typeface="QEGTGN+YesevaOne-Regular"/>
                <a:cs typeface="QEGTGN+YesevaOne-Regular"/>
              </a:rPr>
              <a:t>to</a:t>
            </a:r>
            <a:r>
              <a:rPr dirty="0" sz="6350" spc="10">
                <a:solidFill>
                  <a:srgbClr val="ffffff"/>
                </a:solidFill>
                <a:latin typeface="QEGTGN+YesevaOne-Regular"/>
                <a:cs typeface="QEGTGN+YesevaOne-Regular"/>
              </a:rPr>
              <a:t> </a:t>
            </a:r>
            <a:r>
              <a:rPr dirty="0" sz="6350" spc="11">
                <a:solidFill>
                  <a:srgbClr val="ffffff"/>
                </a:solidFill>
                <a:latin typeface="QEGTGN+YesevaOne-Regular"/>
                <a:cs typeface="QEGTGN+YesevaOne-Regular"/>
              </a:rPr>
              <a:t>free</a:t>
            </a:r>
            <a:r>
              <a:rPr dirty="0" sz="6350">
                <a:solidFill>
                  <a:srgbClr val="ffffff"/>
                </a:solidFill>
                <a:latin typeface="QEGTGN+YesevaOne-Regular"/>
                <a:cs typeface="QEGTGN+YesevaOne-Regular"/>
              </a:rPr>
              <a:t> </a:t>
            </a:r>
            <a:r>
              <a:rPr dirty="0" sz="6350" spc="14">
                <a:solidFill>
                  <a:srgbClr val="ffffff"/>
                </a:solidFill>
                <a:latin typeface="QEGTGN+YesevaOne-Regular"/>
                <a:cs typeface="QEGTGN+YesevaOne-Regular"/>
              </a:rPr>
              <a:t>stand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634771" y="4354359"/>
            <a:ext cx="16008905" cy="2671563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7825"/>
              </a:lnSpc>
              <a:spcBef>
                <a:spcPts val="0"/>
              </a:spcBef>
              <a:spcAft>
                <a:spcPts val="0"/>
              </a:spcAft>
            </a:pPr>
            <a:r>
              <a:rPr dirty="0" sz="6350" spc="12">
                <a:solidFill>
                  <a:srgbClr val="ffffff"/>
                </a:solidFill>
                <a:latin typeface="QEGTGN+YesevaOne-Regular"/>
                <a:cs typeface="QEGTGN+YesevaOne-Regular"/>
              </a:rPr>
              <a:t>for</a:t>
            </a:r>
            <a:r>
              <a:rPr dirty="0" sz="6350">
                <a:solidFill>
                  <a:srgbClr val="ffffff"/>
                </a:solidFill>
                <a:latin typeface="QEGTGN+YesevaOne-Regular"/>
                <a:cs typeface="QEGTGN+YesevaOne-Regular"/>
              </a:rPr>
              <a:t> </a:t>
            </a:r>
            <a:r>
              <a:rPr dirty="0" sz="6350">
                <a:solidFill>
                  <a:srgbClr val="ffffff"/>
                </a:solidFill>
                <a:latin typeface="QEGTGN+YesevaOne-Regular"/>
                <a:cs typeface="QEGTGN+YesevaOne-Regular"/>
              </a:rPr>
              <a:t>a</a:t>
            </a:r>
            <a:r>
              <a:rPr dirty="0" sz="6350" spc="21">
                <a:solidFill>
                  <a:srgbClr val="ffffff"/>
                </a:solidFill>
                <a:latin typeface="QEGTGN+YesevaOne-Regular"/>
                <a:cs typeface="QEGTGN+YesevaOne-Regular"/>
              </a:rPr>
              <a:t> </a:t>
            </a:r>
            <a:r>
              <a:rPr dirty="0" sz="6350" spc="12">
                <a:solidFill>
                  <a:srgbClr val="ffffff"/>
                </a:solidFill>
                <a:latin typeface="QEGTGN+YesevaOne-Regular"/>
                <a:cs typeface="QEGTGN+YesevaOne-Regular"/>
              </a:rPr>
              <a:t>period</a:t>
            </a:r>
            <a:r>
              <a:rPr dirty="0" sz="6350">
                <a:solidFill>
                  <a:srgbClr val="ffffff"/>
                </a:solidFill>
                <a:latin typeface="QEGTGN+YesevaOne-Regular"/>
                <a:cs typeface="QEGTGN+YesevaOne-Regular"/>
              </a:rPr>
              <a:t> </a:t>
            </a:r>
            <a:r>
              <a:rPr dirty="0" sz="6350" spc="15">
                <a:solidFill>
                  <a:srgbClr val="ffffff"/>
                </a:solidFill>
                <a:latin typeface="QEGTGN+YesevaOne-Regular"/>
                <a:cs typeface="QEGTGN+YesevaOne-Regular"/>
              </a:rPr>
              <a:t>of</a:t>
            </a:r>
            <a:r>
              <a:rPr dirty="0" sz="6350">
                <a:solidFill>
                  <a:srgbClr val="ffffff"/>
                </a:solidFill>
                <a:latin typeface="QEGTGN+YesevaOne-Regular"/>
                <a:cs typeface="QEGTGN+YesevaOne-Regular"/>
              </a:rPr>
              <a:t> </a:t>
            </a:r>
            <a:r>
              <a:rPr dirty="0" sz="6350" spc="15">
                <a:solidFill>
                  <a:srgbClr val="ffffff"/>
                </a:solidFill>
                <a:latin typeface="QEGTGN+YesevaOne-Regular"/>
                <a:cs typeface="QEGTGN+YesevaOne-Regular"/>
              </a:rPr>
              <a:t>at</a:t>
            </a:r>
            <a:r>
              <a:rPr dirty="0" sz="6350">
                <a:solidFill>
                  <a:srgbClr val="ffffff"/>
                </a:solidFill>
                <a:latin typeface="QEGTGN+YesevaOne-Regular"/>
                <a:cs typeface="QEGTGN+YesevaOne-Regular"/>
              </a:rPr>
              <a:t> </a:t>
            </a:r>
            <a:r>
              <a:rPr dirty="0" sz="6350" spc="12">
                <a:solidFill>
                  <a:srgbClr val="ffffff"/>
                </a:solidFill>
                <a:latin typeface="QEGTGN+YesevaOne-Regular"/>
                <a:cs typeface="QEGTGN+YesevaOne-Regular"/>
              </a:rPr>
              <a:t>least</a:t>
            </a:r>
            <a:r>
              <a:rPr dirty="0" sz="6350">
                <a:solidFill>
                  <a:srgbClr val="ffffff"/>
                </a:solidFill>
                <a:latin typeface="QEGTGN+YesevaOne-Regular"/>
                <a:cs typeface="QEGTGN+YesevaOne-Regular"/>
              </a:rPr>
              <a:t> </a:t>
            </a:r>
            <a:r>
              <a:rPr dirty="0" sz="6350">
                <a:solidFill>
                  <a:srgbClr val="ffffff"/>
                </a:solidFill>
                <a:latin typeface="QEGTGN+YesevaOne-Regular"/>
                <a:cs typeface="QEGTGN+YesevaOne-Regular"/>
              </a:rPr>
              <a:t>1</a:t>
            </a:r>
            <a:r>
              <a:rPr dirty="0" sz="6350" spc="17">
                <a:solidFill>
                  <a:srgbClr val="ffffff"/>
                </a:solidFill>
                <a:latin typeface="QEGTGN+YesevaOne-Regular"/>
                <a:cs typeface="QEGTGN+YesevaOne-Regular"/>
              </a:rPr>
              <a:t> </a:t>
            </a:r>
            <a:r>
              <a:rPr dirty="0" sz="6350" spc="15">
                <a:solidFill>
                  <a:srgbClr val="ffffff"/>
                </a:solidFill>
                <a:latin typeface="QEGTGN+YesevaOne-Regular"/>
                <a:cs typeface="QEGTGN+YesevaOne-Regular"/>
              </a:rPr>
              <a:t>minute.</a:t>
            </a:r>
            <a:r>
              <a:rPr dirty="0" sz="6350" spc="60">
                <a:solidFill>
                  <a:srgbClr val="ffffff"/>
                </a:solidFill>
                <a:latin typeface="QEGTGN+YesevaOne-Regular"/>
                <a:cs typeface="QEGTGN+YesevaOne-Regular"/>
              </a:rPr>
              <a:t> </a:t>
            </a:r>
            <a:r>
              <a:rPr dirty="0" sz="6350">
                <a:solidFill>
                  <a:srgbClr val="ffffff"/>
                </a:solidFill>
                <a:latin typeface="IUOSWU+MSReferenceSpecialty"/>
                <a:cs typeface="IUOSWU+MSReferenceSpecialty"/>
              </a:rPr>
              <a:t></a:t>
            </a:r>
            <a:r>
              <a:rPr dirty="0" sz="6350" spc="219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6350" spc="15">
                <a:solidFill>
                  <a:srgbClr val="ffffff"/>
                </a:solidFill>
                <a:latin typeface="QEGTGN+YesevaOne-Regular"/>
                <a:cs typeface="QEGTGN+YesevaOne-Regular"/>
              </a:rPr>
              <a:t>The</a:t>
            </a:r>
          </a:p>
          <a:p>
            <a:pPr marL="0" marR="0">
              <a:lnSpc>
                <a:spcPts val="6375"/>
              </a:lnSpc>
              <a:spcBef>
                <a:spcPts val="0"/>
              </a:spcBef>
              <a:spcAft>
                <a:spcPts val="0"/>
              </a:spcAft>
            </a:pPr>
            <a:r>
              <a:rPr dirty="0" sz="6350" spc="14">
                <a:solidFill>
                  <a:srgbClr val="ffffff"/>
                </a:solidFill>
                <a:latin typeface="QEGTGN+YesevaOne-Regular"/>
                <a:cs typeface="QEGTGN+YesevaOne-Regular"/>
              </a:rPr>
              <a:t>height</a:t>
            </a:r>
            <a:r>
              <a:rPr dirty="0" sz="6350">
                <a:solidFill>
                  <a:srgbClr val="ffffff"/>
                </a:solidFill>
                <a:latin typeface="QEGTGN+YesevaOne-Regular"/>
                <a:cs typeface="QEGTGN+YesevaOne-Regular"/>
              </a:rPr>
              <a:t> </a:t>
            </a:r>
            <a:r>
              <a:rPr dirty="0" sz="6350" spc="15">
                <a:solidFill>
                  <a:srgbClr val="ffffff"/>
                </a:solidFill>
                <a:latin typeface="QEGTGN+YesevaOne-Regular"/>
                <a:cs typeface="QEGTGN+YesevaOne-Regular"/>
              </a:rPr>
              <a:t>of</a:t>
            </a:r>
            <a:r>
              <a:rPr dirty="0" sz="6350">
                <a:solidFill>
                  <a:srgbClr val="ffffff"/>
                </a:solidFill>
                <a:latin typeface="QEGTGN+YesevaOne-Regular"/>
                <a:cs typeface="QEGTGN+YesevaOne-Regular"/>
              </a:rPr>
              <a:t> </a:t>
            </a:r>
            <a:r>
              <a:rPr dirty="0" sz="6350" spc="14">
                <a:solidFill>
                  <a:srgbClr val="ffffff"/>
                </a:solidFill>
                <a:latin typeface="QEGTGN+YesevaOne-Regular"/>
                <a:cs typeface="QEGTGN+YesevaOne-Regular"/>
              </a:rPr>
              <a:t>each</a:t>
            </a:r>
            <a:r>
              <a:rPr dirty="0" sz="6350">
                <a:solidFill>
                  <a:srgbClr val="ffffff"/>
                </a:solidFill>
                <a:latin typeface="QEGTGN+YesevaOne-Regular"/>
                <a:cs typeface="QEGTGN+YesevaOne-Regular"/>
              </a:rPr>
              <a:t> </a:t>
            </a:r>
            <a:r>
              <a:rPr dirty="0" sz="6350" spc="15">
                <a:solidFill>
                  <a:srgbClr val="ffffff"/>
                </a:solidFill>
                <a:latin typeface="QEGTGN+YesevaOne-Regular"/>
                <a:cs typeface="QEGTGN+YesevaOne-Regular"/>
              </a:rPr>
              <a:t>tower</a:t>
            </a:r>
            <a:r>
              <a:rPr dirty="0" sz="6350">
                <a:solidFill>
                  <a:srgbClr val="ffffff"/>
                </a:solidFill>
                <a:latin typeface="QEGTGN+YesevaOne-Regular"/>
                <a:cs typeface="QEGTGN+YesevaOne-Regular"/>
              </a:rPr>
              <a:t> </a:t>
            </a:r>
            <a:r>
              <a:rPr dirty="0" sz="6350" spc="12">
                <a:solidFill>
                  <a:srgbClr val="ffffff"/>
                </a:solidFill>
                <a:latin typeface="QEGTGN+YesevaOne-Regular"/>
                <a:cs typeface="QEGTGN+YesevaOne-Regular"/>
              </a:rPr>
              <a:t>will</a:t>
            </a:r>
            <a:r>
              <a:rPr dirty="0" sz="6350">
                <a:solidFill>
                  <a:srgbClr val="ffffff"/>
                </a:solidFill>
                <a:latin typeface="QEGTGN+YesevaOne-Regular"/>
                <a:cs typeface="QEGTGN+YesevaOne-Regular"/>
              </a:rPr>
              <a:t> </a:t>
            </a:r>
            <a:r>
              <a:rPr dirty="0" sz="6350" spc="15">
                <a:solidFill>
                  <a:srgbClr val="ffffff"/>
                </a:solidFill>
                <a:latin typeface="QEGTGN+YesevaOne-Regular"/>
                <a:cs typeface="QEGTGN+YesevaOne-Regular"/>
              </a:rPr>
              <a:t>be</a:t>
            </a:r>
            <a:r>
              <a:rPr dirty="0" sz="6350">
                <a:solidFill>
                  <a:srgbClr val="ffffff"/>
                </a:solidFill>
                <a:latin typeface="QEGTGN+YesevaOne-Regular"/>
                <a:cs typeface="QEGTGN+YesevaOne-Regular"/>
              </a:rPr>
              <a:t> </a:t>
            </a:r>
            <a:r>
              <a:rPr dirty="0" sz="6350" spc="15">
                <a:solidFill>
                  <a:srgbClr val="ffffff"/>
                </a:solidFill>
                <a:latin typeface="QEGTGN+YesevaOne-Regular"/>
                <a:cs typeface="QEGTGN+YesevaOne-Regular"/>
              </a:rPr>
              <a:t>measured,</a:t>
            </a:r>
          </a:p>
          <a:p>
            <a:pPr marL="0" marR="0">
              <a:lnSpc>
                <a:spcPts val="6375"/>
              </a:lnSpc>
              <a:spcBef>
                <a:spcPts val="0"/>
              </a:spcBef>
              <a:spcAft>
                <a:spcPts val="0"/>
              </a:spcAft>
            </a:pPr>
            <a:r>
              <a:rPr dirty="0" sz="6350" spc="15">
                <a:solidFill>
                  <a:srgbClr val="ffffff"/>
                </a:solidFill>
                <a:latin typeface="QEGTGN+YesevaOne-Regular"/>
                <a:cs typeface="QEGTGN+YesevaOne-Regular"/>
              </a:rPr>
              <a:t>and</a:t>
            </a:r>
            <a:r>
              <a:rPr dirty="0" sz="6350">
                <a:solidFill>
                  <a:srgbClr val="ffffff"/>
                </a:solidFill>
                <a:latin typeface="QEGTGN+YesevaOne-Regular"/>
                <a:cs typeface="QEGTGN+YesevaOne-Regular"/>
              </a:rPr>
              <a:t> </a:t>
            </a:r>
            <a:r>
              <a:rPr dirty="0" sz="6350" spc="14">
                <a:solidFill>
                  <a:srgbClr val="ffffff"/>
                </a:solidFill>
                <a:latin typeface="QEGTGN+YesevaOne-Regular"/>
                <a:cs typeface="QEGTGN+YesevaOne-Regular"/>
              </a:rPr>
              <a:t>the</a:t>
            </a:r>
            <a:r>
              <a:rPr dirty="0" sz="6350">
                <a:solidFill>
                  <a:srgbClr val="ffffff"/>
                </a:solidFill>
                <a:latin typeface="QEGTGN+YesevaOne-Regular"/>
                <a:cs typeface="QEGTGN+YesevaOne-Regular"/>
              </a:rPr>
              <a:t> </a:t>
            </a:r>
            <a:r>
              <a:rPr dirty="0" sz="6350" spc="11">
                <a:solidFill>
                  <a:srgbClr val="ffffff"/>
                </a:solidFill>
                <a:latin typeface="QEGTGN+YesevaOne-Regular"/>
                <a:cs typeface="QEGTGN+YesevaOne-Regular"/>
              </a:rPr>
              <a:t>tallest</a:t>
            </a:r>
            <a:r>
              <a:rPr dirty="0" sz="6350">
                <a:solidFill>
                  <a:srgbClr val="ffffff"/>
                </a:solidFill>
                <a:latin typeface="QEGTGN+YesevaOne-Regular"/>
                <a:cs typeface="QEGTGN+YesevaOne-Regular"/>
              </a:rPr>
              <a:t> </a:t>
            </a:r>
            <a:r>
              <a:rPr dirty="0" sz="6350" spc="15">
                <a:solidFill>
                  <a:srgbClr val="ffffff"/>
                </a:solidFill>
                <a:latin typeface="QEGTGN+YesevaOne-Regular"/>
                <a:cs typeface="QEGTGN+YesevaOne-Regular"/>
              </a:rPr>
              <a:t>tower</a:t>
            </a:r>
            <a:r>
              <a:rPr dirty="0" sz="6350">
                <a:solidFill>
                  <a:srgbClr val="ffffff"/>
                </a:solidFill>
                <a:latin typeface="QEGTGN+YesevaOne-Regular"/>
                <a:cs typeface="QEGTGN+YesevaOne-Regular"/>
              </a:rPr>
              <a:t> </a:t>
            </a:r>
            <a:r>
              <a:rPr dirty="0" sz="6350" spc="12">
                <a:solidFill>
                  <a:srgbClr val="ffffff"/>
                </a:solidFill>
                <a:latin typeface="QEGTGN+YesevaOne-Regular"/>
                <a:cs typeface="QEGTGN+YesevaOne-Regular"/>
              </a:rPr>
              <a:t>will</a:t>
            </a:r>
            <a:r>
              <a:rPr dirty="0" sz="6350">
                <a:solidFill>
                  <a:srgbClr val="ffffff"/>
                </a:solidFill>
                <a:latin typeface="QEGTGN+YesevaOne-Regular"/>
                <a:cs typeface="QEGTGN+YesevaOne-Regular"/>
              </a:rPr>
              <a:t> </a:t>
            </a:r>
            <a:r>
              <a:rPr dirty="0" sz="6350" spc="15">
                <a:solidFill>
                  <a:srgbClr val="ffffff"/>
                </a:solidFill>
                <a:latin typeface="QEGTGN+YesevaOne-Regular"/>
                <a:cs typeface="QEGTGN+YesevaOne-Regular"/>
              </a:rPr>
              <a:t>win.</a:t>
            </a:r>
          </a:p>
        </p:txBody>
      </p:sp>
    </p:spTree>
  </p:cSld>
  <p:clrMapOvr>
    <a:masterClrMapping/>
  </p:clrMapOvr>
</p:sld>
</file>

<file path=ppt/slides/slide7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18288000" cy="10287000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3452541" y="3217221"/>
            <a:ext cx="10441413" cy="4245859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9209"/>
              </a:lnSpc>
              <a:spcBef>
                <a:spcPts val="0"/>
              </a:spcBef>
              <a:spcAft>
                <a:spcPts val="0"/>
              </a:spcAft>
            </a:pPr>
            <a:r>
              <a:rPr dirty="0" sz="7950" spc="12">
                <a:solidFill>
                  <a:srgbClr val="ffffff"/>
                </a:solidFill>
                <a:latin typeface="QEGTGN+YesevaOne-Regular"/>
                <a:cs typeface="QEGTGN+YesevaOne-Regular"/>
              </a:rPr>
              <a:t>Free</a:t>
            </a:r>
            <a:r>
              <a:rPr dirty="0" sz="7950">
                <a:solidFill>
                  <a:srgbClr val="ffffff"/>
                </a:solidFill>
                <a:latin typeface="QEGTGN+YesevaOne-Regular"/>
                <a:cs typeface="QEGTGN+YesevaOne-Regular"/>
              </a:rPr>
              <a:t> </a:t>
            </a:r>
            <a:r>
              <a:rPr dirty="0" sz="7950" spc="12">
                <a:solidFill>
                  <a:srgbClr val="ffffff"/>
                </a:solidFill>
                <a:latin typeface="QEGTGN+YesevaOne-Regular"/>
                <a:cs typeface="QEGTGN+YesevaOne-Regular"/>
              </a:rPr>
              <a:t>standing</a:t>
            </a:r>
            <a:r>
              <a:rPr dirty="0" sz="7950">
                <a:solidFill>
                  <a:srgbClr val="ffffff"/>
                </a:solidFill>
                <a:latin typeface="QEGTGN+YesevaOne-Regular"/>
                <a:cs typeface="QEGTGN+YesevaOne-Regular"/>
              </a:rPr>
              <a:t> </a:t>
            </a:r>
            <a:r>
              <a:rPr dirty="0" sz="7950" spc="11">
                <a:solidFill>
                  <a:srgbClr val="ffffff"/>
                </a:solidFill>
                <a:latin typeface="QEGTGN+YesevaOne-Regular"/>
                <a:cs typeface="QEGTGN+YesevaOne-Regular"/>
              </a:rPr>
              <a:t>for</a:t>
            </a:r>
            <a:r>
              <a:rPr dirty="0" sz="7950">
                <a:solidFill>
                  <a:srgbClr val="ffffff"/>
                </a:solidFill>
                <a:latin typeface="QEGTGN+YesevaOne-Regular"/>
                <a:cs typeface="QEGTGN+YesevaOne-Regular"/>
              </a:rPr>
              <a:t> </a:t>
            </a:r>
            <a:r>
              <a:rPr dirty="0" sz="7950" spc="15">
                <a:solidFill>
                  <a:srgbClr val="ffffff"/>
                </a:solidFill>
                <a:latin typeface="QEGTGN+YesevaOne-Regular"/>
                <a:cs typeface="QEGTGN+YesevaOne-Regular"/>
              </a:rPr>
              <a:t>at</a:t>
            </a:r>
          </a:p>
          <a:p>
            <a:pPr marL="1409643" marR="0">
              <a:lnSpc>
                <a:spcPts val="7973"/>
              </a:lnSpc>
              <a:spcBef>
                <a:spcPts val="0"/>
              </a:spcBef>
              <a:spcAft>
                <a:spcPts val="0"/>
              </a:spcAft>
            </a:pPr>
            <a:r>
              <a:rPr dirty="0" sz="7950" spc="11">
                <a:solidFill>
                  <a:srgbClr val="ffffff"/>
                </a:solidFill>
                <a:latin typeface="QEGTGN+YesevaOne-Regular"/>
                <a:cs typeface="QEGTGN+YesevaOne-Regular"/>
              </a:rPr>
              <a:t>least</a:t>
            </a:r>
            <a:r>
              <a:rPr dirty="0" sz="7950">
                <a:solidFill>
                  <a:srgbClr val="ffffff"/>
                </a:solidFill>
                <a:latin typeface="QEGTGN+YesevaOne-Regular"/>
                <a:cs typeface="QEGTGN+YesevaOne-Regular"/>
              </a:rPr>
              <a:t> </a:t>
            </a:r>
            <a:r>
              <a:rPr dirty="0" sz="7950">
                <a:solidFill>
                  <a:srgbClr val="ffffff"/>
                </a:solidFill>
                <a:latin typeface="QEGTGN+YesevaOne-Regular"/>
                <a:cs typeface="QEGTGN+YesevaOne-Regular"/>
              </a:rPr>
              <a:t>1</a:t>
            </a:r>
            <a:r>
              <a:rPr dirty="0" sz="7950" spc="17">
                <a:solidFill>
                  <a:srgbClr val="ffffff"/>
                </a:solidFill>
                <a:latin typeface="QEGTGN+YesevaOne-Regular"/>
                <a:cs typeface="QEGTGN+YesevaOne-Regular"/>
              </a:rPr>
              <a:t> </a:t>
            </a:r>
            <a:r>
              <a:rPr dirty="0" sz="7950" spc="14">
                <a:solidFill>
                  <a:srgbClr val="ffffff"/>
                </a:solidFill>
                <a:latin typeface="QEGTGN+YesevaOne-Regular"/>
                <a:cs typeface="QEGTGN+YesevaOne-Regular"/>
              </a:rPr>
              <a:t>minute.</a:t>
            </a:r>
          </a:p>
          <a:p>
            <a:pPr marL="15577" marR="0">
              <a:lnSpc>
                <a:spcPts val="7973"/>
              </a:lnSpc>
              <a:spcBef>
                <a:spcPts val="0"/>
              </a:spcBef>
              <a:spcAft>
                <a:spcPts val="0"/>
              </a:spcAft>
            </a:pPr>
            <a:r>
              <a:rPr dirty="0" sz="7950">
                <a:solidFill>
                  <a:srgbClr val="ffffff"/>
                </a:solidFill>
                <a:latin typeface="QEGTGN+YesevaOne-Regular"/>
                <a:cs typeface="QEGTGN+YesevaOne-Regular"/>
              </a:rPr>
              <a:t>(</a:t>
            </a:r>
            <a:r>
              <a:rPr dirty="0" sz="7950" spc="15">
                <a:solidFill>
                  <a:srgbClr val="fffd47"/>
                </a:solidFill>
                <a:latin typeface="QEGTGN+YesevaOne-Regular"/>
                <a:cs typeface="QEGTGN+YesevaOne-Regular"/>
              </a:rPr>
              <a:t>cannot</a:t>
            </a:r>
            <a:r>
              <a:rPr dirty="0" sz="7950">
                <a:solidFill>
                  <a:srgbClr val="fffd47"/>
                </a:solidFill>
                <a:latin typeface="QEGTGN+YesevaOne-Regular"/>
                <a:cs typeface="QEGTGN+YesevaOne-Regular"/>
              </a:rPr>
              <a:t> </a:t>
            </a:r>
            <a:r>
              <a:rPr dirty="0" sz="7950" spc="15">
                <a:solidFill>
                  <a:srgbClr val="fffd47"/>
                </a:solidFill>
                <a:latin typeface="QEGTGN+YesevaOne-Regular"/>
                <a:cs typeface="QEGTGN+YesevaOne-Regular"/>
              </a:rPr>
              <a:t>be</a:t>
            </a:r>
            <a:r>
              <a:rPr dirty="0" sz="7950">
                <a:solidFill>
                  <a:srgbClr val="fffd47"/>
                </a:solidFill>
                <a:latin typeface="QEGTGN+YesevaOne-Regular"/>
                <a:cs typeface="QEGTGN+YesevaOne-Regular"/>
              </a:rPr>
              <a:t> </a:t>
            </a:r>
            <a:r>
              <a:rPr dirty="0" sz="7950" spc="12">
                <a:solidFill>
                  <a:srgbClr val="fffd47"/>
                </a:solidFill>
                <a:latin typeface="QEGTGN+YesevaOne-Regular"/>
                <a:cs typeface="QEGTGN+YesevaOne-Regular"/>
              </a:rPr>
              <a:t>attached</a:t>
            </a:r>
          </a:p>
          <a:p>
            <a:pPr marL="2005379" marR="0">
              <a:lnSpc>
                <a:spcPts val="7973"/>
              </a:lnSpc>
              <a:spcBef>
                <a:spcPts val="0"/>
              </a:spcBef>
              <a:spcAft>
                <a:spcPts val="0"/>
              </a:spcAft>
            </a:pPr>
            <a:r>
              <a:rPr dirty="0" sz="7950" spc="10">
                <a:solidFill>
                  <a:srgbClr val="fffd47"/>
                </a:solidFill>
                <a:latin typeface="QEGTGN+YesevaOne-Regular"/>
                <a:cs typeface="QEGTGN+YesevaOne-Regular"/>
              </a:rPr>
              <a:t>to</a:t>
            </a:r>
            <a:r>
              <a:rPr dirty="0" sz="7950" spc="10">
                <a:solidFill>
                  <a:srgbClr val="fffd47"/>
                </a:solidFill>
                <a:latin typeface="QEGTGN+YesevaOne-Regular"/>
                <a:cs typeface="QEGTGN+YesevaOne-Regular"/>
              </a:rPr>
              <a:t> </a:t>
            </a:r>
            <a:r>
              <a:rPr dirty="0" sz="7950" spc="12">
                <a:solidFill>
                  <a:srgbClr val="fffd47"/>
                </a:solidFill>
                <a:latin typeface="QEGTGN+YesevaOne-Regular"/>
                <a:cs typeface="QEGTGN+YesevaOne-Regular"/>
              </a:rPr>
              <a:t>the</a:t>
            </a:r>
            <a:r>
              <a:rPr dirty="0" sz="7950">
                <a:solidFill>
                  <a:srgbClr val="fffd47"/>
                </a:solidFill>
                <a:latin typeface="QEGTGN+YesevaOne-Regular"/>
                <a:cs typeface="QEGTGN+YesevaOne-Regular"/>
              </a:rPr>
              <a:t> </a:t>
            </a:r>
            <a:r>
              <a:rPr dirty="0" sz="7950" spc="10">
                <a:solidFill>
                  <a:srgbClr val="fffd47"/>
                </a:solidFill>
                <a:latin typeface="QEGTGN+YesevaOne-Regular"/>
                <a:cs typeface="QEGTGN+YesevaOne-Regular"/>
              </a:rPr>
              <a:t>floor</a:t>
            </a:r>
            <a:r>
              <a:rPr dirty="0" sz="7950">
                <a:solidFill>
                  <a:srgbClr val="ffffff"/>
                </a:solidFill>
                <a:latin typeface="QEGTGN+YesevaOne-Regular"/>
                <a:cs typeface="QEGTGN+YesevaOne-Regular"/>
              </a:rPr>
              <a:t>)</a:t>
            </a:r>
          </a:p>
        </p:txBody>
      </p:sp>
    </p:spTree>
  </p:cSld>
  <p:clrMapOvr>
    <a:masterClrMapping/>
  </p:clrMapOvr>
</p:sld>
</file>

<file path=ppt/slides/slide8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18288000" cy="10287000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4038585" y="1660960"/>
            <a:ext cx="11086108" cy="4363164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4531"/>
              </a:lnSpc>
              <a:spcBef>
                <a:spcPts val="0"/>
              </a:spcBef>
              <a:spcAft>
                <a:spcPts val="0"/>
              </a:spcAft>
            </a:pPr>
            <a:r>
              <a:rPr dirty="0" sz="13950">
                <a:solidFill>
                  <a:srgbClr val="ffffff"/>
                </a:solidFill>
                <a:latin typeface="HMCWBD+AlojaExtended"/>
                <a:cs typeface="HMCWBD+AlojaExtended"/>
              </a:rPr>
              <a:t>Paper</a:t>
            </a:r>
            <a:r>
              <a:rPr dirty="0" sz="13950" spc="-11">
                <a:solidFill>
                  <a:srgbClr val="ffffff"/>
                </a:solidFill>
                <a:latin typeface="HMCWBD+AlojaExtended"/>
                <a:cs typeface="HMCWBD+AlojaExtended"/>
              </a:rPr>
              <a:t> </a:t>
            </a:r>
            <a:r>
              <a:rPr dirty="0" sz="13950">
                <a:solidFill>
                  <a:srgbClr val="ffffff"/>
                </a:solidFill>
                <a:latin typeface="HMCWBD+AlojaExtended"/>
                <a:cs typeface="HMCWBD+AlojaExtended"/>
              </a:rPr>
              <a:t>Tower</a:t>
            </a:r>
          </a:p>
          <a:p>
            <a:pPr marL="1446212" marR="0">
              <a:lnSpc>
                <a:spcPts val="14531"/>
              </a:lnSpc>
              <a:spcBef>
                <a:spcPts val="5042"/>
              </a:spcBef>
              <a:spcAft>
                <a:spcPts val="0"/>
              </a:spcAft>
            </a:pPr>
            <a:r>
              <a:rPr dirty="0" sz="13950">
                <a:solidFill>
                  <a:srgbClr val="ffffff"/>
                </a:solidFill>
                <a:latin typeface="HMCWBD+AlojaExtended"/>
                <a:cs typeface="HMCWBD+AlojaExtended"/>
              </a:rPr>
              <a:t>Examples</a:t>
            </a:r>
          </a:p>
        </p:txBody>
      </p:sp>
    </p:spTree>
  </p:cSld>
  <p:clrMapOvr>
    <a:masterClrMapping/>
  </p:clrMapOvr>
</p:sld>
</file>

<file path=ppt/slides/slide9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18288000" cy="10287000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Theme Office">
  <a:themeElements>
    <a:clrScheme name="Standard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Standard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tandard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PresentationFormat>On-screen Show (4:3)</PresentationFormat>
  <ScaleCrop>false</ScaleCrop>
  <LinksUpToDate>false</LinksUpToDate>
  <SharedDoc>false</SharedDoc>
  <HyperlinksChanged>false</HyperlinksChanged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Presentation PowerPoint</dc:title>
  <cp:revision>1</cp:revision>
  <dcterms:modified xsi:type="dcterms:W3CDTF">2023-09-27T06:29:33-05:00</dcterms:modified>
</cp:coreProperties>
</file>