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813" r:id="rId3"/>
    <p:sldId id="311" r:id="rId4"/>
    <p:sldId id="264" r:id="rId5"/>
    <p:sldId id="314" r:id="rId6"/>
    <p:sldId id="265" r:id="rId7"/>
    <p:sldId id="814" r:id="rId8"/>
    <p:sldId id="266" r:id="rId9"/>
    <p:sldId id="31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29FAEE-D528-40AC-AA13-37C28639E1B4}" v="1" dt="2025-01-29T07:04:53.883"/>
    <p1510:client id="{6268E6CC-382A-4FF3-9E0C-891C6AB5816C}" v="8" dt="2025-01-29T07:28:04.0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85" autoAdjust="0"/>
    <p:restoredTop sz="89339" autoAdjust="0"/>
  </p:normalViewPr>
  <p:slideViewPr>
    <p:cSldViewPr snapToGrid="0">
      <p:cViewPr varScale="1">
        <p:scale>
          <a:sx n="65" d="100"/>
          <a:sy n="65" d="100"/>
        </p:scale>
        <p:origin x="1498"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Ness" userId="da2676b17da1c61f" providerId="LiveId" clId="{6268E6CC-382A-4FF3-9E0C-891C6AB5816C}"/>
    <pc:docChg chg="undo custSel delSld modSld">
      <pc:chgData name="Andrew Ness" userId="da2676b17da1c61f" providerId="LiveId" clId="{6268E6CC-382A-4FF3-9E0C-891C6AB5816C}" dt="2025-01-29T07:31:02.702" v="45" actId="20577"/>
      <pc:docMkLst>
        <pc:docMk/>
      </pc:docMkLst>
      <pc:sldChg chg="del">
        <pc:chgData name="Andrew Ness" userId="da2676b17da1c61f" providerId="LiveId" clId="{6268E6CC-382A-4FF3-9E0C-891C6AB5816C}" dt="2025-01-29T07:07:15.182" v="0" actId="2696"/>
        <pc:sldMkLst>
          <pc:docMk/>
          <pc:sldMk cId="1545865325" sldId="262"/>
        </pc:sldMkLst>
      </pc:sldChg>
      <pc:sldChg chg="setBg">
        <pc:chgData name="Andrew Ness" userId="da2676b17da1c61f" providerId="LiveId" clId="{6268E6CC-382A-4FF3-9E0C-891C6AB5816C}" dt="2025-01-29T07:13:43.232" v="7"/>
        <pc:sldMkLst>
          <pc:docMk/>
          <pc:sldMk cId="2786590496" sldId="264"/>
        </pc:sldMkLst>
      </pc:sldChg>
      <pc:sldChg chg="addSp delSp modSp mod">
        <pc:chgData name="Andrew Ness" userId="da2676b17da1c61f" providerId="LiveId" clId="{6268E6CC-382A-4FF3-9E0C-891C6AB5816C}" dt="2025-01-29T07:29:50.675" v="40" actId="1076"/>
        <pc:sldMkLst>
          <pc:docMk/>
          <pc:sldMk cId="4270068828" sldId="265"/>
        </pc:sldMkLst>
        <pc:spChg chg="mod">
          <ac:chgData name="Andrew Ness" userId="da2676b17da1c61f" providerId="LiveId" clId="{6268E6CC-382A-4FF3-9E0C-891C6AB5816C}" dt="2025-01-29T07:29:50.675" v="40" actId="1076"/>
          <ac:spMkLst>
            <pc:docMk/>
            <pc:sldMk cId="4270068828" sldId="265"/>
            <ac:spMk id="2" creationId="{2AC32268-788D-408F-992F-47721F264307}"/>
          </ac:spMkLst>
        </pc:spChg>
        <pc:spChg chg="mod">
          <ac:chgData name="Andrew Ness" userId="da2676b17da1c61f" providerId="LiveId" clId="{6268E6CC-382A-4FF3-9E0C-891C6AB5816C}" dt="2025-01-29T07:24:13.420" v="21" actId="26606"/>
          <ac:spMkLst>
            <pc:docMk/>
            <pc:sldMk cId="4270068828" sldId="265"/>
            <ac:spMk id="3" creationId="{BFEC6C19-9EC2-460E-B1AB-49A64EF08AE1}"/>
          </ac:spMkLst>
        </pc:spChg>
        <pc:spChg chg="add del">
          <ac:chgData name="Andrew Ness" userId="da2676b17da1c61f" providerId="LiveId" clId="{6268E6CC-382A-4FF3-9E0C-891C6AB5816C}" dt="2025-01-29T07:24:13.420" v="21" actId="26606"/>
          <ac:spMkLst>
            <pc:docMk/>
            <pc:sldMk cId="4270068828" sldId="265"/>
            <ac:spMk id="8" creationId="{B34F5AD2-EDBD-4BBD-A55C-EAFFD0C7097A}"/>
          </ac:spMkLst>
        </pc:spChg>
        <pc:spChg chg="add del">
          <ac:chgData name="Andrew Ness" userId="da2676b17da1c61f" providerId="LiveId" clId="{6268E6CC-382A-4FF3-9E0C-891C6AB5816C}" dt="2025-01-29T07:24:13.420" v="21" actId="26606"/>
          <ac:spMkLst>
            <pc:docMk/>
            <pc:sldMk cId="4270068828" sldId="265"/>
            <ac:spMk id="10" creationId="{C3896A03-3945-419A-B66B-4EE266EDD152}"/>
          </ac:spMkLst>
        </pc:spChg>
        <pc:spChg chg="add del">
          <ac:chgData name="Andrew Ness" userId="da2676b17da1c61f" providerId="LiveId" clId="{6268E6CC-382A-4FF3-9E0C-891C6AB5816C}" dt="2025-01-29T07:24:13.420" v="21" actId="26606"/>
          <ac:spMkLst>
            <pc:docMk/>
            <pc:sldMk cId="4270068828" sldId="265"/>
            <ac:spMk id="12" creationId="{B8EAE243-3A9F-4A46-B0D9-04C723A8A1BD}"/>
          </ac:spMkLst>
        </pc:spChg>
        <pc:spChg chg="add del">
          <ac:chgData name="Andrew Ness" userId="da2676b17da1c61f" providerId="LiveId" clId="{6268E6CC-382A-4FF3-9E0C-891C6AB5816C}" dt="2025-01-29T07:24:13.420" v="21" actId="26606"/>
          <ac:spMkLst>
            <pc:docMk/>
            <pc:sldMk cId="4270068828" sldId="265"/>
            <ac:spMk id="17" creationId="{777A147A-9ED8-46B4-8660-1B3C2AA880B5}"/>
          </ac:spMkLst>
        </pc:spChg>
        <pc:spChg chg="add del">
          <ac:chgData name="Andrew Ness" userId="da2676b17da1c61f" providerId="LiveId" clId="{6268E6CC-382A-4FF3-9E0C-891C6AB5816C}" dt="2025-01-29T07:24:13.420" v="21" actId="26606"/>
          <ac:spMkLst>
            <pc:docMk/>
            <pc:sldMk cId="4270068828" sldId="265"/>
            <ac:spMk id="19" creationId="{5D6C15A0-C087-4593-8414-2B4EC1CDC3DE}"/>
          </ac:spMkLst>
        </pc:spChg>
      </pc:sldChg>
      <pc:sldChg chg="modSp mod">
        <pc:chgData name="Andrew Ness" userId="da2676b17da1c61f" providerId="LiveId" clId="{6268E6CC-382A-4FF3-9E0C-891C6AB5816C}" dt="2025-01-29T07:30:26.487" v="43" actId="108"/>
        <pc:sldMkLst>
          <pc:docMk/>
          <pc:sldMk cId="549590704" sldId="266"/>
        </pc:sldMkLst>
        <pc:spChg chg="mod">
          <ac:chgData name="Andrew Ness" userId="da2676b17da1c61f" providerId="LiveId" clId="{6268E6CC-382A-4FF3-9E0C-891C6AB5816C}" dt="2025-01-29T07:30:26.487" v="43" actId="108"/>
          <ac:spMkLst>
            <pc:docMk/>
            <pc:sldMk cId="549590704" sldId="266"/>
            <ac:spMk id="2" creationId="{097AFD4D-9FD9-4812-AA24-7DB5BA0AB584}"/>
          </ac:spMkLst>
        </pc:spChg>
      </pc:sldChg>
      <pc:sldChg chg="modSp mod">
        <pc:chgData name="Andrew Ness" userId="da2676b17da1c61f" providerId="LiveId" clId="{6268E6CC-382A-4FF3-9E0C-891C6AB5816C}" dt="2025-01-29T07:31:02.702" v="45" actId="20577"/>
        <pc:sldMkLst>
          <pc:docMk/>
          <pc:sldMk cId="832063097" sldId="267"/>
        </pc:sldMkLst>
        <pc:spChg chg="mod">
          <ac:chgData name="Andrew Ness" userId="da2676b17da1c61f" providerId="LiveId" clId="{6268E6CC-382A-4FF3-9E0C-891C6AB5816C}" dt="2025-01-29T07:31:02.702" v="45" actId="20577"/>
          <ac:spMkLst>
            <pc:docMk/>
            <pc:sldMk cId="832063097" sldId="267"/>
            <ac:spMk id="2" creationId="{3BE107CC-27EF-48D5-B983-7BECE2226F3A}"/>
          </ac:spMkLst>
        </pc:spChg>
      </pc:sldChg>
      <pc:sldChg chg="del">
        <pc:chgData name="Andrew Ness" userId="da2676b17da1c61f" providerId="LiveId" clId="{6268E6CC-382A-4FF3-9E0C-891C6AB5816C}" dt="2025-01-29T07:08:37.021" v="2" actId="2696"/>
        <pc:sldMkLst>
          <pc:docMk/>
          <pc:sldMk cId="2855065444" sldId="268"/>
        </pc:sldMkLst>
      </pc:sldChg>
      <pc:sldChg chg="del">
        <pc:chgData name="Andrew Ness" userId="da2676b17da1c61f" providerId="LiveId" clId="{6268E6CC-382A-4FF3-9E0C-891C6AB5816C}" dt="2025-01-29T07:07:15.182" v="0" actId="2696"/>
        <pc:sldMkLst>
          <pc:docMk/>
          <pc:sldMk cId="3969733191" sldId="269"/>
        </pc:sldMkLst>
      </pc:sldChg>
      <pc:sldChg chg="addSp delSp modSp mod setClrOvrMap">
        <pc:chgData name="Andrew Ness" userId="da2676b17da1c61f" providerId="LiveId" clId="{6268E6CC-382A-4FF3-9E0C-891C6AB5816C}" dt="2025-01-29T07:19:41.355" v="15" actId="26606"/>
        <pc:sldMkLst>
          <pc:docMk/>
          <pc:sldMk cId="7178977" sldId="311"/>
        </pc:sldMkLst>
        <pc:spChg chg="mod">
          <ac:chgData name="Andrew Ness" userId="da2676b17da1c61f" providerId="LiveId" clId="{6268E6CC-382A-4FF3-9E0C-891C6AB5816C}" dt="2025-01-29T07:19:41.355" v="15" actId="26606"/>
          <ac:spMkLst>
            <pc:docMk/>
            <pc:sldMk cId="7178977" sldId="311"/>
            <ac:spMk id="2" creationId="{DCB5393F-D318-4A82-B9C2-98670E10B079}"/>
          </ac:spMkLst>
        </pc:spChg>
        <pc:spChg chg="mod">
          <ac:chgData name="Andrew Ness" userId="da2676b17da1c61f" providerId="LiveId" clId="{6268E6CC-382A-4FF3-9E0C-891C6AB5816C}" dt="2025-01-29T07:19:41.355" v="15" actId="26606"/>
          <ac:spMkLst>
            <pc:docMk/>
            <pc:sldMk cId="7178977" sldId="311"/>
            <ac:spMk id="3" creationId="{FAC3365A-4655-4D76-82D0-9C5F2906F842}"/>
          </ac:spMkLst>
        </pc:spChg>
        <pc:spChg chg="add del">
          <ac:chgData name="Andrew Ness" userId="da2676b17da1c61f" providerId="LiveId" clId="{6268E6CC-382A-4FF3-9E0C-891C6AB5816C}" dt="2025-01-29T07:19:41.355" v="15" actId="26606"/>
          <ac:spMkLst>
            <pc:docMk/>
            <pc:sldMk cId="7178977" sldId="311"/>
            <ac:spMk id="23" creationId="{889FFB6D-03D3-44AC-BBAA-FA8A286C95A7}"/>
          </ac:spMkLst>
        </pc:spChg>
        <pc:spChg chg="add del">
          <ac:chgData name="Andrew Ness" userId="da2676b17da1c61f" providerId="LiveId" clId="{6268E6CC-382A-4FF3-9E0C-891C6AB5816C}" dt="2025-01-29T07:19:41.344" v="14" actId="26606"/>
          <ac:spMkLst>
            <pc:docMk/>
            <pc:sldMk cId="7178977" sldId="311"/>
            <ac:spMk id="28" creationId="{F13C74B1-5B17-4795-BED0-7140497B445A}"/>
          </ac:spMkLst>
        </pc:spChg>
        <pc:spChg chg="add del">
          <ac:chgData name="Andrew Ness" userId="da2676b17da1c61f" providerId="LiveId" clId="{6268E6CC-382A-4FF3-9E0C-891C6AB5816C}" dt="2025-01-29T07:19:41.344" v="14" actId="26606"/>
          <ac:spMkLst>
            <pc:docMk/>
            <pc:sldMk cId="7178977" sldId="311"/>
            <ac:spMk id="30" creationId="{D4974D33-8DC5-464E-8C6D-BE58F0669C17}"/>
          </ac:spMkLst>
        </pc:spChg>
        <pc:spChg chg="add">
          <ac:chgData name="Andrew Ness" userId="da2676b17da1c61f" providerId="LiveId" clId="{6268E6CC-382A-4FF3-9E0C-891C6AB5816C}" dt="2025-01-29T07:19:41.355" v="15" actId="26606"/>
          <ac:spMkLst>
            <pc:docMk/>
            <pc:sldMk cId="7178977" sldId="311"/>
            <ac:spMk id="32" creationId="{45D37F4E-DDB4-456B-97E0-9937730A039F}"/>
          </ac:spMkLst>
        </pc:spChg>
        <pc:spChg chg="add">
          <ac:chgData name="Andrew Ness" userId="da2676b17da1c61f" providerId="LiveId" clId="{6268E6CC-382A-4FF3-9E0C-891C6AB5816C}" dt="2025-01-29T07:19:41.355" v="15" actId="26606"/>
          <ac:spMkLst>
            <pc:docMk/>
            <pc:sldMk cId="7178977" sldId="311"/>
            <ac:spMk id="33" creationId="{B2DD41CD-8F47-4F56-AD12-4E2FF7696987}"/>
          </ac:spMkLst>
        </pc:spChg>
        <pc:picChg chg="del">
          <ac:chgData name="Andrew Ness" userId="da2676b17da1c61f" providerId="LiveId" clId="{6268E6CC-382A-4FF3-9E0C-891C6AB5816C}" dt="2025-01-29T07:15:11.302" v="9" actId="21"/>
          <ac:picMkLst>
            <pc:docMk/>
            <pc:sldMk cId="7178977" sldId="311"/>
            <ac:picMk id="4" creationId="{C9F8B264-9C46-4FB5-BE3C-D4E858532372}"/>
          </ac:picMkLst>
        </pc:picChg>
        <pc:picChg chg="add mod">
          <ac:chgData name="Andrew Ness" userId="da2676b17da1c61f" providerId="LiveId" clId="{6268E6CC-382A-4FF3-9E0C-891C6AB5816C}" dt="2025-01-29T07:19:41.355" v="15" actId="26606"/>
          <ac:picMkLst>
            <pc:docMk/>
            <pc:sldMk cId="7178977" sldId="311"/>
            <ac:picMk id="6" creationId="{79843889-DE3C-B956-0C49-F2CAD62DA9A9}"/>
          </ac:picMkLst>
        </pc:picChg>
      </pc:sldChg>
      <pc:sldChg chg="del">
        <pc:chgData name="Andrew Ness" userId="da2676b17da1c61f" providerId="LiveId" clId="{6268E6CC-382A-4FF3-9E0C-891C6AB5816C}" dt="2025-01-29T07:07:15.182" v="0" actId="2696"/>
        <pc:sldMkLst>
          <pc:docMk/>
          <pc:sldMk cId="2502518248" sldId="313"/>
        </pc:sldMkLst>
      </pc:sldChg>
      <pc:sldChg chg="addSp delSp modSp mod setBg delDesignElem">
        <pc:chgData name="Andrew Ness" userId="da2676b17da1c61f" providerId="LiveId" clId="{6268E6CC-382A-4FF3-9E0C-891C6AB5816C}" dt="2025-01-29T07:29:43.891" v="39" actId="1076"/>
        <pc:sldMkLst>
          <pc:docMk/>
          <pc:sldMk cId="222910696" sldId="314"/>
        </pc:sldMkLst>
        <pc:spChg chg="mod">
          <ac:chgData name="Andrew Ness" userId="da2676b17da1c61f" providerId="LiveId" clId="{6268E6CC-382A-4FF3-9E0C-891C6AB5816C}" dt="2025-01-29T07:29:43.891" v="39" actId="1076"/>
          <ac:spMkLst>
            <pc:docMk/>
            <pc:sldMk cId="222910696" sldId="314"/>
            <ac:spMk id="2" creationId="{3D886BA9-0E41-45B2-AFB4-764E3A8AEDB0}"/>
          </ac:spMkLst>
        </pc:spChg>
        <pc:spChg chg="add del">
          <ac:chgData name="Andrew Ness" userId="da2676b17da1c61f" providerId="LiveId" clId="{6268E6CC-382A-4FF3-9E0C-891C6AB5816C}" dt="2025-01-29T07:24:14.034" v="22" actId="26606"/>
          <ac:spMkLst>
            <pc:docMk/>
            <pc:sldMk cId="222910696" sldId="314"/>
            <ac:spMk id="49" creationId="{1D63C574-BFD2-41A1-A567-B0C3CC7FDD4F}"/>
          </ac:spMkLst>
        </pc:spChg>
        <pc:spChg chg="add del">
          <ac:chgData name="Andrew Ness" userId="da2676b17da1c61f" providerId="LiveId" clId="{6268E6CC-382A-4FF3-9E0C-891C6AB5816C}" dt="2025-01-29T07:24:14.034" v="22" actId="26606"/>
          <ac:spMkLst>
            <pc:docMk/>
            <pc:sldMk cId="222910696" sldId="314"/>
            <ac:spMk id="51" creationId="{E2A46BAB-8C31-42B2-90E8-B26DD3E81D37}"/>
          </ac:spMkLst>
        </pc:spChg>
        <pc:spChg chg="add del">
          <ac:chgData name="Andrew Ness" userId="da2676b17da1c61f" providerId="LiveId" clId="{6268E6CC-382A-4FF3-9E0C-891C6AB5816C}" dt="2025-01-29T07:24:14.034" v="22" actId="26606"/>
          <ac:spMkLst>
            <pc:docMk/>
            <pc:sldMk cId="222910696" sldId="314"/>
            <ac:spMk id="69" creationId="{6C4028FD-8BAA-4A19-BFDE-594D991B7552}"/>
          </ac:spMkLst>
        </pc:spChg>
        <pc:grpChg chg="add del">
          <ac:chgData name="Andrew Ness" userId="da2676b17da1c61f" providerId="LiveId" clId="{6268E6CC-382A-4FF3-9E0C-891C6AB5816C}" dt="2025-01-29T07:24:14.034" v="22" actId="26606"/>
          <ac:grpSpMkLst>
            <pc:docMk/>
            <pc:sldMk cId="222910696" sldId="314"/>
            <ac:grpSpMk id="53" creationId="{B3F7A3C7-0737-4E57-B30E-8EEFE638B401}"/>
          </ac:grpSpMkLst>
        </pc:grpChg>
        <pc:grpChg chg="add del">
          <ac:chgData name="Andrew Ness" userId="da2676b17da1c61f" providerId="LiveId" clId="{6268E6CC-382A-4FF3-9E0C-891C6AB5816C}" dt="2025-01-29T07:24:14.034" v="22" actId="26606"/>
          <ac:grpSpMkLst>
            <pc:docMk/>
            <pc:sldMk cId="222910696" sldId="314"/>
            <ac:grpSpMk id="57" creationId="{43F5E015-E085-4624-B431-B42414448684}"/>
          </ac:grpSpMkLst>
        </pc:grpChg>
        <pc:graphicFrameChg chg="mod modGraphic">
          <ac:chgData name="Andrew Ness" userId="da2676b17da1c61f" providerId="LiveId" clId="{6268E6CC-382A-4FF3-9E0C-891C6AB5816C}" dt="2025-01-29T07:24:14.034" v="22" actId="26606"/>
          <ac:graphicFrameMkLst>
            <pc:docMk/>
            <pc:sldMk cId="222910696" sldId="314"/>
            <ac:graphicFrameMk id="5" creationId="{EE8D1092-8E04-44A1-8282-F7F84B205B32}"/>
          </ac:graphicFrameMkLst>
        </pc:graphicFrameChg>
      </pc:sldChg>
      <pc:sldChg chg="modSp del mod">
        <pc:chgData name="Andrew Ness" userId="da2676b17da1c61f" providerId="LiveId" clId="{6268E6CC-382A-4FF3-9E0C-891C6AB5816C}" dt="2025-01-29T07:28:53.881" v="38" actId="2696"/>
        <pc:sldMkLst>
          <pc:docMk/>
          <pc:sldMk cId="2144992273" sldId="315"/>
        </pc:sldMkLst>
        <pc:spChg chg="mod">
          <ac:chgData name="Andrew Ness" userId="da2676b17da1c61f" providerId="LiveId" clId="{6268E6CC-382A-4FF3-9E0C-891C6AB5816C}" dt="2025-01-29T07:26:44.919" v="23" actId="20577"/>
          <ac:spMkLst>
            <pc:docMk/>
            <pc:sldMk cId="2144992273" sldId="315"/>
            <ac:spMk id="2" creationId="{1422C74E-89A5-4676-B16F-13E8CD6F5D3A}"/>
          </ac:spMkLst>
        </pc:spChg>
      </pc:sldChg>
      <pc:sldChg chg="modSp mod">
        <pc:chgData name="Andrew Ness" userId="da2676b17da1c61f" providerId="LiveId" clId="{6268E6CC-382A-4FF3-9E0C-891C6AB5816C}" dt="2025-01-29T07:30:51.453" v="44" actId="20577"/>
        <pc:sldMkLst>
          <pc:docMk/>
          <pc:sldMk cId="2615907805" sldId="316"/>
        </pc:sldMkLst>
        <pc:spChg chg="mod">
          <ac:chgData name="Andrew Ness" userId="da2676b17da1c61f" providerId="LiveId" clId="{6268E6CC-382A-4FF3-9E0C-891C6AB5816C}" dt="2025-01-29T07:30:51.453" v="44" actId="20577"/>
          <ac:spMkLst>
            <pc:docMk/>
            <pc:sldMk cId="2615907805" sldId="316"/>
            <ac:spMk id="2" creationId="{371153B7-7641-4B85-B703-CBC8DCE4EDE5}"/>
          </ac:spMkLst>
        </pc:spChg>
      </pc:sldChg>
      <pc:sldChg chg="del">
        <pc:chgData name="Andrew Ness" userId="da2676b17da1c61f" providerId="LiveId" clId="{6268E6CC-382A-4FF3-9E0C-891C6AB5816C}" dt="2025-01-29T07:07:15.182" v="0" actId="2696"/>
        <pc:sldMkLst>
          <pc:docMk/>
          <pc:sldMk cId="1441978841" sldId="317"/>
        </pc:sldMkLst>
      </pc:sldChg>
      <pc:sldChg chg="del">
        <pc:chgData name="Andrew Ness" userId="da2676b17da1c61f" providerId="LiveId" clId="{6268E6CC-382A-4FF3-9E0C-891C6AB5816C}" dt="2025-01-29T07:08:09.432" v="1" actId="2696"/>
        <pc:sldMkLst>
          <pc:docMk/>
          <pc:sldMk cId="1090444855" sldId="318"/>
        </pc:sldMkLst>
      </pc:sldChg>
      <pc:sldChg chg="del">
        <pc:chgData name="Andrew Ness" userId="da2676b17da1c61f" providerId="LiveId" clId="{6268E6CC-382A-4FF3-9E0C-891C6AB5816C}" dt="2025-01-29T07:08:09.432" v="1" actId="2696"/>
        <pc:sldMkLst>
          <pc:docMk/>
          <pc:sldMk cId="3173299124" sldId="319"/>
        </pc:sldMkLst>
      </pc:sldChg>
      <pc:sldChg chg="del">
        <pc:chgData name="Andrew Ness" userId="da2676b17da1c61f" providerId="LiveId" clId="{6268E6CC-382A-4FF3-9E0C-891C6AB5816C}" dt="2025-01-29T07:08:09.432" v="1" actId="2696"/>
        <pc:sldMkLst>
          <pc:docMk/>
          <pc:sldMk cId="441193633" sldId="320"/>
        </pc:sldMkLst>
      </pc:sldChg>
      <pc:sldChg chg="del">
        <pc:chgData name="Andrew Ness" userId="da2676b17da1c61f" providerId="LiveId" clId="{6268E6CC-382A-4FF3-9E0C-891C6AB5816C}" dt="2025-01-29T07:08:37.021" v="2" actId="2696"/>
        <pc:sldMkLst>
          <pc:docMk/>
          <pc:sldMk cId="655896375" sldId="323"/>
        </pc:sldMkLst>
      </pc:sldChg>
      <pc:sldChg chg="del">
        <pc:chgData name="Andrew Ness" userId="da2676b17da1c61f" providerId="LiveId" clId="{6268E6CC-382A-4FF3-9E0C-891C6AB5816C}" dt="2025-01-29T07:08:09.432" v="1" actId="2696"/>
        <pc:sldMkLst>
          <pc:docMk/>
          <pc:sldMk cId="2904683146" sldId="324"/>
        </pc:sldMkLst>
      </pc:sldChg>
      <pc:sldChg chg="del">
        <pc:chgData name="Andrew Ness" userId="da2676b17da1c61f" providerId="LiveId" clId="{6268E6CC-382A-4FF3-9E0C-891C6AB5816C}" dt="2025-01-29T07:08:37.021" v="2" actId="2696"/>
        <pc:sldMkLst>
          <pc:docMk/>
          <pc:sldMk cId="3003132891" sldId="325"/>
        </pc:sldMkLst>
      </pc:sldChg>
      <pc:sldChg chg="del">
        <pc:chgData name="Andrew Ness" userId="da2676b17da1c61f" providerId="LiveId" clId="{6268E6CC-382A-4FF3-9E0C-891C6AB5816C}" dt="2025-01-29T07:10:46.259" v="5" actId="2696"/>
        <pc:sldMkLst>
          <pc:docMk/>
          <pc:sldMk cId="982907535" sldId="331"/>
        </pc:sldMkLst>
      </pc:sldChg>
      <pc:sldChg chg="del">
        <pc:chgData name="Andrew Ness" userId="da2676b17da1c61f" providerId="LiveId" clId="{6268E6CC-382A-4FF3-9E0C-891C6AB5816C}" dt="2025-01-29T07:08:37.021" v="2" actId="2696"/>
        <pc:sldMkLst>
          <pc:docMk/>
          <pc:sldMk cId="674795464" sldId="379"/>
        </pc:sldMkLst>
      </pc:sldChg>
      <pc:sldChg chg="del">
        <pc:chgData name="Andrew Ness" userId="da2676b17da1c61f" providerId="LiveId" clId="{6268E6CC-382A-4FF3-9E0C-891C6AB5816C}" dt="2025-01-29T07:08:37.021" v="2" actId="2696"/>
        <pc:sldMkLst>
          <pc:docMk/>
          <pc:sldMk cId="1295567868" sldId="380"/>
        </pc:sldMkLst>
      </pc:sldChg>
      <pc:sldChg chg="del">
        <pc:chgData name="Andrew Ness" userId="da2676b17da1c61f" providerId="LiveId" clId="{6268E6CC-382A-4FF3-9E0C-891C6AB5816C}" dt="2025-01-29T07:08:37.021" v="2" actId="2696"/>
        <pc:sldMkLst>
          <pc:docMk/>
          <pc:sldMk cId="560661300" sldId="381"/>
        </pc:sldMkLst>
      </pc:sldChg>
      <pc:sldChg chg="del">
        <pc:chgData name="Andrew Ness" userId="da2676b17da1c61f" providerId="LiveId" clId="{6268E6CC-382A-4FF3-9E0C-891C6AB5816C}" dt="2025-01-29T07:08:37.021" v="2" actId="2696"/>
        <pc:sldMkLst>
          <pc:docMk/>
          <pc:sldMk cId="3003942050" sldId="382"/>
        </pc:sldMkLst>
      </pc:sldChg>
      <pc:sldChg chg="del">
        <pc:chgData name="Andrew Ness" userId="da2676b17da1c61f" providerId="LiveId" clId="{6268E6CC-382A-4FF3-9E0C-891C6AB5816C}" dt="2025-01-29T07:10:46.259" v="5" actId="2696"/>
        <pc:sldMkLst>
          <pc:docMk/>
          <pc:sldMk cId="3938480808" sldId="383"/>
        </pc:sldMkLst>
      </pc:sldChg>
      <pc:sldChg chg="del">
        <pc:chgData name="Andrew Ness" userId="da2676b17da1c61f" providerId="LiveId" clId="{6268E6CC-382A-4FF3-9E0C-891C6AB5816C}" dt="2025-01-29T07:10:46.259" v="5" actId="2696"/>
        <pc:sldMkLst>
          <pc:docMk/>
          <pc:sldMk cId="3042325837" sldId="384"/>
        </pc:sldMkLst>
      </pc:sldChg>
      <pc:sldChg chg="del">
        <pc:chgData name="Andrew Ness" userId="da2676b17da1c61f" providerId="LiveId" clId="{6268E6CC-382A-4FF3-9E0C-891C6AB5816C}" dt="2025-01-29T07:08:37.021" v="2" actId="2696"/>
        <pc:sldMkLst>
          <pc:docMk/>
          <pc:sldMk cId="443675606" sldId="387"/>
        </pc:sldMkLst>
      </pc:sldChg>
      <pc:sldChg chg="del">
        <pc:chgData name="Andrew Ness" userId="da2676b17da1c61f" providerId="LiveId" clId="{6268E6CC-382A-4FF3-9E0C-891C6AB5816C}" dt="2025-01-29T07:10:46.259" v="5" actId="2696"/>
        <pc:sldMkLst>
          <pc:docMk/>
          <pc:sldMk cId="1386007606" sldId="388"/>
        </pc:sldMkLst>
      </pc:sldChg>
      <pc:sldChg chg="del">
        <pc:chgData name="Andrew Ness" userId="da2676b17da1c61f" providerId="LiveId" clId="{6268E6CC-382A-4FF3-9E0C-891C6AB5816C}" dt="2025-01-29T07:08:37.021" v="2" actId="2696"/>
        <pc:sldMkLst>
          <pc:docMk/>
          <pc:sldMk cId="3006034801" sldId="390"/>
        </pc:sldMkLst>
      </pc:sldChg>
      <pc:sldChg chg="del">
        <pc:chgData name="Andrew Ness" userId="da2676b17da1c61f" providerId="LiveId" clId="{6268E6CC-382A-4FF3-9E0C-891C6AB5816C}" dt="2025-01-29T07:07:15.182" v="0" actId="2696"/>
        <pc:sldMkLst>
          <pc:docMk/>
          <pc:sldMk cId="3685796863" sldId="391"/>
        </pc:sldMkLst>
      </pc:sldChg>
      <pc:sldChg chg="del">
        <pc:chgData name="Andrew Ness" userId="da2676b17da1c61f" providerId="LiveId" clId="{6268E6CC-382A-4FF3-9E0C-891C6AB5816C}" dt="2025-01-29T07:08:09.432" v="1" actId="2696"/>
        <pc:sldMkLst>
          <pc:docMk/>
          <pc:sldMk cId="233284342" sldId="392"/>
        </pc:sldMkLst>
      </pc:sldChg>
      <pc:sldChg chg="del">
        <pc:chgData name="Andrew Ness" userId="da2676b17da1c61f" providerId="LiveId" clId="{6268E6CC-382A-4FF3-9E0C-891C6AB5816C}" dt="2025-01-29T07:08:37.021" v="2" actId="2696"/>
        <pc:sldMkLst>
          <pc:docMk/>
          <pc:sldMk cId="4241197082" sldId="393"/>
        </pc:sldMkLst>
      </pc:sldChg>
      <pc:sldChg chg="del">
        <pc:chgData name="Andrew Ness" userId="da2676b17da1c61f" providerId="LiveId" clId="{6268E6CC-382A-4FF3-9E0C-891C6AB5816C}" dt="2025-01-29T07:08:09.432" v="1" actId="2696"/>
        <pc:sldMkLst>
          <pc:docMk/>
          <pc:sldMk cId="2609303864" sldId="395"/>
        </pc:sldMkLst>
      </pc:sldChg>
      <pc:sldChg chg="del">
        <pc:chgData name="Andrew Ness" userId="da2676b17da1c61f" providerId="LiveId" clId="{6268E6CC-382A-4FF3-9E0C-891C6AB5816C}" dt="2025-01-29T07:08:09.432" v="1" actId="2696"/>
        <pc:sldMkLst>
          <pc:docMk/>
          <pc:sldMk cId="2791476167" sldId="396"/>
        </pc:sldMkLst>
      </pc:sldChg>
      <pc:sldChg chg="modSp del mod">
        <pc:chgData name="Andrew Ness" userId="da2676b17da1c61f" providerId="LiveId" clId="{6268E6CC-382A-4FF3-9E0C-891C6AB5816C}" dt="2025-01-29T07:10:46.259" v="5" actId="2696"/>
        <pc:sldMkLst>
          <pc:docMk/>
          <pc:sldMk cId="912917765" sldId="397"/>
        </pc:sldMkLst>
        <pc:spChg chg="mod">
          <ac:chgData name="Andrew Ness" userId="da2676b17da1c61f" providerId="LiveId" clId="{6268E6CC-382A-4FF3-9E0C-891C6AB5816C}" dt="2025-01-29T07:09:16.164" v="4" actId="14100"/>
          <ac:spMkLst>
            <pc:docMk/>
            <pc:sldMk cId="912917765" sldId="397"/>
            <ac:spMk id="2" creationId="{543908F1-3F44-4B98-AFBE-BE4E57A57741}"/>
          </ac:spMkLst>
        </pc:spChg>
      </pc:sldChg>
      <pc:sldChg chg="del">
        <pc:chgData name="Andrew Ness" userId="da2676b17da1c61f" providerId="LiveId" clId="{6268E6CC-382A-4FF3-9E0C-891C6AB5816C}" dt="2025-01-29T07:08:37.021" v="2" actId="2696"/>
        <pc:sldMkLst>
          <pc:docMk/>
          <pc:sldMk cId="2974111588" sldId="398"/>
        </pc:sldMkLst>
      </pc:sldChg>
      <pc:sldChg chg="del">
        <pc:chgData name="Andrew Ness" userId="da2676b17da1c61f" providerId="LiveId" clId="{6268E6CC-382A-4FF3-9E0C-891C6AB5816C}" dt="2025-01-29T07:07:15.182" v="0" actId="2696"/>
        <pc:sldMkLst>
          <pc:docMk/>
          <pc:sldMk cId="1154057775" sldId="399"/>
        </pc:sldMkLst>
      </pc:sldChg>
      <pc:sldChg chg="addSp modSp mod">
        <pc:chgData name="Andrew Ness" userId="da2676b17da1c61f" providerId="LiveId" clId="{6268E6CC-382A-4FF3-9E0C-891C6AB5816C}" dt="2025-01-29T07:29:56.300" v="41" actId="1076"/>
        <pc:sldMkLst>
          <pc:docMk/>
          <pc:sldMk cId="2852885669" sldId="814"/>
        </pc:sldMkLst>
        <pc:spChg chg="mod">
          <ac:chgData name="Andrew Ness" userId="da2676b17da1c61f" providerId="LiveId" clId="{6268E6CC-382A-4FF3-9E0C-891C6AB5816C}" dt="2025-01-29T07:29:56.300" v="41" actId="1076"/>
          <ac:spMkLst>
            <pc:docMk/>
            <pc:sldMk cId="2852885669" sldId="814"/>
            <ac:spMk id="2" creationId="{02CBFAFB-1AB4-05C6-F108-72A350E4D499}"/>
          </ac:spMkLst>
        </pc:spChg>
        <pc:spChg chg="mod">
          <ac:chgData name="Andrew Ness" userId="da2676b17da1c61f" providerId="LiveId" clId="{6268E6CC-382A-4FF3-9E0C-891C6AB5816C}" dt="2025-01-29T07:28:49.086" v="37" actId="1076"/>
          <ac:spMkLst>
            <pc:docMk/>
            <pc:sldMk cId="2852885669" sldId="814"/>
            <ac:spMk id="3" creationId="{E9C0A63F-8D53-B62F-7A11-01847DB723E5}"/>
          </ac:spMkLst>
        </pc:spChg>
        <pc:spChg chg="add mod">
          <ac:chgData name="Andrew Ness" userId="da2676b17da1c61f" providerId="LiveId" clId="{6268E6CC-382A-4FF3-9E0C-891C6AB5816C}" dt="2025-01-29T07:28:04.079" v="29"/>
          <ac:spMkLst>
            <pc:docMk/>
            <pc:sldMk cId="2852885669" sldId="814"/>
            <ac:spMk id="5" creationId="{66EB3C4A-8E65-11B3-6194-814B537A2582}"/>
          </ac:spMkLst>
        </pc:spChg>
        <pc:spChg chg="add mod">
          <ac:chgData name="Andrew Ness" userId="da2676b17da1c61f" providerId="LiveId" clId="{6268E6CC-382A-4FF3-9E0C-891C6AB5816C}" dt="2025-01-29T07:28:04.079" v="29"/>
          <ac:spMkLst>
            <pc:docMk/>
            <pc:sldMk cId="2852885669" sldId="814"/>
            <ac:spMk id="6" creationId="{5C0D2506-C7EB-B835-1CB2-D3DEF926B943}"/>
          </ac:spMkLst>
        </pc:spChg>
        <pc:grpChg chg="add mod">
          <ac:chgData name="Andrew Ness" userId="da2676b17da1c61f" providerId="LiveId" clId="{6268E6CC-382A-4FF3-9E0C-891C6AB5816C}" dt="2025-01-29T07:28:45.271" v="36" actId="1076"/>
          <ac:grpSpMkLst>
            <pc:docMk/>
            <pc:sldMk cId="2852885669" sldId="814"/>
            <ac:grpSpMk id="4" creationId="{7E84C925-7B8D-2A18-D9FA-5477DC7DEFD0}"/>
          </ac:grpSpMkLst>
        </pc:gr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F48DEE-9C92-4F64-96F9-06BB63C4728F}"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6B8BA3EC-5C0C-4541-A712-31F8FC1CB1AB}">
      <dgm:prSet custT="1"/>
      <dgm:spPr>
        <a:solidFill>
          <a:schemeClr val="bg2"/>
        </a:solidFill>
      </dgm:spPr>
      <dgm:t>
        <a:bodyPr/>
        <a:lstStyle/>
        <a:p>
          <a:pPr marL="0" lvl="0" indent="0" algn="l" defTabSz="914400" rtl="0" eaLnBrk="1" latinLnBrk="0" hangingPunct="1">
            <a:lnSpc>
              <a:spcPct val="90000"/>
            </a:lnSpc>
            <a:spcBef>
              <a:spcPts val="1000"/>
            </a:spcBef>
            <a:spcAft>
              <a:spcPct val="35000"/>
            </a:spcAft>
            <a:buFont typeface="Arial" panose="020B0604020202020204" pitchFamily="34" charset="0"/>
            <a:buNone/>
          </a:pPr>
          <a:r>
            <a:rPr lang="en-US" sz="2000" b="1" kern="1200">
              <a:solidFill>
                <a:schemeClr val="tx1"/>
              </a:solidFill>
              <a:latin typeface="Aptos" panose="020B0004020202020204" pitchFamily="34" charset="0"/>
              <a:ea typeface="+mn-ea"/>
              <a:cs typeface="+mn-cs"/>
            </a:rPr>
            <a:t>The Hotel X was a vast, grandiose place with a classical façade, and, at one side, a little dark doorway like a rat-hole, which was the service entrance.</a:t>
          </a:r>
          <a:endParaRPr lang="en-US" sz="2000" b="1" kern="1200" dirty="0">
            <a:solidFill>
              <a:schemeClr val="tx1"/>
            </a:solidFill>
            <a:latin typeface="Aptos" panose="020B0004020202020204" pitchFamily="34" charset="0"/>
            <a:ea typeface="+mn-ea"/>
            <a:cs typeface="+mn-cs"/>
          </a:endParaRPr>
        </a:p>
      </dgm:t>
    </dgm:pt>
    <dgm:pt modelId="{6C5A8A5B-5BA4-4846-8EBB-EB8469E6A35A}" type="parTrans" cxnId="{3294E486-5FEC-4C25-9702-585847E7F791}">
      <dgm:prSet/>
      <dgm:spPr/>
      <dgm:t>
        <a:bodyPr/>
        <a:lstStyle/>
        <a:p>
          <a:endParaRPr lang="en-US"/>
        </a:p>
      </dgm:t>
    </dgm:pt>
    <dgm:pt modelId="{38B2DE77-13CC-476C-9D80-CE201FA89A1B}" type="sibTrans" cxnId="{3294E486-5FEC-4C25-9702-585847E7F791}">
      <dgm:prSet/>
      <dgm:spPr/>
      <dgm:t>
        <a:bodyPr/>
        <a:lstStyle/>
        <a:p>
          <a:endParaRPr lang="en-US"/>
        </a:p>
      </dgm:t>
    </dgm:pt>
    <dgm:pt modelId="{7036903A-6DB6-4FA1-BB29-D29FA8A43A27}">
      <dgm:prSet/>
      <dgm:spPr>
        <a:solidFill>
          <a:schemeClr val="bg2"/>
        </a:solidFill>
      </dgm:spPr>
      <dgm:t>
        <a:bodyPr/>
        <a:lstStyle/>
        <a:p>
          <a:r>
            <a:rPr lang="en-US">
              <a:solidFill>
                <a:schemeClr val="tx1"/>
              </a:solidFill>
            </a:rPr>
            <a:t>In this passage, which is key to introducing the hotel, the writer uses the literary device of “identity by contrast” to indicate that the X hotel is a place where two kinds of identities are molded, produced and supported by the environment.</a:t>
          </a:r>
          <a:endParaRPr lang="en-US" dirty="0">
            <a:solidFill>
              <a:schemeClr val="tx1"/>
            </a:solidFill>
          </a:endParaRPr>
        </a:p>
      </dgm:t>
    </dgm:pt>
    <dgm:pt modelId="{6A061277-1651-45A1-9341-676700B0B1B8}" type="parTrans" cxnId="{BAA93342-1901-4CB7-8715-401A02DEC4FD}">
      <dgm:prSet/>
      <dgm:spPr/>
      <dgm:t>
        <a:bodyPr/>
        <a:lstStyle/>
        <a:p>
          <a:endParaRPr lang="en-US"/>
        </a:p>
      </dgm:t>
    </dgm:pt>
    <dgm:pt modelId="{B339B1E4-6029-4F46-9596-9C509A2F5342}" type="sibTrans" cxnId="{BAA93342-1901-4CB7-8715-401A02DEC4FD}">
      <dgm:prSet/>
      <dgm:spPr/>
      <dgm:t>
        <a:bodyPr/>
        <a:lstStyle/>
        <a:p>
          <a:endParaRPr lang="en-US"/>
        </a:p>
      </dgm:t>
    </dgm:pt>
    <dgm:pt modelId="{09C8C210-5ECA-4535-A5FA-478B8B115F77}">
      <dgm:prSet/>
      <dgm:spPr>
        <a:solidFill>
          <a:schemeClr val="bg2"/>
        </a:solidFill>
      </dgm:spPr>
      <dgm:t>
        <a:bodyPr/>
        <a:lstStyle/>
        <a:p>
          <a:r>
            <a:rPr lang="en-US">
              <a:solidFill>
                <a:schemeClr val="tx1"/>
              </a:solidFill>
            </a:rPr>
            <a:t>By what descriptive device does he accomplish this?</a:t>
          </a:r>
          <a:endParaRPr lang="en-US" dirty="0">
            <a:solidFill>
              <a:schemeClr val="tx1"/>
            </a:solidFill>
          </a:endParaRPr>
        </a:p>
      </dgm:t>
    </dgm:pt>
    <dgm:pt modelId="{88A893E4-1EA3-4402-97DC-8EB3CE61C647}" type="parTrans" cxnId="{8AB755C7-316B-485B-9590-64C795C762BB}">
      <dgm:prSet/>
      <dgm:spPr/>
      <dgm:t>
        <a:bodyPr/>
        <a:lstStyle/>
        <a:p>
          <a:endParaRPr lang="en-US"/>
        </a:p>
      </dgm:t>
    </dgm:pt>
    <dgm:pt modelId="{BECFE3D6-CFE1-4300-B643-5AA296B9665E}" type="sibTrans" cxnId="{8AB755C7-316B-485B-9590-64C795C762BB}">
      <dgm:prSet/>
      <dgm:spPr/>
      <dgm:t>
        <a:bodyPr/>
        <a:lstStyle/>
        <a:p>
          <a:endParaRPr lang="en-US"/>
        </a:p>
      </dgm:t>
    </dgm:pt>
    <dgm:pt modelId="{391AA793-F268-4B45-82F7-E888D340F556}" type="pres">
      <dgm:prSet presAssocID="{D4F48DEE-9C92-4F64-96F9-06BB63C4728F}" presName="linear" presStyleCnt="0">
        <dgm:presLayoutVars>
          <dgm:animLvl val="lvl"/>
          <dgm:resizeHandles val="exact"/>
        </dgm:presLayoutVars>
      </dgm:prSet>
      <dgm:spPr/>
    </dgm:pt>
    <dgm:pt modelId="{A4B00B6D-16A5-4764-99CC-D1D5A79ECD71}" type="pres">
      <dgm:prSet presAssocID="{6B8BA3EC-5C0C-4541-A712-31F8FC1CB1AB}" presName="parentText" presStyleLbl="node1" presStyleIdx="0" presStyleCnt="3">
        <dgm:presLayoutVars>
          <dgm:chMax val="0"/>
          <dgm:bulletEnabled val="1"/>
        </dgm:presLayoutVars>
      </dgm:prSet>
      <dgm:spPr/>
    </dgm:pt>
    <dgm:pt modelId="{55DE4EC1-8304-42FA-BDDC-C0E03F85CFB0}" type="pres">
      <dgm:prSet presAssocID="{38B2DE77-13CC-476C-9D80-CE201FA89A1B}" presName="spacer" presStyleCnt="0"/>
      <dgm:spPr/>
    </dgm:pt>
    <dgm:pt modelId="{14503D56-49F1-4206-9608-F60AB45084B7}" type="pres">
      <dgm:prSet presAssocID="{7036903A-6DB6-4FA1-BB29-D29FA8A43A27}" presName="parentText" presStyleLbl="node1" presStyleIdx="1" presStyleCnt="3">
        <dgm:presLayoutVars>
          <dgm:chMax val="0"/>
          <dgm:bulletEnabled val="1"/>
        </dgm:presLayoutVars>
      </dgm:prSet>
      <dgm:spPr/>
    </dgm:pt>
    <dgm:pt modelId="{00723F4C-FA25-44BC-B483-3C6D85A1D82E}" type="pres">
      <dgm:prSet presAssocID="{B339B1E4-6029-4F46-9596-9C509A2F5342}" presName="spacer" presStyleCnt="0"/>
      <dgm:spPr/>
    </dgm:pt>
    <dgm:pt modelId="{B92375B8-D309-49B7-8C6E-145E21BB6908}" type="pres">
      <dgm:prSet presAssocID="{09C8C210-5ECA-4535-A5FA-478B8B115F77}" presName="parentText" presStyleLbl="node1" presStyleIdx="2" presStyleCnt="3">
        <dgm:presLayoutVars>
          <dgm:chMax val="0"/>
          <dgm:bulletEnabled val="1"/>
        </dgm:presLayoutVars>
      </dgm:prSet>
      <dgm:spPr/>
    </dgm:pt>
  </dgm:ptLst>
  <dgm:cxnLst>
    <dgm:cxn modelId="{85E98F19-74AD-40CD-AE47-31354E538B74}" type="presOf" srcId="{7036903A-6DB6-4FA1-BB29-D29FA8A43A27}" destId="{14503D56-49F1-4206-9608-F60AB45084B7}" srcOrd="0" destOrd="0" presId="urn:microsoft.com/office/officeart/2005/8/layout/vList2"/>
    <dgm:cxn modelId="{E645A43A-7EDD-441B-A45C-ED29CFE92665}" type="presOf" srcId="{6B8BA3EC-5C0C-4541-A712-31F8FC1CB1AB}" destId="{A4B00B6D-16A5-4764-99CC-D1D5A79ECD71}" srcOrd="0" destOrd="0" presId="urn:microsoft.com/office/officeart/2005/8/layout/vList2"/>
    <dgm:cxn modelId="{BAA93342-1901-4CB7-8715-401A02DEC4FD}" srcId="{D4F48DEE-9C92-4F64-96F9-06BB63C4728F}" destId="{7036903A-6DB6-4FA1-BB29-D29FA8A43A27}" srcOrd="1" destOrd="0" parTransId="{6A061277-1651-45A1-9341-676700B0B1B8}" sibTransId="{B339B1E4-6029-4F46-9596-9C509A2F5342}"/>
    <dgm:cxn modelId="{3294E486-5FEC-4C25-9702-585847E7F791}" srcId="{D4F48DEE-9C92-4F64-96F9-06BB63C4728F}" destId="{6B8BA3EC-5C0C-4541-A712-31F8FC1CB1AB}" srcOrd="0" destOrd="0" parTransId="{6C5A8A5B-5BA4-4846-8EBB-EB8469E6A35A}" sibTransId="{38B2DE77-13CC-476C-9D80-CE201FA89A1B}"/>
    <dgm:cxn modelId="{8AB755C7-316B-485B-9590-64C795C762BB}" srcId="{D4F48DEE-9C92-4F64-96F9-06BB63C4728F}" destId="{09C8C210-5ECA-4535-A5FA-478B8B115F77}" srcOrd="2" destOrd="0" parTransId="{88A893E4-1EA3-4402-97DC-8EB3CE61C647}" sibTransId="{BECFE3D6-CFE1-4300-B643-5AA296B9665E}"/>
    <dgm:cxn modelId="{E01E23CB-046D-45A4-82C7-99588BD183AC}" type="presOf" srcId="{09C8C210-5ECA-4535-A5FA-478B8B115F77}" destId="{B92375B8-D309-49B7-8C6E-145E21BB6908}" srcOrd="0" destOrd="0" presId="urn:microsoft.com/office/officeart/2005/8/layout/vList2"/>
    <dgm:cxn modelId="{2F24FDFB-BB2F-4BCF-9757-A0F35DBD0737}" type="presOf" srcId="{D4F48DEE-9C92-4F64-96F9-06BB63C4728F}" destId="{391AA793-F268-4B45-82F7-E888D340F556}" srcOrd="0" destOrd="0" presId="urn:microsoft.com/office/officeart/2005/8/layout/vList2"/>
    <dgm:cxn modelId="{AB31D138-3B81-43F6-88F0-C0921C84A6AD}" type="presParOf" srcId="{391AA793-F268-4B45-82F7-E888D340F556}" destId="{A4B00B6D-16A5-4764-99CC-D1D5A79ECD71}" srcOrd="0" destOrd="0" presId="urn:microsoft.com/office/officeart/2005/8/layout/vList2"/>
    <dgm:cxn modelId="{7800C72F-0C0E-44F6-98BF-AF4D3988AF06}" type="presParOf" srcId="{391AA793-F268-4B45-82F7-E888D340F556}" destId="{55DE4EC1-8304-42FA-BDDC-C0E03F85CFB0}" srcOrd="1" destOrd="0" presId="urn:microsoft.com/office/officeart/2005/8/layout/vList2"/>
    <dgm:cxn modelId="{1651370F-E8D3-403B-B33C-DE59C322E314}" type="presParOf" srcId="{391AA793-F268-4B45-82F7-E888D340F556}" destId="{14503D56-49F1-4206-9608-F60AB45084B7}" srcOrd="2" destOrd="0" presId="urn:microsoft.com/office/officeart/2005/8/layout/vList2"/>
    <dgm:cxn modelId="{969D65E9-D884-409C-B6CB-AC8BEB2A9B1C}" type="presParOf" srcId="{391AA793-F268-4B45-82F7-E888D340F556}" destId="{00723F4C-FA25-44BC-B483-3C6D85A1D82E}" srcOrd="3" destOrd="0" presId="urn:microsoft.com/office/officeart/2005/8/layout/vList2"/>
    <dgm:cxn modelId="{FA2B167C-3DB3-4489-9CEB-85062ABC66C4}" type="presParOf" srcId="{391AA793-F268-4B45-82F7-E888D340F556}" destId="{B92375B8-D309-49B7-8C6E-145E21BB690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FA3A9C-CEAA-403D-815C-5CD41F078F85}"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3768F4DB-03C1-4D77-A6FF-356D0B475DE4}">
      <dgm:prSet custT="1"/>
      <dgm:spPr>
        <a:solidFill>
          <a:schemeClr val="bg2"/>
        </a:solidFill>
      </dgm:spPr>
      <dgm:t>
        <a:bodyPr/>
        <a:lstStyle/>
        <a:p>
          <a:pPr marL="0" indent="0" algn="l" defTabSz="1066800" rtl="0" eaLnBrk="1" latinLnBrk="0" hangingPunct="1">
            <a:lnSpc>
              <a:spcPct val="90000"/>
            </a:lnSpc>
            <a:spcBef>
              <a:spcPct val="0"/>
            </a:spcBef>
            <a:spcAft>
              <a:spcPct val="35000"/>
            </a:spcAft>
            <a:buFont typeface="Arial" panose="020B0604020202020204" pitchFamily="34" charset="0"/>
            <a:buNone/>
          </a:pPr>
          <a:r>
            <a:rPr lang="en-US" sz="2200" b="1" kern="1200" dirty="0">
              <a:solidFill>
                <a:prstClr val="black"/>
              </a:solidFill>
              <a:latin typeface="Aptos" panose="020B0004020202020204" pitchFamily="34" charset="0"/>
              <a:ea typeface="+mn-ea"/>
              <a:cs typeface="+mn-cs"/>
            </a:rPr>
            <a:t>I waited, and presently the chef du personnel, a sort of assistant manager, arrived and began to question me.  He was an Italian, with a round, pale face, haggard from overwork.</a:t>
          </a:r>
        </a:p>
      </dgm:t>
    </dgm:pt>
    <dgm:pt modelId="{DFE11E53-394A-4EE4-863B-18D0521CC097}" type="parTrans" cxnId="{7A7FA943-8C36-48BD-B123-06F0CA57B7FB}">
      <dgm:prSet/>
      <dgm:spPr/>
      <dgm:t>
        <a:bodyPr/>
        <a:lstStyle/>
        <a:p>
          <a:endParaRPr lang="en-US"/>
        </a:p>
      </dgm:t>
    </dgm:pt>
    <dgm:pt modelId="{3192CB05-8E63-4403-AC69-E7B85CB3139A}" type="sibTrans" cxnId="{7A7FA943-8C36-48BD-B123-06F0CA57B7FB}">
      <dgm:prSet/>
      <dgm:spPr/>
      <dgm:t>
        <a:bodyPr/>
        <a:lstStyle/>
        <a:p>
          <a:endParaRPr lang="en-US"/>
        </a:p>
      </dgm:t>
    </dgm:pt>
    <dgm:pt modelId="{75BABC50-16B9-44DF-83E5-5CEE4BB85B69}">
      <dgm:prSet/>
      <dgm:spPr>
        <a:solidFill>
          <a:schemeClr val="bg2"/>
        </a:solidFill>
      </dgm:spPr>
      <dgm:t>
        <a:bodyPr/>
        <a:lstStyle/>
        <a:p>
          <a:r>
            <a:rPr lang="en-US" dirty="0">
              <a:solidFill>
                <a:schemeClr val="tx1"/>
              </a:solidFill>
            </a:rPr>
            <a:t>In this passage, the writer introduces facts to indicate that even medium level management positions in the hotel are not desirable, from the perspective of local Parisians. What are these facts?</a:t>
          </a:r>
        </a:p>
      </dgm:t>
    </dgm:pt>
    <dgm:pt modelId="{EF3A3068-F26D-4C5A-8706-B87A18AD2220}" type="parTrans" cxnId="{BEB0F20F-436F-4450-B044-FCB1A215AB0C}">
      <dgm:prSet/>
      <dgm:spPr/>
      <dgm:t>
        <a:bodyPr/>
        <a:lstStyle/>
        <a:p>
          <a:endParaRPr lang="en-US"/>
        </a:p>
      </dgm:t>
    </dgm:pt>
    <dgm:pt modelId="{3065D083-20AD-4C52-800C-402249F744F5}" type="sibTrans" cxnId="{BEB0F20F-436F-4450-B044-FCB1A215AB0C}">
      <dgm:prSet/>
      <dgm:spPr/>
      <dgm:t>
        <a:bodyPr/>
        <a:lstStyle/>
        <a:p>
          <a:endParaRPr lang="en-US"/>
        </a:p>
      </dgm:t>
    </dgm:pt>
    <dgm:pt modelId="{061204CD-45B1-499C-862F-B2C0C8A06ED6}">
      <dgm:prSet/>
      <dgm:spPr>
        <a:solidFill>
          <a:schemeClr val="bg2"/>
        </a:solidFill>
      </dgm:spPr>
      <dgm:t>
        <a:bodyPr/>
        <a:lstStyle/>
        <a:p>
          <a:r>
            <a:rPr lang="en-US" dirty="0">
              <a:solidFill>
                <a:schemeClr val="tx1"/>
              </a:solidFill>
            </a:rPr>
            <a:t>The writer uses other observations to indicate that the place is a kind of sweat shop. What are these? </a:t>
          </a:r>
        </a:p>
      </dgm:t>
    </dgm:pt>
    <dgm:pt modelId="{90430A2A-827D-4F7C-9034-B9D8630862BC}" type="parTrans" cxnId="{F6BDF229-C7C5-433A-8AA8-789E12B82628}">
      <dgm:prSet/>
      <dgm:spPr/>
      <dgm:t>
        <a:bodyPr/>
        <a:lstStyle/>
        <a:p>
          <a:endParaRPr lang="en-US"/>
        </a:p>
      </dgm:t>
    </dgm:pt>
    <dgm:pt modelId="{77B1A432-D86C-4B41-AA5C-3C825ED639C1}" type="sibTrans" cxnId="{F6BDF229-C7C5-433A-8AA8-789E12B82628}">
      <dgm:prSet/>
      <dgm:spPr/>
      <dgm:t>
        <a:bodyPr/>
        <a:lstStyle/>
        <a:p>
          <a:endParaRPr lang="en-US"/>
        </a:p>
      </dgm:t>
    </dgm:pt>
    <dgm:pt modelId="{B47655D6-B382-457C-9E15-D0E5757632F3}" type="pres">
      <dgm:prSet presAssocID="{04FA3A9C-CEAA-403D-815C-5CD41F078F85}" presName="linear" presStyleCnt="0">
        <dgm:presLayoutVars>
          <dgm:animLvl val="lvl"/>
          <dgm:resizeHandles val="exact"/>
        </dgm:presLayoutVars>
      </dgm:prSet>
      <dgm:spPr/>
    </dgm:pt>
    <dgm:pt modelId="{FE8AAE61-17AE-4FE2-A038-3BD1259E887E}" type="pres">
      <dgm:prSet presAssocID="{3768F4DB-03C1-4D77-A6FF-356D0B475DE4}" presName="parentText" presStyleLbl="node1" presStyleIdx="0" presStyleCnt="3">
        <dgm:presLayoutVars>
          <dgm:chMax val="0"/>
          <dgm:bulletEnabled val="1"/>
        </dgm:presLayoutVars>
      </dgm:prSet>
      <dgm:spPr/>
    </dgm:pt>
    <dgm:pt modelId="{31488E6B-229B-4305-99A1-F05C8496745D}" type="pres">
      <dgm:prSet presAssocID="{3192CB05-8E63-4403-AC69-E7B85CB3139A}" presName="spacer" presStyleCnt="0"/>
      <dgm:spPr/>
    </dgm:pt>
    <dgm:pt modelId="{3E871A31-F403-4703-A73C-89B057A0801F}" type="pres">
      <dgm:prSet presAssocID="{75BABC50-16B9-44DF-83E5-5CEE4BB85B69}" presName="parentText" presStyleLbl="node1" presStyleIdx="1" presStyleCnt="3">
        <dgm:presLayoutVars>
          <dgm:chMax val="0"/>
          <dgm:bulletEnabled val="1"/>
        </dgm:presLayoutVars>
      </dgm:prSet>
      <dgm:spPr/>
    </dgm:pt>
    <dgm:pt modelId="{B30C89AA-BB99-40F3-BCD8-1CCAEF5B1501}" type="pres">
      <dgm:prSet presAssocID="{3065D083-20AD-4C52-800C-402249F744F5}" presName="spacer" presStyleCnt="0"/>
      <dgm:spPr/>
    </dgm:pt>
    <dgm:pt modelId="{BAEA72C0-1433-4148-A0AA-F7FFE1697AEA}" type="pres">
      <dgm:prSet presAssocID="{061204CD-45B1-499C-862F-B2C0C8A06ED6}" presName="parentText" presStyleLbl="node1" presStyleIdx="2" presStyleCnt="3">
        <dgm:presLayoutVars>
          <dgm:chMax val="0"/>
          <dgm:bulletEnabled val="1"/>
        </dgm:presLayoutVars>
      </dgm:prSet>
      <dgm:spPr/>
    </dgm:pt>
  </dgm:ptLst>
  <dgm:cxnLst>
    <dgm:cxn modelId="{BEB0F20F-436F-4450-B044-FCB1A215AB0C}" srcId="{04FA3A9C-CEAA-403D-815C-5CD41F078F85}" destId="{75BABC50-16B9-44DF-83E5-5CEE4BB85B69}" srcOrd="1" destOrd="0" parTransId="{EF3A3068-F26D-4C5A-8706-B87A18AD2220}" sibTransId="{3065D083-20AD-4C52-800C-402249F744F5}"/>
    <dgm:cxn modelId="{F6BDF229-C7C5-433A-8AA8-789E12B82628}" srcId="{04FA3A9C-CEAA-403D-815C-5CD41F078F85}" destId="{061204CD-45B1-499C-862F-B2C0C8A06ED6}" srcOrd="2" destOrd="0" parTransId="{90430A2A-827D-4F7C-9034-B9D8630862BC}" sibTransId="{77B1A432-D86C-4B41-AA5C-3C825ED639C1}"/>
    <dgm:cxn modelId="{7A7FA943-8C36-48BD-B123-06F0CA57B7FB}" srcId="{04FA3A9C-CEAA-403D-815C-5CD41F078F85}" destId="{3768F4DB-03C1-4D77-A6FF-356D0B475DE4}" srcOrd="0" destOrd="0" parTransId="{DFE11E53-394A-4EE4-863B-18D0521CC097}" sibTransId="{3192CB05-8E63-4403-AC69-E7B85CB3139A}"/>
    <dgm:cxn modelId="{20E9977E-EF3B-45A8-9CFC-8E2D4D625935}" type="presOf" srcId="{061204CD-45B1-499C-862F-B2C0C8A06ED6}" destId="{BAEA72C0-1433-4148-A0AA-F7FFE1697AEA}" srcOrd="0" destOrd="0" presId="urn:microsoft.com/office/officeart/2005/8/layout/vList2"/>
    <dgm:cxn modelId="{007133CA-2C30-4CF3-A9BF-DE1E74EB9898}" type="presOf" srcId="{75BABC50-16B9-44DF-83E5-5CEE4BB85B69}" destId="{3E871A31-F403-4703-A73C-89B057A0801F}" srcOrd="0" destOrd="0" presId="urn:microsoft.com/office/officeart/2005/8/layout/vList2"/>
    <dgm:cxn modelId="{B1A933D1-206C-40FC-820D-9899A715379D}" type="presOf" srcId="{04FA3A9C-CEAA-403D-815C-5CD41F078F85}" destId="{B47655D6-B382-457C-9E15-D0E5757632F3}" srcOrd="0" destOrd="0" presId="urn:microsoft.com/office/officeart/2005/8/layout/vList2"/>
    <dgm:cxn modelId="{1AD12AD9-C63E-4793-9B07-775A89A49898}" type="presOf" srcId="{3768F4DB-03C1-4D77-A6FF-356D0B475DE4}" destId="{FE8AAE61-17AE-4FE2-A038-3BD1259E887E}" srcOrd="0" destOrd="0" presId="urn:microsoft.com/office/officeart/2005/8/layout/vList2"/>
    <dgm:cxn modelId="{CF3C1FB0-1E99-4B00-89C1-1E302B01402E}" type="presParOf" srcId="{B47655D6-B382-457C-9E15-D0E5757632F3}" destId="{FE8AAE61-17AE-4FE2-A038-3BD1259E887E}" srcOrd="0" destOrd="0" presId="urn:microsoft.com/office/officeart/2005/8/layout/vList2"/>
    <dgm:cxn modelId="{C1B7E729-0F97-4238-96DD-A57E3805C5D5}" type="presParOf" srcId="{B47655D6-B382-457C-9E15-D0E5757632F3}" destId="{31488E6B-229B-4305-99A1-F05C8496745D}" srcOrd="1" destOrd="0" presId="urn:microsoft.com/office/officeart/2005/8/layout/vList2"/>
    <dgm:cxn modelId="{9FFE9209-D040-498E-A5DD-FF681DAB4931}" type="presParOf" srcId="{B47655D6-B382-457C-9E15-D0E5757632F3}" destId="{3E871A31-F403-4703-A73C-89B057A0801F}" srcOrd="2" destOrd="0" presId="urn:microsoft.com/office/officeart/2005/8/layout/vList2"/>
    <dgm:cxn modelId="{0EE39434-3950-4CC5-88AA-4B817A33785B}" type="presParOf" srcId="{B47655D6-B382-457C-9E15-D0E5757632F3}" destId="{B30C89AA-BB99-40F3-BCD8-1CCAEF5B1501}" srcOrd="3" destOrd="0" presId="urn:microsoft.com/office/officeart/2005/8/layout/vList2"/>
    <dgm:cxn modelId="{0A34E648-7A0C-4894-A318-01C2F2424F75}" type="presParOf" srcId="{B47655D6-B382-457C-9E15-D0E5757632F3}" destId="{BAEA72C0-1433-4148-A0AA-F7FFE1697AE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B00B6D-16A5-4764-99CC-D1D5A79ECD71}">
      <dsp:nvSpPr>
        <dsp:cNvPr id="0" name=""/>
        <dsp:cNvSpPr/>
      </dsp:nvSpPr>
      <dsp:spPr>
        <a:xfrm>
          <a:off x="0" y="285926"/>
          <a:ext cx="6367912" cy="1902346"/>
        </a:xfrm>
        <a:prstGeom prst="roundRect">
          <a:avLst/>
        </a:prstGeom>
        <a:solidFill>
          <a:schemeClr val="bg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914400" rtl="0" eaLnBrk="1" latinLnBrk="0" hangingPunct="1">
            <a:lnSpc>
              <a:spcPct val="90000"/>
            </a:lnSpc>
            <a:spcBef>
              <a:spcPts val="1000"/>
            </a:spcBef>
            <a:spcAft>
              <a:spcPct val="35000"/>
            </a:spcAft>
            <a:buFont typeface="Arial" panose="020B0604020202020204" pitchFamily="34" charset="0"/>
            <a:buNone/>
          </a:pPr>
          <a:r>
            <a:rPr lang="en-US" sz="2000" b="1" kern="1200">
              <a:solidFill>
                <a:schemeClr val="tx1"/>
              </a:solidFill>
              <a:latin typeface="Aptos" panose="020B0004020202020204" pitchFamily="34" charset="0"/>
              <a:ea typeface="+mn-ea"/>
              <a:cs typeface="+mn-cs"/>
            </a:rPr>
            <a:t>The Hotel X was a vast, grandiose place with a classical façade, and, at one side, a little dark doorway like a rat-hole, which was the service entrance.</a:t>
          </a:r>
          <a:endParaRPr lang="en-US" sz="2000" b="1" kern="1200" dirty="0">
            <a:solidFill>
              <a:schemeClr val="tx1"/>
            </a:solidFill>
            <a:latin typeface="Aptos" panose="020B0004020202020204" pitchFamily="34" charset="0"/>
            <a:ea typeface="+mn-ea"/>
            <a:cs typeface="+mn-cs"/>
          </a:endParaRPr>
        </a:p>
      </dsp:txBody>
      <dsp:txXfrm>
        <a:off x="92865" y="378791"/>
        <a:ext cx="6182182" cy="1716616"/>
      </dsp:txXfrm>
    </dsp:sp>
    <dsp:sp modelId="{14503D56-49F1-4206-9608-F60AB45084B7}">
      <dsp:nvSpPr>
        <dsp:cNvPr id="0" name=""/>
        <dsp:cNvSpPr/>
      </dsp:nvSpPr>
      <dsp:spPr>
        <a:xfrm>
          <a:off x="0" y="2251633"/>
          <a:ext cx="6367912" cy="1902346"/>
        </a:xfrm>
        <a:prstGeom prst="roundRect">
          <a:avLst/>
        </a:prstGeom>
        <a:solidFill>
          <a:schemeClr val="bg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solidFill>
                <a:schemeClr val="tx1"/>
              </a:solidFill>
            </a:rPr>
            <a:t>In this passage, which is key to introducing the hotel, the writer uses the literary device of “identity by contrast” to indicate that the X hotel is a place where two kinds of identities are molded, produced and supported by the environment.</a:t>
          </a:r>
          <a:endParaRPr lang="en-US" sz="2200" kern="1200" dirty="0">
            <a:solidFill>
              <a:schemeClr val="tx1"/>
            </a:solidFill>
          </a:endParaRPr>
        </a:p>
      </dsp:txBody>
      <dsp:txXfrm>
        <a:off x="92865" y="2344498"/>
        <a:ext cx="6182182" cy="1716616"/>
      </dsp:txXfrm>
    </dsp:sp>
    <dsp:sp modelId="{B92375B8-D309-49B7-8C6E-145E21BB6908}">
      <dsp:nvSpPr>
        <dsp:cNvPr id="0" name=""/>
        <dsp:cNvSpPr/>
      </dsp:nvSpPr>
      <dsp:spPr>
        <a:xfrm>
          <a:off x="0" y="4217339"/>
          <a:ext cx="6367912" cy="1902346"/>
        </a:xfrm>
        <a:prstGeom prst="roundRect">
          <a:avLst/>
        </a:prstGeom>
        <a:solidFill>
          <a:schemeClr val="bg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solidFill>
                <a:schemeClr val="tx1"/>
              </a:solidFill>
            </a:rPr>
            <a:t>By what descriptive device does he accomplish this?</a:t>
          </a:r>
          <a:endParaRPr lang="en-US" sz="2200" kern="1200" dirty="0">
            <a:solidFill>
              <a:schemeClr val="tx1"/>
            </a:solidFill>
          </a:endParaRPr>
        </a:p>
      </dsp:txBody>
      <dsp:txXfrm>
        <a:off x="92865" y="4310204"/>
        <a:ext cx="6182182" cy="17166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8AAE61-17AE-4FE2-A038-3BD1259E887E}">
      <dsp:nvSpPr>
        <dsp:cNvPr id="0" name=""/>
        <dsp:cNvSpPr/>
      </dsp:nvSpPr>
      <dsp:spPr>
        <a:xfrm>
          <a:off x="0" y="37866"/>
          <a:ext cx="6367912" cy="2063880"/>
        </a:xfrm>
        <a:prstGeom prst="roundRect">
          <a:avLst/>
        </a:prstGeom>
        <a:solidFill>
          <a:schemeClr val="bg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1066800" rtl="0" eaLnBrk="1" latinLnBrk="0" hangingPunct="1">
            <a:lnSpc>
              <a:spcPct val="90000"/>
            </a:lnSpc>
            <a:spcBef>
              <a:spcPct val="0"/>
            </a:spcBef>
            <a:spcAft>
              <a:spcPct val="35000"/>
            </a:spcAft>
            <a:buFont typeface="Arial" panose="020B0604020202020204" pitchFamily="34" charset="0"/>
            <a:buNone/>
          </a:pPr>
          <a:r>
            <a:rPr lang="en-US" sz="2200" b="1" kern="1200" dirty="0">
              <a:solidFill>
                <a:prstClr val="black"/>
              </a:solidFill>
              <a:latin typeface="Aptos" panose="020B0004020202020204" pitchFamily="34" charset="0"/>
              <a:ea typeface="+mn-ea"/>
              <a:cs typeface="+mn-cs"/>
            </a:rPr>
            <a:t>I waited, and presently the chef du personnel, a sort of assistant manager, arrived and began to question me.  He was an Italian, with a round, pale face, haggard from overwork.</a:t>
          </a:r>
        </a:p>
      </dsp:txBody>
      <dsp:txXfrm>
        <a:off x="100750" y="138616"/>
        <a:ext cx="6166412" cy="1862380"/>
      </dsp:txXfrm>
    </dsp:sp>
    <dsp:sp modelId="{3E871A31-F403-4703-A73C-89B057A0801F}">
      <dsp:nvSpPr>
        <dsp:cNvPr id="0" name=""/>
        <dsp:cNvSpPr/>
      </dsp:nvSpPr>
      <dsp:spPr>
        <a:xfrm>
          <a:off x="0" y="2170866"/>
          <a:ext cx="6367912" cy="2063880"/>
        </a:xfrm>
        <a:prstGeom prst="roundRect">
          <a:avLst/>
        </a:prstGeom>
        <a:solidFill>
          <a:schemeClr val="bg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tx1"/>
              </a:solidFill>
            </a:rPr>
            <a:t>In this passage, the writer introduces facts to indicate that even medium level management positions in the hotel are not desirable, from the perspective of local Parisians. What are these facts?</a:t>
          </a:r>
        </a:p>
      </dsp:txBody>
      <dsp:txXfrm>
        <a:off x="100750" y="2271616"/>
        <a:ext cx="6166412" cy="1862380"/>
      </dsp:txXfrm>
    </dsp:sp>
    <dsp:sp modelId="{BAEA72C0-1433-4148-A0AA-F7FFE1697AEA}">
      <dsp:nvSpPr>
        <dsp:cNvPr id="0" name=""/>
        <dsp:cNvSpPr/>
      </dsp:nvSpPr>
      <dsp:spPr>
        <a:xfrm>
          <a:off x="0" y="4303866"/>
          <a:ext cx="6367912" cy="2063880"/>
        </a:xfrm>
        <a:prstGeom prst="roundRect">
          <a:avLst/>
        </a:prstGeom>
        <a:solidFill>
          <a:schemeClr val="bg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tx1"/>
              </a:solidFill>
            </a:rPr>
            <a:t>The writer uses other observations to indicate that the place is a kind of sweat shop. What are these? </a:t>
          </a:r>
        </a:p>
      </dsp:txBody>
      <dsp:txXfrm>
        <a:off x="100750" y="4404616"/>
        <a:ext cx="6166412" cy="18623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1.610"/>
    </inkml:context>
    <inkml:brush xml:id="br0">
      <inkml:brushProperty name="width" value="0.05" units="cm"/>
      <inkml:brushProperty name="height" value="0.05" units="cm"/>
    </inkml:brush>
  </inkml:definitions>
  <inkml:trace contextRef="#ctx0" brushRef="#br0">0 0 24575</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25.239"/>
    </inkml:context>
    <inkml:brush xml:id="br0">
      <inkml:brushProperty name="width" value="0.05" units="cm"/>
      <inkml:brushProperty name="height" value="0.05" units="cm"/>
    </inkml:brush>
  </inkml:definitions>
  <inkml:trace contextRef="#ctx0" brushRef="#br0">1 0 24575,'14'0'0,"18"0"0,10 0 0,12 0 0,4 0 0,-8 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2.666"/>
    </inkml:context>
    <inkml:brush xml:id="br0">
      <inkml:brushProperty name="width" value="0.05" units="cm"/>
      <inkml:brushProperty name="height" value="0.05" units="cm"/>
    </inkml:brush>
  </inkml:definitions>
  <inkml:trace contextRef="#ctx0" brushRef="#br0">0 0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3.863"/>
    </inkml:context>
    <inkml:brush xml:id="br0">
      <inkml:brushProperty name="width" value="0.05" units="cm"/>
      <inkml:brushProperty name="height" value="0.05" units="cm"/>
    </inkml:brush>
  </inkml:definitions>
  <inkml:trace contextRef="#ctx0" brushRef="#br0">1 1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4.976"/>
    </inkml:context>
    <inkml:brush xml:id="br0">
      <inkml:brushProperty name="width" value="0.05" units="cm"/>
      <inkml:brushProperty name="height" value="0.05" units="cm"/>
    </inkml:brush>
  </inkml:definitions>
  <inkml:trace contextRef="#ctx0" brushRef="#br0">0 1 24575,'0'0'-8191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5.968"/>
    </inkml:context>
    <inkml:brush xml:id="br0">
      <inkml:brushProperty name="width" value="0.05" units="cm"/>
      <inkml:brushProperty name="height" value="0.05" units="cm"/>
    </inkml:brush>
  </inkml:definitions>
  <inkml:trace contextRef="#ctx0" brushRef="#br0">0 1 24575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6.858"/>
    </inkml:context>
    <inkml:brush xml:id="br0">
      <inkml:brushProperty name="width" value="0.05" units="cm"/>
      <inkml:brushProperty name="height" value="0.05" units="cm"/>
    </inkml:brush>
  </inkml:definitions>
  <inkml:trace contextRef="#ctx0" brushRef="#br0">0 1 24575,'0'0'-8191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7.299"/>
    </inkml:context>
    <inkml:brush xml:id="br0">
      <inkml:brushProperty name="width" value="0.05" units="cm"/>
      <inkml:brushProperty name="height" value="0.05" units="cm"/>
    </inkml:brush>
  </inkml:definitions>
  <inkml:trace contextRef="#ctx0" brushRef="#br0">0 226 24575,'0'-14'0,"0"-18"0,0-11 0,0-4 0,7-2 0,3 9-8191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17.861"/>
    </inkml:context>
    <inkml:brush xml:id="br0">
      <inkml:brushProperty name="width" value="0.05" units="cm"/>
      <inkml:brushProperty name="height" value="0.05" units="cm"/>
    </inkml:brush>
  </inkml:definitions>
  <inkml:trace contextRef="#ctx0" brushRef="#br0">1 0 24575,'0'0'-8191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23T05:13:24.661"/>
    </inkml:context>
    <inkml:brush xml:id="br0">
      <inkml:brushProperty name="width" value="0.05" units="cm"/>
      <inkml:brushProperty name="height" value="0.05" units="cm"/>
    </inkml:brush>
  </inkml:definitions>
  <inkml:trace contextRef="#ctx0" brushRef="#br0">0 0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H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8F5E8F-2A3D-4034-8945-D70679CA874D}" type="datetimeFigureOut">
              <a:rPr lang="en-HK" smtClean="0"/>
              <a:t>29/1/2025</a:t>
            </a:fld>
            <a:endParaRPr lang="en-H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H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H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D55115-3F3D-452E-A0A2-C4E32803F15E}" type="slidenum">
              <a:rPr lang="en-HK" smtClean="0"/>
              <a:t>‹#›</a:t>
            </a:fld>
            <a:endParaRPr lang="en-HK"/>
          </a:p>
        </p:txBody>
      </p:sp>
    </p:spTree>
    <p:extLst>
      <p:ext uri="{BB962C8B-B14F-4D97-AF65-F5344CB8AC3E}">
        <p14:creationId xmlns:p14="http://schemas.microsoft.com/office/powerpoint/2010/main" val="3757980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AF55F-C3E1-4489-ADCE-C959543EA7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HK"/>
          </a:p>
        </p:txBody>
      </p:sp>
      <p:sp>
        <p:nvSpPr>
          <p:cNvPr id="3" name="Subtitle 2">
            <a:extLst>
              <a:ext uri="{FF2B5EF4-FFF2-40B4-BE49-F238E27FC236}">
                <a16:creationId xmlns:a16="http://schemas.microsoft.com/office/drawing/2014/main" id="{866BFBD8-49DB-4C95-936F-725E1AA1D3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HK"/>
          </a:p>
        </p:txBody>
      </p:sp>
      <p:sp>
        <p:nvSpPr>
          <p:cNvPr id="4" name="Date Placeholder 3">
            <a:extLst>
              <a:ext uri="{FF2B5EF4-FFF2-40B4-BE49-F238E27FC236}">
                <a16:creationId xmlns:a16="http://schemas.microsoft.com/office/drawing/2014/main" id="{C68CA433-C4F9-4B67-8AB4-DD79D8ED135E}"/>
              </a:ext>
            </a:extLst>
          </p:cNvPr>
          <p:cNvSpPr>
            <a:spLocks noGrp="1"/>
          </p:cNvSpPr>
          <p:nvPr>
            <p:ph type="dt" sz="half" idx="10"/>
          </p:nvPr>
        </p:nvSpPr>
        <p:spPr/>
        <p:txBody>
          <a:bodyPr/>
          <a:lstStyle/>
          <a:p>
            <a:fld id="{CF3FF0BB-749E-4E78-813D-5CDF4729E4DF}" type="datetimeFigureOut">
              <a:rPr lang="en-HK" smtClean="0"/>
              <a:t>29/1/2025</a:t>
            </a:fld>
            <a:endParaRPr lang="en-HK"/>
          </a:p>
        </p:txBody>
      </p:sp>
      <p:sp>
        <p:nvSpPr>
          <p:cNvPr id="5" name="Footer Placeholder 4">
            <a:extLst>
              <a:ext uri="{FF2B5EF4-FFF2-40B4-BE49-F238E27FC236}">
                <a16:creationId xmlns:a16="http://schemas.microsoft.com/office/drawing/2014/main" id="{F7564838-D806-4A46-B071-3E263EA9AEB4}"/>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E5DF4DA5-45B0-4F9E-8ECC-577C58DB1F6C}"/>
              </a:ext>
            </a:extLst>
          </p:cNvPr>
          <p:cNvSpPr>
            <a:spLocks noGrp="1"/>
          </p:cNvSpPr>
          <p:nvPr>
            <p:ph type="sldNum" sz="quarter" idx="12"/>
          </p:nvPr>
        </p:nvSpPr>
        <p:spPr/>
        <p:txBody>
          <a:bodyPr/>
          <a:lstStyle/>
          <a:p>
            <a:fld id="{55DCCBB4-DED1-44C4-90B9-8AE94E1A0997}" type="slidenum">
              <a:rPr lang="en-HK" smtClean="0"/>
              <a:t>‹#›</a:t>
            </a:fld>
            <a:endParaRPr lang="en-HK"/>
          </a:p>
        </p:txBody>
      </p:sp>
    </p:spTree>
    <p:extLst>
      <p:ext uri="{BB962C8B-B14F-4D97-AF65-F5344CB8AC3E}">
        <p14:creationId xmlns:p14="http://schemas.microsoft.com/office/powerpoint/2010/main" val="22346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B55CF-3D90-4832-8F39-35984A0D1C00}"/>
              </a:ext>
            </a:extLst>
          </p:cNvPr>
          <p:cNvSpPr>
            <a:spLocks noGrp="1"/>
          </p:cNvSpPr>
          <p:nvPr>
            <p:ph type="title"/>
          </p:nvPr>
        </p:nvSpPr>
        <p:spPr/>
        <p:txBody>
          <a:bodyPr/>
          <a:lstStyle/>
          <a:p>
            <a:r>
              <a:rPr lang="en-US"/>
              <a:t>Click to edit Master title style</a:t>
            </a:r>
            <a:endParaRPr lang="en-HK"/>
          </a:p>
        </p:txBody>
      </p:sp>
      <p:sp>
        <p:nvSpPr>
          <p:cNvPr id="3" name="Vertical Text Placeholder 2">
            <a:extLst>
              <a:ext uri="{FF2B5EF4-FFF2-40B4-BE49-F238E27FC236}">
                <a16:creationId xmlns:a16="http://schemas.microsoft.com/office/drawing/2014/main" id="{B41EB2B4-33F3-4281-9E75-67B31F99DD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10238E77-E3C7-455B-B701-A17E35ED9374}"/>
              </a:ext>
            </a:extLst>
          </p:cNvPr>
          <p:cNvSpPr>
            <a:spLocks noGrp="1"/>
          </p:cNvSpPr>
          <p:nvPr>
            <p:ph type="dt" sz="half" idx="10"/>
          </p:nvPr>
        </p:nvSpPr>
        <p:spPr/>
        <p:txBody>
          <a:bodyPr/>
          <a:lstStyle/>
          <a:p>
            <a:fld id="{CF3FF0BB-749E-4E78-813D-5CDF4729E4DF}" type="datetimeFigureOut">
              <a:rPr lang="en-HK" smtClean="0"/>
              <a:t>29/1/2025</a:t>
            </a:fld>
            <a:endParaRPr lang="en-HK"/>
          </a:p>
        </p:txBody>
      </p:sp>
      <p:sp>
        <p:nvSpPr>
          <p:cNvPr id="5" name="Footer Placeholder 4">
            <a:extLst>
              <a:ext uri="{FF2B5EF4-FFF2-40B4-BE49-F238E27FC236}">
                <a16:creationId xmlns:a16="http://schemas.microsoft.com/office/drawing/2014/main" id="{C24B9548-1A14-4515-88E4-1546CADA2B09}"/>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BFF4FE9C-E896-482F-92D9-2017B265281C}"/>
              </a:ext>
            </a:extLst>
          </p:cNvPr>
          <p:cNvSpPr>
            <a:spLocks noGrp="1"/>
          </p:cNvSpPr>
          <p:nvPr>
            <p:ph type="sldNum" sz="quarter" idx="12"/>
          </p:nvPr>
        </p:nvSpPr>
        <p:spPr/>
        <p:txBody>
          <a:bodyPr/>
          <a:lstStyle/>
          <a:p>
            <a:fld id="{55DCCBB4-DED1-44C4-90B9-8AE94E1A0997}" type="slidenum">
              <a:rPr lang="en-HK" smtClean="0"/>
              <a:t>‹#›</a:t>
            </a:fld>
            <a:endParaRPr lang="en-HK"/>
          </a:p>
        </p:txBody>
      </p:sp>
    </p:spTree>
    <p:extLst>
      <p:ext uri="{BB962C8B-B14F-4D97-AF65-F5344CB8AC3E}">
        <p14:creationId xmlns:p14="http://schemas.microsoft.com/office/powerpoint/2010/main" val="3899626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0A79CE-09D4-4B3F-8062-E62D7F67D91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HK"/>
          </a:p>
        </p:txBody>
      </p:sp>
      <p:sp>
        <p:nvSpPr>
          <p:cNvPr id="3" name="Vertical Text Placeholder 2">
            <a:extLst>
              <a:ext uri="{FF2B5EF4-FFF2-40B4-BE49-F238E27FC236}">
                <a16:creationId xmlns:a16="http://schemas.microsoft.com/office/drawing/2014/main" id="{4062FF21-2A09-48D5-9819-F317A5FE66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6514A644-9506-419F-B07A-9DA289EEA55D}"/>
              </a:ext>
            </a:extLst>
          </p:cNvPr>
          <p:cNvSpPr>
            <a:spLocks noGrp="1"/>
          </p:cNvSpPr>
          <p:nvPr>
            <p:ph type="dt" sz="half" idx="10"/>
          </p:nvPr>
        </p:nvSpPr>
        <p:spPr/>
        <p:txBody>
          <a:bodyPr/>
          <a:lstStyle/>
          <a:p>
            <a:fld id="{CF3FF0BB-749E-4E78-813D-5CDF4729E4DF}" type="datetimeFigureOut">
              <a:rPr lang="en-HK" smtClean="0"/>
              <a:t>29/1/2025</a:t>
            </a:fld>
            <a:endParaRPr lang="en-HK"/>
          </a:p>
        </p:txBody>
      </p:sp>
      <p:sp>
        <p:nvSpPr>
          <p:cNvPr id="5" name="Footer Placeholder 4">
            <a:extLst>
              <a:ext uri="{FF2B5EF4-FFF2-40B4-BE49-F238E27FC236}">
                <a16:creationId xmlns:a16="http://schemas.microsoft.com/office/drawing/2014/main" id="{BB532DE1-F72F-49A6-807D-3F12EA22FACC}"/>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0583D2B6-7424-485C-8F48-0CDBCED08715}"/>
              </a:ext>
            </a:extLst>
          </p:cNvPr>
          <p:cNvSpPr>
            <a:spLocks noGrp="1"/>
          </p:cNvSpPr>
          <p:nvPr>
            <p:ph type="sldNum" sz="quarter" idx="12"/>
          </p:nvPr>
        </p:nvSpPr>
        <p:spPr/>
        <p:txBody>
          <a:bodyPr/>
          <a:lstStyle/>
          <a:p>
            <a:fld id="{55DCCBB4-DED1-44C4-90B9-8AE94E1A0997}" type="slidenum">
              <a:rPr lang="en-HK" smtClean="0"/>
              <a:t>‹#›</a:t>
            </a:fld>
            <a:endParaRPr lang="en-HK"/>
          </a:p>
        </p:txBody>
      </p:sp>
    </p:spTree>
    <p:extLst>
      <p:ext uri="{BB962C8B-B14F-4D97-AF65-F5344CB8AC3E}">
        <p14:creationId xmlns:p14="http://schemas.microsoft.com/office/powerpoint/2010/main" val="34176860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DD129-A8C2-419E-B641-6CC90F50732D}"/>
              </a:ext>
            </a:extLst>
          </p:cNvPr>
          <p:cNvSpPr>
            <a:spLocks noGrp="1"/>
          </p:cNvSpPr>
          <p:nvPr>
            <p:ph type="ctrTitle"/>
          </p:nvPr>
        </p:nvSpPr>
        <p:spPr>
          <a:xfrm>
            <a:off x="762000" y="1524000"/>
            <a:ext cx="10668000" cy="22860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B33C04-8A23-4499-A6EF-1D190F0FB38E}"/>
              </a:ext>
            </a:extLst>
          </p:cNvPr>
          <p:cNvSpPr>
            <a:spLocks noGrp="1"/>
          </p:cNvSpPr>
          <p:nvPr>
            <p:ph type="subTitle" idx="1"/>
          </p:nvPr>
        </p:nvSpPr>
        <p:spPr>
          <a:xfrm>
            <a:off x="762000" y="4571999"/>
            <a:ext cx="10668000" cy="15240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FA99FB-5674-4BC5-949F-8D45EC167511}"/>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5" name="Footer Placeholder 4">
            <a:extLst>
              <a:ext uri="{FF2B5EF4-FFF2-40B4-BE49-F238E27FC236}">
                <a16:creationId xmlns:a16="http://schemas.microsoft.com/office/drawing/2014/main" id="{0763CF93-DD67-4FE2-8083-864693FE8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5E934-32B6-44B1-9622-67F30BDA3F3A}"/>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8531690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AF011-A499-4054-89BF-A4800A68F60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66FB6E8-D956-45B5-9B4A-9D31DF466B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DB9DB-9E62-4292-915C-1DD4134740DB}"/>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5" name="Footer Placeholder 4">
            <a:extLst>
              <a:ext uri="{FF2B5EF4-FFF2-40B4-BE49-F238E27FC236}">
                <a16:creationId xmlns:a16="http://schemas.microsoft.com/office/drawing/2014/main" id="{2BD462F1-BC30-4172-8353-363123A1D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92EE8A-96DF-4D7D-B434-778324756D04}"/>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6822331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8453A-F2B4-4EDB-B8FA-150267BC1A9A}"/>
              </a:ext>
            </a:extLst>
          </p:cNvPr>
          <p:cNvSpPr>
            <a:spLocks noGrp="1"/>
          </p:cNvSpPr>
          <p:nvPr>
            <p:ph type="title"/>
          </p:nvPr>
        </p:nvSpPr>
        <p:spPr>
          <a:xfrm>
            <a:off x="762000" y="1524000"/>
            <a:ext cx="10668000" cy="3038475"/>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C46C51-ADF1-48FC-A4D9-38C369E78304}"/>
              </a:ext>
            </a:extLst>
          </p:cNvPr>
          <p:cNvSpPr>
            <a:spLocks noGrp="1"/>
          </p:cNvSpPr>
          <p:nvPr>
            <p:ph type="body" idx="1"/>
          </p:nvPr>
        </p:nvSpPr>
        <p:spPr>
          <a:xfrm>
            <a:off x="762000" y="4589463"/>
            <a:ext cx="10668000" cy="15065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C43B56-4DC7-490B-AEFD-55ED1ECFF82E}"/>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5" name="Footer Placeholder 4">
            <a:extLst>
              <a:ext uri="{FF2B5EF4-FFF2-40B4-BE49-F238E27FC236}">
                <a16:creationId xmlns:a16="http://schemas.microsoft.com/office/drawing/2014/main" id="{454738F8-C4B2-41D8-B627-A6DDB24B2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43D49-23F8-4C4B-9C30-EDC030EE6F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7290542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5556D-6916-42E6-8820-8A0D328A5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2747A5-C962-477F-89AA-A32385D57996}"/>
              </a:ext>
            </a:extLst>
          </p:cNvPr>
          <p:cNvSpPr>
            <a:spLocks noGrp="1"/>
          </p:cNvSpPr>
          <p:nvPr>
            <p:ph sz="half" idx="1"/>
          </p:nvPr>
        </p:nvSpPr>
        <p:spPr>
          <a:xfrm>
            <a:off x="762000" y="2285999"/>
            <a:ext cx="5151119"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D08312-30FC-44D8-B2A9-B5CAAD9F066F}"/>
              </a:ext>
            </a:extLst>
          </p:cNvPr>
          <p:cNvSpPr>
            <a:spLocks noGrp="1"/>
          </p:cNvSpPr>
          <p:nvPr>
            <p:ph sz="half" idx="2"/>
          </p:nvPr>
        </p:nvSpPr>
        <p:spPr>
          <a:xfrm>
            <a:off x="6278879" y="2285999"/>
            <a:ext cx="5151121"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D84EB-AF90-4F19-A376-0FE5E50F9EA5}"/>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6" name="Footer Placeholder 5">
            <a:extLst>
              <a:ext uri="{FF2B5EF4-FFF2-40B4-BE49-F238E27FC236}">
                <a16:creationId xmlns:a16="http://schemas.microsoft.com/office/drawing/2014/main" id="{7B838ED0-2789-41E4-A36E-83F92CA2E8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221A83-6D60-45F0-9173-5F6D2438BC3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2626136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FFAE2-03F4-4A94-86C4-9305B237CA89}"/>
              </a:ext>
            </a:extLst>
          </p:cNvPr>
          <p:cNvSpPr>
            <a:spLocks noGrp="1"/>
          </p:cNvSpPr>
          <p:nvPr>
            <p:ph type="title"/>
          </p:nvPr>
        </p:nvSpPr>
        <p:spPr>
          <a:xfrm>
            <a:off x="762000" y="762000"/>
            <a:ext cx="10668000" cy="1524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BAC5A5-E184-46B6-8AB5-C8E132D3624B}"/>
              </a:ext>
            </a:extLst>
          </p:cNvPr>
          <p:cNvSpPr>
            <a:spLocks noGrp="1"/>
          </p:cNvSpPr>
          <p:nvPr>
            <p:ph type="body" idx="1"/>
          </p:nvPr>
        </p:nvSpPr>
        <p:spPr>
          <a:xfrm>
            <a:off x="762000" y="2285999"/>
            <a:ext cx="5151119"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DCFE87-5D80-45CB-9D13-DFC9AFCEC7F9}"/>
              </a:ext>
            </a:extLst>
          </p:cNvPr>
          <p:cNvSpPr>
            <a:spLocks noGrp="1"/>
          </p:cNvSpPr>
          <p:nvPr>
            <p:ph sz="half" idx="2"/>
          </p:nvPr>
        </p:nvSpPr>
        <p:spPr>
          <a:xfrm>
            <a:off x="762000" y="3048000"/>
            <a:ext cx="5151119"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AC1E5A-8423-4749-8EDA-E13425F69658}"/>
              </a:ext>
            </a:extLst>
          </p:cNvPr>
          <p:cNvSpPr>
            <a:spLocks noGrp="1"/>
          </p:cNvSpPr>
          <p:nvPr>
            <p:ph type="body" sz="quarter" idx="3"/>
          </p:nvPr>
        </p:nvSpPr>
        <p:spPr>
          <a:xfrm>
            <a:off x="6278878" y="2286000"/>
            <a:ext cx="5151122"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832AAA-4BB8-4A3D-9C79-516F82F8001D}"/>
              </a:ext>
            </a:extLst>
          </p:cNvPr>
          <p:cNvSpPr>
            <a:spLocks noGrp="1"/>
          </p:cNvSpPr>
          <p:nvPr>
            <p:ph sz="quarter" idx="4"/>
          </p:nvPr>
        </p:nvSpPr>
        <p:spPr>
          <a:xfrm>
            <a:off x="6278878" y="3048000"/>
            <a:ext cx="5151122"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0BEC63-51D3-4C70-B804-BE9EF765AD21}"/>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8" name="Footer Placeholder 7">
            <a:extLst>
              <a:ext uri="{FF2B5EF4-FFF2-40B4-BE49-F238E27FC236}">
                <a16:creationId xmlns:a16="http://schemas.microsoft.com/office/drawing/2014/main" id="{735CA295-8563-402F-92C3-1F20C977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FA5918-109D-4342-84C0-9774A52C9E7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1224603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2662-CBD1-4498-9B6E-2961F5EF1B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F739AE-8101-4C18-8CF3-911BDF3978A8}"/>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4" name="Footer Placeholder 3">
            <a:extLst>
              <a:ext uri="{FF2B5EF4-FFF2-40B4-BE49-F238E27FC236}">
                <a16:creationId xmlns:a16="http://schemas.microsoft.com/office/drawing/2014/main" id="{66EB1C88-D181-449C-9BE1-E85068C188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38A2C9-E93B-4F0A-A021-9E3AEBC3FA8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5323504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AE8D9-9B42-438E-ADA6-CCFE45788460}"/>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3" name="Footer Placeholder 2">
            <a:extLst>
              <a:ext uri="{FF2B5EF4-FFF2-40B4-BE49-F238E27FC236}">
                <a16:creationId xmlns:a16="http://schemas.microsoft.com/office/drawing/2014/main" id="{C4F792B9-A8AF-4E13-8A25-741E89691E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3A2CF6-DBC5-4491-B213-B3CD09D3130C}"/>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8887320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27076-58C8-494C-B6B1-DC86F62DDC24}"/>
              </a:ext>
            </a:extLst>
          </p:cNvPr>
          <p:cNvSpPr>
            <a:spLocks noGrp="1"/>
          </p:cNvSpPr>
          <p:nvPr>
            <p:ph type="title"/>
          </p:nvPr>
        </p:nvSpPr>
        <p:spPr>
          <a:xfrm>
            <a:off x="762000" y="761998"/>
            <a:ext cx="3810000" cy="1524002"/>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F29E36-0340-452F-8D0A-1BC3F3A388CF}"/>
              </a:ext>
            </a:extLst>
          </p:cNvPr>
          <p:cNvSpPr>
            <a:spLocks noGrp="1"/>
          </p:cNvSpPr>
          <p:nvPr>
            <p:ph idx="1"/>
          </p:nvPr>
        </p:nvSpPr>
        <p:spPr>
          <a:xfrm>
            <a:off x="5334000" y="762001"/>
            <a:ext cx="609600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051C2E-E587-45E8-BDB1-DFF2F2791BF6}"/>
              </a:ext>
            </a:extLst>
          </p:cNvPr>
          <p:cNvSpPr>
            <a:spLocks noGrp="1"/>
          </p:cNvSpPr>
          <p:nvPr>
            <p:ph type="body" sz="half" idx="2"/>
          </p:nvPr>
        </p:nvSpPr>
        <p:spPr>
          <a:xfrm>
            <a:off x="762000" y="2286000"/>
            <a:ext cx="3810000" cy="38100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21D993-DEDD-470E-B48B-CB053A55A119}"/>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6" name="Footer Placeholder 5">
            <a:extLst>
              <a:ext uri="{FF2B5EF4-FFF2-40B4-BE49-F238E27FC236}">
                <a16:creationId xmlns:a16="http://schemas.microsoft.com/office/drawing/2014/main" id="{67926C64-7401-4CA4-859F-74472AF869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08F41-F1F6-431C-9B45-8A447F188CB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815346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F38B0-7078-468A-A3D9-2EC819E31733}"/>
              </a:ext>
            </a:extLst>
          </p:cNvPr>
          <p:cNvSpPr>
            <a:spLocks noGrp="1"/>
          </p:cNvSpPr>
          <p:nvPr>
            <p:ph type="title"/>
          </p:nvPr>
        </p:nvSpPr>
        <p:spPr/>
        <p:txBody>
          <a:bodyPr/>
          <a:lstStyle/>
          <a:p>
            <a:r>
              <a:rPr lang="en-US"/>
              <a:t>Click to edit Master title style</a:t>
            </a:r>
            <a:endParaRPr lang="en-HK"/>
          </a:p>
        </p:txBody>
      </p:sp>
      <p:sp>
        <p:nvSpPr>
          <p:cNvPr id="3" name="Content Placeholder 2">
            <a:extLst>
              <a:ext uri="{FF2B5EF4-FFF2-40B4-BE49-F238E27FC236}">
                <a16:creationId xmlns:a16="http://schemas.microsoft.com/office/drawing/2014/main" id="{2634878D-F682-4AD7-9933-65B1A5028C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A31E9ADD-ADFF-4D7E-A638-9AF178816C7D}"/>
              </a:ext>
            </a:extLst>
          </p:cNvPr>
          <p:cNvSpPr>
            <a:spLocks noGrp="1"/>
          </p:cNvSpPr>
          <p:nvPr>
            <p:ph type="dt" sz="half" idx="10"/>
          </p:nvPr>
        </p:nvSpPr>
        <p:spPr/>
        <p:txBody>
          <a:bodyPr/>
          <a:lstStyle/>
          <a:p>
            <a:fld id="{CF3FF0BB-749E-4E78-813D-5CDF4729E4DF}" type="datetimeFigureOut">
              <a:rPr lang="en-HK" smtClean="0"/>
              <a:t>29/1/2025</a:t>
            </a:fld>
            <a:endParaRPr lang="en-HK"/>
          </a:p>
        </p:txBody>
      </p:sp>
      <p:sp>
        <p:nvSpPr>
          <p:cNvPr id="5" name="Footer Placeholder 4">
            <a:extLst>
              <a:ext uri="{FF2B5EF4-FFF2-40B4-BE49-F238E27FC236}">
                <a16:creationId xmlns:a16="http://schemas.microsoft.com/office/drawing/2014/main" id="{FE5C68BA-7D07-4322-B859-228A8B011DE7}"/>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DD29BD23-4B26-402C-9E43-CBD77CC57436}"/>
              </a:ext>
            </a:extLst>
          </p:cNvPr>
          <p:cNvSpPr>
            <a:spLocks noGrp="1"/>
          </p:cNvSpPr>
          <p:nvPr>
            <p:ph type="sldNum" sz="quarter" idx="12"/>
          </p:nvPr>
        </p:nvSpPr>
        <p:spPr/>
        <p:txBody>
          <a:bodyPr/>
          <a:lstStyle/>
          <a:p>
            <a:fld id="{55DCCBB4-DED1-44C4-90B9-8AE94E1A0997}" type="slidenum">
              <a:rPr lang="en-HK" smtClean="0"/>
              <a:t>‹#›</a:t>
            </a:fld>
            <a:endParaRPr lang="en-HK"/>
          </a:p>
        </p:txBody>
      </p:sp>
    </p:spTree>
    <p:extLst>
      <p:ext uri="{BB962C8B-B14F-4D97-AF65-F5344CB8AC3E}">
        <p14:creationId xmlns:p14="http://schemas.microsoft.com/office/powerpoint/2010/main" val="25389640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104FB-422C-4023-9381-EB12F1582D44}"/>
              </a:ext>
            </a:extLst>
          </p:cNvPr>
          <p:cNvSpPr>
            <a:spLocks noGrp="1"/>
          </p:cNvSpPr>
          <p:nvPr>
            <p:ph type="title"/>
          </p:nvPr>
        </p:nvSpPr>
        <p:spPr>
          <a:xfrm>
            <a:off x="762001" y="762000"/>
            <a:ext cx="3809999" cy="1524000"/>
          </a:xfrm>
        </p:spPr>
        <p:txBody>
          <a:bodyPr anchor="t" anchorCtr="0"/>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DBA3AA-DE44-4B1F-91D1-09F67B89B941}"/>
              </a:ext>
            </a:extLst>
          </p:cNvPr>
          <p:cNvSpPr>
            <a:spLocks noGrp="1"/>
          </p:cNvSpPr>
          <p:nvPr>
            <p:ph type="pic" idx="1"/>
          </p:nvPr>
        </p:nvSpPr>
        <p:spPr>
          <a:xfrm>
            <a:off x="5334000" y="762001"/>
            <a:ext cx="6021388" cy="533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A27B131-5117-4106-80DB-2AB208C4C953}"/>
              </a:ext>
            </a:extLst>
          </p:cNvPr>
          <p:cNvSpPr>
            <a:spLocks noGrp="1"/>
          </p:cNvSpPr>
          <p:nvPr>
            <p:ph type="body" sz="half" idx="2"/>
          </p:nvPr>
        </p:nvSpPr>
        <p:spPr>
          <a:xfrm>
            <a:off x="762001" y="2286000"/>
            <a:ext cx="3809999" cy="381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13918A-7F23-4C72-8E80-591324A3046C}"/>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6" name="Footer Placeholder 5">
            <a:extLst>
              <a:ext uri="{FF2B5EF4-FFF2-40B4-BE49-F238E27FC236}">
                <a16:creationId xmlns:a16="http://schemas.microsoft.com/office/drawing/2014/main" id="{181071C8-76FE-4B83-8317-BD53C7C844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23681A-6F29-48FC-9409-319ED3E96635}"/>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4893589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5B09-FC60-445F-8A12-79869BEC60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A219F7-87F2-409F-BB0B-8FE9270C9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2BB8-59E0-4EB2-B3BE-59D8641EE133}"/>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5" name="Footer Placeholder 4">
            <a:extLst>
              <a:ext uri="{FF2B5EF4-FFF2-40B4-BE49-F238E27FC236}">
                <a16:creationId xmlns:a16="http://schemas.microsoft.com/office/drawing/2014/main" id="{2D56984E-C0DE-461B-8011-8FC31B0EE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E7C03-68D3-445E-A5A2-8A935CFC97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0689349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21F0D7-112D-48B1-B32B-170B1AA2B51E}"/>
              </a:ext>
            </a:extLst>
          </p:cNvPr>
          <p:cNvSpPr>
            <a:spLocks noGrp="1"/>
          </p:cNvSpPr>
          <p:nvPr>
            <p:ph type="title" orient="vert"/>
          </p:nvPr>
        </p:nvSpPr>
        <p:spPr>
          <a:xfrm>
            <a:off x="9143998" y="761999"/>
            <a:ext cx="2286000" cy="5334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27A7C1-8E5B-41DA-9802-F242D382B66B}"/>
              </a:ext>
            </a:extLst>
          </p:cNvPr>
          <p:cNvSpPr>
            <a:spLocks noGrp="1"/>
          </p:cNvSpPr>
          <p:nvPr>
            <p:ph type="body" orient="vert" idx="1"/>
          </p:nvPr>
        </p:nvSpPr>
        <p:spPr>
          <a:xfrm>
            <a:off x="762001" y="761999"/>
            <a:ext cx="7619999" cy="5334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61CC7-F5B1-464A-8127-60645FB21081}"/>
              </a:ext>
            </a:extLst>
          </p:cNvPr>
          <p:cNvSpPr>
            <a:spLocks noGrp="1"/>
          </p:cNvSpPr>
          <p:nvPr>
            <p:ph type="dt" sz="half" idx="10"/>
          </p:nvPr>
        </p:nvSpPr>
        <p:spPr/>
        <p:txBody>
          <a:bodyPr/>
          <a:lstStyle/>
          <a:p>
            <a:fld id="{76969C88-B244-455D-A017-012B25B1ACDD}" type="datetimeFigureOut">
              <a:rPr lang="en-US" smtClean="0"/>
              <a:t>1/29/2025</a:t>
            </a:fld>
            <a:endParaRPr lang="en-US"/>
          </a:p>
        </p:txBody>
      </p:sp>
      <p:sp>
        <p:nvSpPr>
          <p:cNvPr id="5" name="Footer Placeholder 4">
            <a:extLst>
              <a:ext uri="{FF2B5EF4-FFF2-40B4-BE49-F238E27FC236}">
                <a16:creationId xmlns:a16="http://schemas.microsoft.com/office/drawing/2014/main" id="{53B94302-B381-4F37-A9FF-5CC551917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707151-541F-4104-B989-83A9DCA6E61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97044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2800D-7117-4523-88C6-4DA92E24C4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HK"/>
          </a:p>
        </p:txBody>
      </p:sp>
      <p:sp>
        <p:nvSpPr>
          <p:cNvPr id="3" name="Text Placeholder 2">
            <a:extLst>
              <a:ext uri="{FF2B5EF4-FFF2-40B4-BE49-F238E27FC236}">
                <a16:creationId xmlns:a16="http://schemas.microsoft.com/office/drawing/2014/main" id="{13866B39-6C0B-474C-92C7-52A680C3C4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972CDD-13D6-4411-9092-F35270C719C8}"/>
              </a:ext>
            </a:extLst>
          </p:cNvPr>
          <p:cNvSpPr>
            <a:spLocks noGrp="1"/>
          </p:cNvSpPr>
          <p:nvPr>
            <p:ph type="dt" sz="half" idx="10"/>
          </p:nvPr>
        </p:nvSpPr>
        <p:spPr/>
        <p:txBody>
          <a:bodyPr/>
          <a:lstStyle/>
          <a:p>
            <a:fld id="{CF3FF0BB-749E-4E78-813D-5CDF4729E4DF}" type="datetimeFigureOut">
              <a:rPr lang="en-HK" smtClean="0"/>
              <a:t>29/1/2025</a:t>
            </a:fld>
            <a:endParaRPr lang="en-HK"/>
          </a:p>
        </p:txBody>
      </p:sp>
      <p:sp>
        <p:nvSpPr>
          <p:cNvPr id="5" name="Footer Placeholder 4">
            <a:extLst>
              <a:ext uri="{FF2B5EF4-FFF2-40B4-BE49-F238E27FC236}">
                <a16:creationId xmlns:a16="http://schemas.microsoft.com/office/drawing/2014/main" id="{82CDCF8F-9290-48DA-A180-24B266C9AC11}"/>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568B8CE5-7EB3-4875-810A-D79F7F9E9B83}"/>
              </a:ext>
            </a:extLst>
          </p:cNvPr>
          <p:cNvSpPr>
            <a:spLocks noGrp="1"/>
          </p:cNvSpPr>
          <p:nvPr>
            <p:ph type="sldNum" sz="quarter" idx="12"/>
          </p:nvPr>
        </p:nvSpPr>
        <p:spPr/>
        <p:txBody>
          <a:bodyPr/>
          <a:lstStyle/>
          <a:p>
            <a:fld id="{55DCCBB4-DED1-44C4-90B9-8AE94E1A0997}" type="slidenum">
              <a:rPr lang="en-HK" smtClean="0"/>
              <a:t>‹#›</a:t>
            </a:fld>
            <a:endParaRPr lang="en-HK"/>
          </a:p>
        </p:txBody>
      </p:sp>
    </p:spTree>
    <p:extLst>
      <p:ext uri="{BB962C8B-B14F-4D97-AF65-F5344CB8AC3E}">
        <p14:creationId xmlns:p14="http://schemas.microsoft.com/office/powerpoint/2010/main" val="453526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8C18C-EE9E-426A-A2FC-6BDEFA719F6E}"/>
              </a:ext>
            </a:extLst>
          </p:cNvPr>
          <p:cNvSpPr>
            <a:spLocks noGrp="1"/>
          </p:cNvSpPr>
          <p:nvPr>
            <p:ph type="title"/>
          </p:nvPr>
        </p:nvSpPr>
        <p:spPr/>
        <p:txBody>
          <a:bodyPr/>
          <a:lstStyle/>
          <a:p>
            <a:r>
              <a:rPr lang="en-US"/>
              <a:t>Click to edit Master title style</a:t>
            </a:r>
            <a:endParaRPr lang="en-HK"/>
          </a:p>
        </p:txBody>
      </p:sp>
      <p:sp>
        <p:nvSpPr>
          <p:cNvPr id="3" name="Content Placeholder 2">
            <a:extLst>
              <a:ext uri="{FF2B5EF4-FFF2-40B4-BE49-F238E27FC236}">
                <a16:creationId xmlns:a16="http://schemas.microsoft.com/office/drawing/2014/main" id="{1EEDDA2E-C044-4587-B2A3-AF739A963F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Content Placeholder 3">
            <a:extLst>
              <a:ext uri="{FF2B5EF4-FFF2-40B4-BE49-F238E27FC236}">
                <a16:creationId xmlns:a16="http://schemas.microsoft.com/office/drawing/2014/main" id="{E810E3AE-F4DC-4BED-982E-F57CAE6978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5" name="Date Placeholder 4">
            <a:extLst>
              <a:ext uri="{FF2B5EF4-FFF2-40B4-BE49-F238E27FC236}">
                <a16:creationId xmlns:a16="http://schemas.microsoft.com/office/drawing/2014/main" id="{35F40E3D-F2E2-4F3F-B700-9B34024B3AB4}"/>
              </a:ext>
            </a:extLst>
          </p:cNvPr>
          <p:cNvSpPr>
            <a:spLocks noGrp="1"/>
          </p:cNvSpPr>
          <p:nvPr>
            <p:ph type="dt" sz="half" idx="10"/>
          </p:nvPr>
        </p:nvSpPr>
        <p:spPr/>
        <p:txBody>
          <a:bodyPr/>
          <a:lstStyle/>
          <a:p>
            <a:fld id="{CF3FF0BB-749E-4E78-813D-5CDF4729E4DF}" type="datetimeFigureOut">
              <a:rPr lang="en-HK" smtClean="0"/>
              <a:t>29/1/2025</a:t>
            </a:fld>
            <a:endParaRPr lang="en-HK"/>
          </a:p>
        </p:txBody>
      </p:sp>
      <p:sp>
        <p:nvSpPr>
          <p:cNvPr id="6" name="Footer Placeholder 5">
            <a:extLst>
              <a:ext uri="{FF2B5EF4-FFF2-40B4-BE49-F238E27FC236}">
                <a16:creationId xmlns:a16="http://schemas.microsoft.com/office/drawing/2014/main" id="{909E22D6-4EF6-47C7-856E-90466A9E3B54}"/>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B4E3D471-BC1D-447F-B5C7-D7E2E622CC8C}"/>
              </a:ext>
            </a:extLst>
          </p:cNvPr>
          <p:cNvSpPr>
            <a:spLocks noGrp="1"/>
          </p:cNvSpPr>
          <p:nvPr>
            <p:ph type="sldNum" sz="quarter" idx="12"/>
          </p:nvPr>
        </p:nvSpPr>
        <p:spPr/>
        <p:txBody>
          <a:bodyPr/>
          <a:lstStyle/>
          <a:p>
            <a:fld id="{55DCCBB4-DED1-44C4-90B9-8AE94E1A0997}" type="slidenum">
              <a:rPr lang="en-HK" smtClean="0"/>
              <a:t>‹#›</a:t>
            </a:fld>
            <a:endParaRPr lang="en-HK"/>
          </a:p>
        </p:txBody>
      </p:sp>
    </p:spTree>
    <p:extLst>
      <p:ext uri="{BB962C8B-B14F-4D97-AF65-F5344CB8AC3E}">
        <p14:creationId xmlns:p14="http://schemas.microsoft.com/office/powerpoint/2010/main" val="1515901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2CE4C-2056-4D28-83F1-74DE8217B5A1}"/>
              </a:ext>
            </a:extLst>
          </p:cNvPr>
          <p:cNvSpPr>
            <a:spLocks noGrp="1"/>
          </p:cNvSpPr>
          <p:nvPr>
            <p:ph type="title"/>
          </p:nvPr>
        </p:nvSpPr>
        <p:spPr>
          <a:xfrm>
            <a:off x="839788" y="365125"/>
            <a:ext cx="10515600" cy="1325563"/>
          </a:xfrm>
        </p:spPr>
        <p:txBody>
          <a:bodyPr/>
          <a:lstStyle/>
          <a:p>
            <a:r>
              <a:rPr lang="en-US"/>
              <a:t>Click to edit Master title style</a:t>
            </a:r>
            <a:endParaRPr lang="en-HK"/>
          </a:p>
        </p:txBody>
      </p:sp>
      <p:sp>
        <p:nvSpPr>
          <p:cNvPr id="3" name="Text Placeholder 2">
            <a:extLst>
              <a:ext uri="{FF2B5EF4-FFF2-40B4-BE49-F238E27FC236}">
                <a16:creationId xmlns:a16="http://schemas.microsoft.com/office/drawing/2014/main" id="{D59A53F6-934A-4DFB-90AB-64C583750D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D8F28-E99E-407C-B2AC-C78B5B016D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5" name="Text Placeholder 4">
            <a:extLst>
              <a:ext uri="{FF2B5EF4-FFF2-40B4-BE49-F238E27FC236}">
                <a16:creationId xmlns:a16="http://schemas.microsoft.com/office/drawing/2014/main" id="{B4BDC432-8AFC-4DF8-9865-97608BC42F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4612AB-A843-45B2-A4E9-619E9BA59C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7" name="Date Placeholder 6">
            <a:extLst>
              <a:ext uri="{FF2B5EF4-FFF2-40B4-BE49-F238E27FC236}">
                <a16:creationId xmlns:a16="http://schemas.microsoft.com/office/drawing/2014/main" id="{42BD38AC-7DD6-42FE-BD49-096E22AF5037}"/>
              </a:ext>
            </a:extLst>
          </p:cNvPr>
          <p:cNvSpPr>
            <a:spLocks noGrp="1"/>
          </p:cNvSpPr>
          <p:nvPr>
            <p:ph type="dt" sz="half" idx="10"/>
          </p:nvPr>
        </p:nvSpPr>
        <p:spPr/>
        <p:txBody>
          <a:bodyPr/>
          <a:lstStyle/>
          <a:p>
            <a:fld id="{CF3FF0BB-749E-4E78-813D-5CDF4729E4DF}" type="datetimeFigureOut">
              <a:rPr lang="en-HK" smtClean="0"/>
              <a:t>29/1/2025</a:t>
            </a:fld>
            <a:endParaRPr lang="en-HK"/>
          </a:p>
        </p:txBody>
      </p:sp>
      <p:sp>
        <p:nvSpPr>
          <p:cNvPr id="8" name="Footer Placeholder 7">
            <a:extLst>
              <a:ext uri="{FF2B5EF4-FFF2-40B4-BE49-F238E27FC236}">
                <a16:creationId xmlns:a16="http://schemas.microsoft.com/office/drawing/2014/main" id="{4CA0410B-81C7-447E-AD25-F44C0774F171}"/>
              </a:ext>
            </a:extLst>
          </p:cNvPr>
          <p:cNvSpPr>
            <a:spLocks noGrp="1"/>
          </p:cNvSpPr>
          <p:nvPr>
            <p:ph type="ftr" sz="quarter" idx="11"/>
          </p:nvPr>
        </p:nvSpPr>
        <p:spPr/>
        <p:txBody>
          <a:bodyPr/>
          <a:lstStyle/>
          <a:p>
            <a:endParaRPr lang="en-HK"/>
          </a:p>
        </p:txBody>
      </p:sp>
      <p:sp>
        <p:nvSpPr>
          <p:cNvPr id="9" name="Slide Number Placeholder 8">
            <a:extLst>
              <a:ext uri="{FF2B5EF4-FFF2-40B4-BE49-F238E27FC236}">
                <a16:creationId xmlns:a16="http://schemas.microsoft.com/office/drawing/2014/main" id="{E9F423B7-7774-4574-A11A-611E2378313D}"/>
              </a:ext>
            </a:extLst>
          </p:cNvPr>
          <p:cNvSpPr>
            <a:spLocks noGrp="1"/>
          </p:cNvSpPr>
          <p:nvPr>
            <p:ph type="sldNum" sz="quarter" idx="12"/>
          </p:nvPr>
        </p:nvSpPr>
        <p:spPr/>
        <p:txBody>
          <a:bodyPr/>
          <a:lstStyle/>
          <a:p>
            <a:fld id="{55DCCBB4-DED1-44C4-90B9-8AE94E1A0997}" type="slidenum">
              <a:rPr lang="en-HK" smtClean="0"/>
              <a:t>‹#›</a:t>
            </a:fld>
            <a:endParaRPr lang="en-HK"/>
          </a:p>
        </p:txBody>
      </p:sp>
    </p:spTree>
    <p:extLst>
      <p:ext uri="{BB962C8B-B14F-4D97-AF65-F5344CB8AC3E}">
        <p14:creationId xmlns:p14="http://schemas.microsoft.com/office/powerpoint/2010/main" val="143349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0C75E-2F77-4A70-8878-469C87E480C8}"/>
              </a:ext>
            </a:extLst>
          </p:cNvPr>
          <p:cNvSpPr>
            <a:spLocks noGrp="1"/>
          </p:cNvSpPr>
          <p:nvPr>
            <p:ph type="title"/>
          </p:nvPr>
        </p:nvSpPr>
        <p:spPr/>
        <p:txBody>
          <a:bodyPr/>
          <a:lstStyle/>
          <a:p>
            <a:r>
              <a:rPr lang="en-US"/>
              <a:t>Click to edit Master title style</a:t>
            </a:r>
            <a:endParaRPr lang="en-HK"/>
          </a:p>
        </p:txBody>
      </p:sp>
      <p:sp>
        <p:nvSpPr>
          <p:cNvPr id="3" name="Date Placeholder 2">
            <a:extLst>
              <a:ext uri="{FF2B5EF4-FFF2-40B4-BE49-F238E27FC236}">
                <a16:creationId xmlns:a16="http://schemas.microsoft.com/office/drawing/2014/main" id="{D5F722B4-C251-467A-9F5E-B22818AEC00B}"/>
              </a:ext>
            </a:extLst>
          </p:cNvPr>
          <p:cNvSpPr>
            <a:spLocks noGrp="1"/>
          </p:cNvSpPr>
          <p:nvPr>
            <p:ph type="dt" sz="half" idx="10"/>
          </p:nvPr>
        </p:nvSpPr>
        <p:spPr/>
        <p:txBody>
          <a:bodyPr/>
          <a:lstStyle/>
          <a:p>
            <a:fld id="{CF3FF0BB-749E-4E78-813D-5CDF4729E4DF}" type="datetimeFigureOut">
              <a:rPr lang="en-HK" smtClean="0"/>
              <a:t>29/1/2025</a:t>
            </a:fld>
            <a:endParaRPr lang="en-HK"/>
          </a:p>
        </p:txBody>
      </p:sp>
      <p:sp>
        <p:nvSpPr>
          <p:cNvPr id="4" name="Footer Placeholder 3">
            <a:extLst>
              <a:ext uri="{FF2B5EF4-FFF2-40B4-BE49-F238E27FC236}">
                <a16:creationId xmlns:a16="http://schemas.microsoft.com/office/drawing/2014/main" id="{38D1023D-C5B4-4B8B-BBBC-1C383F8BEA9E}"/>
              </a:ext>
            </a:extLst>
          </p:cNvPr>
          <p:cNvSpPr>
            <a:spLocks noGrp="1"/>
          </p:cNvSpPr>
          <p:nvPr>
            <p:ph type="ftr" sz="quarter" idx="11"/>
          </p:nvPr>
        </p:nvSpPr>
        <p:spPr/>
        <p:txBody>
          <a:bodyPr/>
          <a:lstStyle/>
          <a:p>
            <a:endParaRPr lang="en-HK"/>
          </a:p>
        </p:txBody>
      </p:sp>
      <p:sp>
        <p:nvSpPr>
          <p:cNvPr id="5" name="Slide Number Placeholder 4">
            <a:extLst>
              <a:ext uri="{FF2B5EF4-FFF2-40B4-BE49-F238E27FC236}">
                <a16:creationId xmlns:a16="http://schemas.microsoft.com/office/drawing/2014/main" id="{6CC8403A-CD7E-4E0F-BB85-50E87233072D}"/>
              </a:ext>
            </a:extLst>
          </p:cNvPr>
          <p:cNvSpPr>
            <a:spLocks noGrp="1"/>
          </p:cNvSpPr>
          <p:nvPr>
            <p:ph type="sldNum" sz="quarter" idx="12"/>
          </p:nvPr>
        </p:nvSpPr>
        <p:spPr/>
        <p:txBody>
          <a:bodyPr/>
          <a:lstStyle/>
          <a:p>
            <a:fld id="{55DCCBB4-DED1-44C4-90B9-8AE94E1A0997}" type="slidenum">
              <a:rPr lang="en-HK" smtClean="0"/>
              <a:t>‹#›</a:t>
            </a:fld>
            <a:endParaRPr lang="en-HK"/>
          </a:p>
        </p:txBody>
      </p:sp>
    </p:spTree>
    <p:extLst>
      <p:ext uri="{BB962C8B-B14F-4D97-AF65-F5344CB8AC3E}">
        <p14:creationId xmlns:p14="http://schemas.microsoft.com/office/powerpoint/2010/main" val="2333613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0068FE-23F9-4512-9E15-1FE546211079}"/>
              </a:ext>
            </a:extLst>
          </p:cNvPr>
          <p:cNvSpPr>
            <a:spLocks noGrp="1"/>
          </p:cNvSpPr>
          <p:nvPr>
            <p:ph type="dt" sz="half" idx="10"/>
          </p:nvPr>
        </p:nvSpPr>
        <p:spPr/>
        <p:txBody>
          <a:bodyPr/>
          <a:lstStyle/>
          <a:p>
            <a:fld id="{CF3FF0BB-749E-4E78-813D-5CDF4729E4DF}" type="datetimeFigureOut">
              <a:rPr lang="en-HK" smtClean="0"/>
              <a:t>29/1/2025</a:t>
            </a:fld>
            <a:endParaRPr lang="en-HK"/>
          </a:p>
        </p:txBody>
      </p:sp>
      <p:sp>
        <p:nvSpPr>
          <p:cNvPr id="3" name="Footer Placeholder 2">
            <a:extLst>
              <a:ext uri="{FF2B5EF4-FFF2-40B4-BE49-F238E27FC236}">
                <a16:creationId xmlns:a16="http://schemas.microsoft.com/office/drawing/2014/main" id="{EE7C711B-CE70-4F8C-AA47-D83CBAF3C6F2}"/>
              </a:ext>
            </a:extLst>
          </p:cNvPr>
          <p:cNvSpPr>
            <a:spLocks noGrp="1"/>
          </p:cNvSpPr>
          <p:nvPr>
            <p:ph type="ftr" sz="quarter" idx="11"/>
          </p:nvPr>
        </p:nvSpPr>
        <p:spPr/>
        <p:txBody>
          <a:bodyPr/>
          <a:lstStyle/>
          <a:p>
            <a:endParaRPr lang="en-HK"/>
          </a:p>
        </p:txBody>
      </p:sp>
      <p:sp>
        <p:nvSpPr>
          <p:cNvPr id="4" name="Slide Number Placeholder 3">
            <a:extLst>
              <a:ext uri="{FF2B5EF4-FFF2-40B4-BE49-F238E27FC236}">
                <a16:creationId xmlns:a16="http://schemas.microsoft.com/office/drawing/2014/main" id="{11DB28E8-E537-4131-822F-B5B3BFFA4EB1}"/>
              </a:ext>
            </a:extLst>
          </p:cNvPr>
          <p:cNvSpPr>
            <a:spLocks noGrp="1"/>
          </p:cNvSpPr>
          <p:nvPr>
            <p:ph type="sldNum" sz="quarter" idx="12"/>
          </p:nvPr>
        </p:nvSpPr>
        <p:spPr/>
        <p:txBody>
          <a:bodyPr/>
          <a:lstStyle/>
          <a:p>
            <a:fld id="{55DCCBB4-DED1-44C4-90B9-8AE94E1A0997}" type="slidenum">
              <a:rPr lang="en-HK" smtClean="0"/>
              <a:t>‹#›</a:t>
            </a:fld>
            <a:endParaRPr lang="en-HK"/>
          </a:p>
        </p:txBody>
      </p:sp>
    </p:spTree>
    <p:extLst>
      <p:ext uri="{BB962C8B-B14F-4D97-AF65-F5344CB8AC3E}">
        <p14:creationId xmlns:p14="http://schemas.microsoft.com/office/powerpoint/2010/main" val="1456448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30A0D-B11B-43A2-9FC2-59E74A78C1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HK"/>
          </a:p>
        </p:txBody>
      </p:sp>
      <p:sp>
        <p:nvSpPr>
          <p:cNvPr id="3" name="Content Placeholder 2">
            <a:extLst>
              <a:ext uri="{FF2B5EF4-FFF2-40B4-BE49-F238E27FC236}">
                <a16:creationId xmlns:a16="http://schemas.microsoft.com/office/drawing/2014/main" id="{4F295454-124C-4990-A9E0-1B77C1E62B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Text Placeholder 3">
            <a:extLst>
              <a:ext uri="{FF2B5EF4-FFF2-40B4-BE49-F238E27FC236}">
                <a16:creationId xmlns:a16="http://schemas.microsoft.com/office/drawing/2014/main" id="{B8D6A6F3-C4B5-45E9-B4F7-C5BC92A55A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E02B4C-A238-4BC6-BAC5-7ED08834AB43}"/>
              </a:ext>
            </a:extLst>
          </p:cNvPr>
          <p:cNvSpPr>
            <a:spLocks noGrp="1"/>
          </p:cNvSpPr>
          <p:nvPr>
            <p:ph type="dt" sz="half" idx="10"/>
          </p:nvPr>
        </p:nvSpPr>
        <p:spPr/>
        <p:txBody>
          <a:bodyPr/>
          <a:lstStyle/>
          <a:p>
            <a:fld id="{CF3FF0BB-749E-4E78-813D-5CDF4729E4DF}" type="datetimeFigureOut">
              <a:rPr lang="en-HK" smtClean="0"/>
              <a:t>29/1/2025</a:t>
            </a:fld>
            <a:endParaRPr lang="en-HK"/>
          </a:p>
        </p:txBody>
      </p:sp>
      <p:sp>
        <p:nvSpPr>
          <p:cNvPr id="6" name="Footer Placeholder 5">
            <a:extLst>
              <a:ext uri="{FF2B5EF4-FFF2-40B4-BE49-F238E27FC236}">
                <a16:creationId xmlns:a16="http://schemas.microsoft.com/office/drawing/2014/main" id="{0647C345-A898-4A83-955B-5CD37230D32D}"/>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7FFCEB25-434D-4C73-92C9-A7F9578EBE1D}"/>
              </a:ext>
            </a:extLst>
          </p:cNvPr>
          <p:cNvSpPr>
            <a:spLocks noGrp="1"/>
          </p:cNvSpPr>
          <p:nvPr>
            <p:ph type="sldNum" sz="quarter" idx="12"/>
          </p:nvPr>
        </p:nvSpPr>
        <p:spPr/>
        <p:txBody>
          <a:bodyPr/>
          <a:lstStyle/>
          <a:p>
            <a:fld id="{55DCCBB4-DED1-44C4-90B9-8AE94E1A0997}" type="slidenum">
              <a:rPr lang="en-HK" smtClean="0"/>
              <a:t>‹#›</a:t>
            </a:fld>
            <a:endParaRPr lang="en-HK"/>
          </a:p>
        </p:txBody>
      </p:sp>
    </p:spTree>
    <p:extLst>
      <p:ext uri="{BB962C8B-B14F-4D97-AF65-F5344CB8AC3E}">
        <p14:creationId xmlns:p14="http://schemas.microsoft.com/office/powerpoint/2010/main" val="536586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2AF64-7FB8-4909-A1DB-B57AEF183F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HK"/>
          </a:p>
        </p:txBody>
      </p:sp>
      <p:sp>
        <p:nvSpPr>
          <p:cNvPr id="3" name="Picture Placeholder 2">
            <a:extLst>
              <a:ext uri="{FF2B5EF4-FFF2-40B4-BE49-F238E27FC236}">
                <a16:creationId xmlns:a16="http://schemas.microsoft.com/office/drawing/2014/main" id="{BADCF15D-0AF2-4DFC-988C-DC55A1E0F1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HK"/>
          </a:p>
        </p:txBody>
      </p:sp>
      <p:sp>
        <p:nvSpPr>
          <p:cNvPr id="4" name="Text Placeholder 3">
            <a:extLst>
              <a:ext uri="{FF2B5EF4-FFF2-40B4-BE49-F238E27FC236}">
                <a16:creationId xmlns:a16="http://schemas.microsoft.com/office/drawing/2014/main" id="{B829DA51-3962-438F-B5E9-97F573E4CC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EB6969-F65B-4CE8-928D-EB459BC7AC44}"/>
              </a:ext>
            </a:extLst>
          </p:cNvPr>
          <p:cNvSpPr>
            <a:spLocks noGrp="1"/>
          </p:cNvSpPr>
          <p:nvPr>
            <p:ph type="dt" sz="half" idx="10"/>
          </p:nvPr>
        </p:nvSpPr>
        <p:spPr/>
        <p:txBody>
          <a:bodyPr/>
          <a:lstStyle/>
          <a:p>
            <a:fld id="{CF3FF0BB-749E-4E78-813D-5CDF4729E4DF}" type="datetimeFigureOut">
              <a:rPr lang="en-HK" smtClean="0"/>
              <a:t>29/1/2025</a:t>
            </a:fld>
            <a:endParaRPr lang="en-HK"/>
          </a:p>
        </p:txBody>
      </p:sp>
      <p:sp>
        <p:nvSpPr>
          <p:cNvPr id="6" name="Footer Placeholder 5">
            <a:extLst>
              <a:ext uri="{FF2B5EF4-FFF2-40B4-BE49-F238E27FC236}">
                <a16:creationId xmlns:a16="http://schemas.microsoft.com/office/drawing/2014/main" id="{F2EB1CBC-D889-4431-B14E-26706BF763B4}"/>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E4F7B4AB-5598-4D90-9A57-D23C55491ECB}"/>
              </a:ext>
            </a:extLst>
          </p:cNvPr>
          <p:cNvSpPr>
            <a:spLocks noGrp="1"/>
          </p:cNvSpPr>
          <p:nvPr>
            <p:ph type="sldNum" sz="quarter" idx="12"/>
          </p:nvPr>
        </p:nvSpPr>
        <p:spPr/>
        <p:txBody>
          <a:bodyPr/>
          <a:lstStyle/>
          <a:p>
            <a:fld id="{55DCCBB4-DED1-44C4-90B9-8AE94E1A0997}" type="slidenum">
              <a:rPr lang="en-HK" smtClean="0"/>
              <a:t>‹#›</a:t>
            </a:fld>
            <a:endParaRPr lang="en-HK"/>
          </a:p>
        </p:txBody>
      </p:sp>
    </p:spTree>
    <p:extLst>
      <p:ext uri="{BB962C8B-B14F-4D97-AF65-F5344CB8AC3E}">
        <p14:creationId xmlns:p14="http://schemas.microsoft.com/office/powerpoint/2010/main" val="3072622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4431BD-92AC-4E36-9A89-0DDEC26022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HK"/>
          </a:p>
        </p:txBody>
      </p:sp>
      <p:sp>
        <p:nvSpPr>
          <p:cNvPr id="3" name="Text Placeholder 2">
            <a:extLst>
              <a:ext uri="{FF2B5EF4-FFF2-40B4-BE49-F238E27FC236}">
                <a16:creationId xmlns:a16="http://schemas.microsoft.com/office/drawing/2014/main" id="{B4B3152D-20A4-4251-95AD-189E8AFC74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F4A5D1CF-10F3-4F60-9C56-96A647E454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3FF0BB-749E-4E78-813D-5CDF4729E4DF}" type="datetimeFigureOut">
              <a:rPr lang="en-HK" smtClean="0"/>
              <a:t>29/1/2025</a:t>
            </a:fld>
            <a:endParaRPr lang="en-HK"/>
          </a:p>
        </p:txBody>
      </p:sp>
      <p:sp>
        <p:nvSpPr>
          <p:cNvPr id="5" name="Footer Placeholder 4">
            <a:extLst>
              <a:ext uri="{FF2B5EF4-FFF2-40B4-BE49-F238E27FC236}">
                <a16:creationId xmlns:a16="http://schemas.microsoft.com/office/drawing/2014/main" id="{C36E7E3F-F0C5-440E-8AC2-516820EC12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HK"/>
          </a:p>
        </p:txBody>
      </p:sp>
      <p:sp>
        <p:nvSpPr>
          <p:cNvPr id="6" name="Slide Number Placeholder 5">
            <a:extLst>
              <a:ext uri="{FF2B5EF4-FFF2-40B4-BE49-F238E27FC236}">
                <a16:creationId xmlns:a16="http://schemas.microsoft.com/office/drawing/2014/main" id="{8E3C69A0-EC1D-4B33-958C-B616374B0D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DCCBB4-DED1-44C4-90B9-8AE94E1A0997}" type="slidenum">
              <a:rPr lang="en-HK" smtClean="0"/>
              <a:t>‹#›</a:t>
            </a:fld>
            <a:endParaRPr lang="en-HK"/>
          </a:p>
        </p:txBody>
      </p:sp>
    </p:spTree>
    <p:extLst>
      <p:ext uri="{BB962C8B-B14F-4D97-AF65-F5344CB8AC3E}">
        <p14:creationId xmlns:p14="http://schemas.microsoft.com/office/powerpoint/2010/main" val="33161587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6EF5A53-0A64-4CA5-B9C7-1CB97CB5CF1C}"/>
              </a:ext>
            </a:extLst>
          </p:cNvPr>
          <p:cNvSpPr/>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11" name="Freeform: Shape 10">
            <a:extLst>
              <a:ext uri="{FF2B5EF4-FFF2-40B4-BE49-F238E27FC236}">
                <a16:creationId xmlns:a16="http://schemas.microsoft.com/office/drawing/2014/main" id="{34ABFBEA-4EB0-4D02-A2C0-1733CD3D6F12}"/>
              </a:ext>
            </a:extLst>
          </p:cNvPr>
          <p:cNvSpPr/>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2" name="Freeform: Shape 11">
            <a:extLst>
              <a:ext uri="{FF2B5EF4-FFF2-40B4-BE49-F238E27FC236}">
                <a16:creationId xmlns:a16="http://schemas.microsoft.com/office/drawing/2014/main" id="{19E083F6-57F4-487B-A766-EA0462B1EED8}"/>
              </a:ext>
            </a:extLst>
          </p:cNvPr>
          <p:cNvSpPr/>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itle Placeholder 1">
            <a:extLst>
              <a:ext uri="{FF2B5EF4-FFF2-40B4-BE49-F238E27FC236}">
                <a16:creationId xmlns:a16="http://schemas.microsoft.com/office/drawing/2014/main" id="{A3A2F988-7148-4375-83D8-12EE5EBC7BE0}"/>
              </a:ext>
            </a:extLst>
          </p:cNvPr>
          <p:cNvSpPr>
            <a:spLocks noGrp="1"/>
          </p:cNvSpPr>
          <p:nvPr>
            <p:ph type="title"/>
          </p:nvPr>
        </p:nvSpPr>
        <p:spPr>
          <a:xfrm>
            <a:off x="762000" y="762000"/>
            <a:ext cx="106680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896238-C5B3-4F3C-97FA-890E1A51A203}"/>
              </a:ext>
            </a:extLst>
          </p:cNvPr>
          <p:cNvSpPr>
            <a:spLocks noGrp="1"/>
          </p:cNvSpPr>
          <p:nvPr>
            <p:ph type="body" idx="1"/>
          </p:nvPr>
        </p:nvSpPr>
        <p:spPr>
          <a:xfrm>
            <a:off x="762000" y="2286000"/>
            <a:ext cx="10668000" cy="38180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D6E4474-0442-4E4B-9E5B-CA7B3951C1DA}"/>
              </a:ext>
            </a:extLst>
          </p:cNvPr>
          <p:cNvSpPr>
            <a:spLocks noGrp="1"/>
          </p:cNvSpPr>
          <p:nvPr>
            <p:ph type="dt" sz="half" idx="2"/>
          </p:nvPr>
        </p:nvSpPr>
        <p:spPr>
          <a:xfrm>
            <a:off x="9389165" y="194320"/>
            <a:ext cx="2040835"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76969C88-B244-455D-A017-012B25B1ACDD}" type="datetimeFigureOut">
              <a:rPr lang="en-US" smtClean="0"/>
              <a:pPr/>
              <a:t>1/29/2025</a:t>
            </a:fld>
            <a:endParaRPr lang="en-US"/>
          </a:p>
        </p:txBody>
      </p:sp>
      <p:sp>
        <p:nvSpPr>
          <p:cNvPr id="5" name="Footer Placeholder 4">
            <a:extLst>
              <a:ext uri="{FF2B5EF4-FFF2-40B4-BE49-F238E27FC236}">
                <a16:creationId xmlns:a16="http://schemas.microsoft.com/office/drawing/2014/main" id="{E0626A98-F887-40E1-B9BA-9D93DE90E022}"/>
              </a:ext>
            </a:extLst>
          </p:cNvPr>
          <p:cNvSpPr>
            <a:spLocks noGrp="1"/>
          </p:cNvSpPr>
          <p:nvPr>
            <p:ph type="ftr" sz="quarter" idx="3"/>
          </p:nvPr>
        </p:nvSpPr>
        <p:spPr>
          <a:xfrm>
            <a:off x="761999" y="6356350"/>
            <a:ext cx="6612835" cy="365125"/>
          </a:xfrm>
          <a:prstGeom prst="rect">
            <a:avLst/>
          </a:prstGeom>
        </p:spPr>
        <p:txBody>
          <a:bodyPr vert="horz" lIns="91440" tIns="45720" rIns="91440" bIns="45720" rtlCol="0" anchor="ctr"/>
          <a:lstStyle>
            <a:lvl1pPr algn="l">
              <a:defRPr sz="1200">
                <a:solidFill>
                  <a:schemeClr val="tx1">
                    <a:tint val="75000"/>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482C8119-73F6-4713-9AD3-3628DCDFB8F2}"/>
              </a:ext>
            </a:extLst>
          </p:cNvPr>
          <p:cNvSpPr>
            <a:spLocks noGrp="1"/>
          </p:cNvSpPr>
          <p:nvPr>
            <p:ph type="sldNum" sz="quarter" idx="4"/>
          </p:nvPr>
        </p:nvSpPr>
        <p:spPr>
          <a:xfrm>
            <a:off x="9906000" y="6356350"/>
            <a:ext cx="1524000"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07CE569E-9B7C-4CB9-AB80-C0841F922CFF}" type="slidenum">
              <a:rPr lang="en-US" smtClean="0"/>
              <a:pPr/>
              <a:t>‹#›</a:t>
            </a:fld>
            <a:endParaRPr lang="en-US"/>
          </a:p>
        </p:txBody>
      </p:sp>
    </p:spTree>
    <p:extLst>
      <p:ext uri="{BB962C8B-B14F-4D97-AF65-F5344CB8AC3E}">
        <p14:creationId xmlns:p14="http://schemas.microsoft.com/office/powerpoint/2010/main" val="153303998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NULL"/><Relationship Id="rId18" Type="http://schemas.openxmlformats.org/officeDocument/2006/relationships/image" Target="../media/image1.jpg"/><Relationship Id="rId7" Type="http://schemas.openxmlformats.org/officeDocument/2006/relationships/customXml" Target="../ink/ink2.xml"/><Relationship Id="rId12" Type="http://schemas.openxmlformats.org/officeDocument/2006/relationships/customXml" Target="../ink/ink7.xml"/><Relationship Id="rId17" Type="http://schemas.openxmlformats.org/officeDocument/2006/relationships/image" Target="NULL"/><Relationship Id="rId2" Type="http://schemas.openxmlformats.org/officeDocument/2006/relationships/customXml" Target="../ink/ink1.xml"/><Relationship Id="rId16" Type="http://schemas.openxmlformats.org/officeDocument/2006/relationships/customXml" Target="../ink/ink10.xml"/><Relationship Id="rId20"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image" Target="NULL"/><Relationship Id="rId11" Type="http://schemas.openxmlformats.org/officeDocument/2006/relationships/customXml" Target="../ink/ink6.xml"/><Relationship Id="rId15" Type="http://schemas.openxmlformats.org/officeDocument/2006/relationships/customXml" Target="../ink/ink9.xml"/><Relationship Id="rId10" Type="http://schemas.openxmlformats.org/officeDocument/2006/relationships/customXml" Target="../ink/ink5.xml"/><Relationship Id="rId19" Type="http://schemas.openxmlformats.org/officeDocument/2006/relationships/image" Target="../media/image2.jpg"/><Relationship Id="rId9" Type="http://schemas.openxmlformats.org/officeDocument/2006/relationships/customXml" Target="../ink/ink4.xml"/><Relationship Id="rId14" Type="http://schemas.openxmlformats.org/officeDocument/2006/relationships/customXml" Target="../ink/ink8.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3E927-FEC2-4B63-A626-BD2E42E475BC}"/>
              </a:ext>
            </a:extLst>
          </p:cNvPr>
          <p:cNvSpPr>
            <a:spLocks noGrp="1"/>
          </p:cNvSpPr>
          <p:nvPr>
            <p:ph type="title"/>
          </p:nvPr>
        </p:nvSpPr>
        <p:spPr>
          <a:xfrm>
            <a:off x="6096000" y="762000"/>
            <a:ext cx="5334000" cy="1524000"/>
          </a:xfrm>
        </p:spPr>
        <p:txBody>
          <a:bodyPr>
            <a:normAutofit/>
          </a:bodyPr>
          <a:lstStyle/>
          <a:p>
            <a:r>
              <a:rPr lang="en-US" sz="3200" dirty="0"/>
              <a:t> </a:t>
            </a:r>
            <a:endParaRPr lang="en-HK" sz="3200" dirty="0"/>
          </a:p>
        </p:txBody>
      </p:sp>
      <p:sp>
        <p:nvSpPr>
          <p:cNvPr id="3" name="Content Placeholder 2">
            <a:extLst>
              <a:ext uri="{FF2B5EF4-FFF2-40B4-BE49-F238E27FC236}">
                <a16:creationId xmlns:a16="http://schemas.microsoft.com/office/drawing/2014/main" id="{CD880AD2-58B0-4CBE-90E1-6309A95C5502}"/>
              </a:ext>
            </a:extLst>
          </p:cNvPr>
          <p:cNvSpPr>
            <a:spLocks noGrp="1"/>
          </p:cNvSpPr>
          <p:nvPr>
            <p:ph idx="1"/>
          </p:nvPr>
        </p:nvSpPr>
        <p:spPr>
          <a:xfrm>
            <a:off x="6513253" y="600663"/>
            <a:ext cx="5540319" cy="4497629"/>
          </a:xfrm>
        </p:spPr>
        <p:txBody>
          <a:bodyPr>
            <a:normAutofit fontScale="55000" lnSpcReduction="20000"/>
          </a:bodyPr>
          <a:lstStyle/>
          <a:p>
            <a:pPr marL="0" indent="0">
              <a:buNone/>
            </a:pPr>
            <a:r>
              <a:rPr lang="en-US" sz="5900" b="1" dirty="0">
                <a:solidFill>
                  <a:srgbClr val="FFFF00">
                    <a:alpha val="70000"/>
                  </a:srgbClr>
                </a:solidFill>
              </a:rPr>
              <a:t>Secondary School Level </a:t>
            </a:r>
          </a:p>
          <a:p>
            <a:pPr marL="0" indent="0">
              <a:buNone/>
            </a:pPr>
            <a:endParaRPr lang="en-US" sz="3600" b="1" dirty="0">
              <a:solidFill>
                <a:srgbClr val="FFFF00">
                  <a:alpha val="70000"/>
                </a:srgbClr>
              </a:solidFill>
            </a:endParaRPr>
          </a:p>
          <a:p>
            <a:pPr marL="0" indent="0">
              <a:buNone/>
            </a:pPr>
            <a:r>
              <a:rPr lang="en-US" sz="5100" b="1" dirty="0">
                <a:solidFill>
                  <a:srgbClr val="FFFF00">
                    <a:alpha val="70000"/>
                  </a:srgbClr>
                </a:solidFill>
              </a:rPr>
              <a:t>Building Basic Expository Writing Skills</a:t>
            </a:r>
          </a:p>
          <a:p>
            <a:pPr marL="0" indent="0">
              <a:buNone/>
            </a:pPr>
            <a:endParaRPr lang="en-US" sz="4000" b="1" dirty="0">
              <a:solidFill>
                <a:srgbClr val="FFFF00">
                  <a:alpha val="70000"/>
                </a:srgbClr>
              </a:solidFill>
            </a:endParaRPr>
          </a:p>
          <a:p>
            <a:pPr marL="0" indent="0">
              <a:buNone/>
            </a:pPr>
            <a:r>
              <a:rPr lang="en-US" sz="3200" b="1" dirty="0">
                <a:solidFill>
                  <a:srgbClr val="FFFF00">
                    <a:alpha val="70000"/>
                  </a:srgbClr>
                </a:solidFill>
              </a:rPr>
              <a:t>By studying a masterpiece of autobiography</a:t>
            </a:r>
          </a:p>
          <a:p>
            <a:pPr marL="0" indent="0">
              <a:buNone/>
            </a:pPr>
            <a:endParaRPr lang="en-US" sz="3200" b="1" dirty="0">
              <a:solidFill>
                <a:srgbClr val="FFFF00">
                  <a:alpha val="70000"/>
                </a:srgbClr>
              </a:solidFill>
            </a:endParaRPr>
          </a:p>
          <a:p>
            <a:pPr marL="0" indent="0">
              <a:buNone/>
            </a:pPr>
            <a:r>
              <a:rPr lang="en-US" sz="3600" b="1" dirty="0">
                <a:solidFill>
                  <a:srgbClr val="FFFF00">
                    <a:alpha val="70000"/>
                  </a:srgbClr>
                </a:solidFill>
              </a:rPr>
              <a:t>Instructor: Andrew Ness</a:t>
            </a:r>
            <a:endParaRPr lang="en-HK" sz="3600" b="1" dirty="0">
              <a:solidFill>
                <a:srgbClr val="FFFF00">
                  <a:alpha val="70000"/>
                </a:srgbClr>
              </a:solidFill>
            </a:endParaRPr>
          </a:p>
        </p:txBody>
      </p:sp>
      <mc:AlternateContent xmlns:mc="http://schemas.openxmlformats.org/markup-compatibility/2006" xmlns:p14="http://schemas.microsoft.com/office/powerpoint/2010/main">
        <mc:Choice Requires="p14">
          <p:contentPart p14:bwMode="auto" r:id="rId2">
            <p14:nvContentPartPr>
              <p14:cNvPr id="5" name="Ink 4">
                <a:extLst>
                  <a:ext uri="{FF2B5EF4-FFF2-40B4-BE49-F238E27FC236}">
                    <a16:creationId xmlns:a16="http://schemas.microsoft.com/office/drawing/2014/main" id="{92010EA9-2FE5-8A3B-BF44-CDF2881C7379}"/>
                  </a:ext>
                </a:extLst>
              </p14:cNvPr>
              <p14:cNvContentPartPr/>
              <p14:nvPr/>
            </p14:nvContentPartPr>
            <p14:xfrm>
              <a:off x="5065183" y="-177"/>
              <a:ext cx="360" cy="360"/>
            </p14:xfrm>
          </p:contentPart>
        </mc:Choice>
        <mc:Fallback xmlns="">
          <p:pic>
            <p:nvPicPr>
              <p:cNvPr id="5" name="Ink 4">
                <a:extLst>
                  <a:ext uri="{FF2B5EF4-FFF2-40B4-BE49-F238E27FC236}">
                    <a16:creationId xmlns:a16="http://schemas.microsoft.com/office/drawing/2014/main" id="{92010EA9-2FE5-8A3B-BF44-CDF2881C7379}"/>
                  </a:ext>
                </a:extLst>
              </p:cNvPr>
              <p:cNvPicPr/>
              <p:nvPr/>
            </p:nvPicPr>
            <p:blipFill>
              <a:blip r:embed="rId6"/>
              <a:stretch>
                <a:fillRect/>
              </a:stretch>
            </p:blipFill>
            <p:spPr>
              <a:xfrm>
                <a:off x="5056183" y="-917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8" name="Ink 7">
                <a:extLst>
                  <a:ext uri="{FF2B5EF4-FFF2-40B4-BE49-F238E27FC236}">
                    <a16:creationId xmlns:a16="http://schemas.microsoft.com/office/drawing/2014/main" id="{3270C01B-E293-0448-932C-144463ACD06F}"/>
                  </a:ext>
                </a:extLst>
              </p14:cNvPr>
              <p14:cNvContentPartPr/>
              <p14:nvPr/>
            </p14:nvContentPartPr>
            <p14:xfrm>
              <a:off x="8897023" y="827103"/>
              <a:ext cx="360" cy="360"/>
            </p14:xfrm>
          </p:contentPart>
        </mc:Choice>
        <mc:Fallback xmlns="">
          <p:pic>
            <p:nvPicPr>
              <p:cNvPr id="8" name="Ink 7">
                <a:extLst>
                  <a:ext uri="{FF2B5EF4-FFF2-40B4-BE49-F238E27FC236}">
                    <a16:creationId xmlns:a16="http://schemas.microsoft.com/office/drawing/2014/main" id="{3270C01B-E293-0448-932C-144463ACD06F}"/>
                  </a:ext>
                </a:extLst>
              </p:cNvPr>
              <p:cNvPicPr/>
              <p:nvPr/>
            </p:nvPicPr>
            <p:blipFill>
              <a:blip r:embed="rId6"/>
              <a:stretch>
                <a:fillRect/>
              </a:stretch>
            </p:blipFill>
            <p:spPr>
              <a:xfrm>
                <a:off x="8888023" y="81810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Ink 8">
                <a:extLst>
                  <a:ext uri="{FF2B5EF4-FFF2-40B4-BE49-F238E27FC236}">
                    <a16:creationId xmlns:a16="http://schemas.microsoft.com/office/drawing/2014/main" id="{230B0B98-EFF8-8C4A-68EC-0F7FF5AE34B3}"/>
                  </a:ext>
                </a:extLst>
              </p14:cNvPr>
              <p14:cNvContentPartPr/>
              <p14:nvPr/>
            </p14:nvContentPartPr>
            <p14:xfrm>
              <a:off x="6777703" y="724863"/>
              <a:ext cx="360" cy="360"/>
            </p14:xfrm>
          </p:contentPart>
        </mc:Choice>
        <mc:Fallback xmlns="">
          <p:pic>
            <p:nvPicPr>
              <p:cNvPr id="9" name="Ink 8">
                <a:extLst>
                  <a:ext uri="{FF2B5EF4-FFF2-40B4-BE49-F238E27FC236}">
                    <a16:creationId xmlns:a16="http://schemas.microsoft.com/office/drawing/2014/main" id="{230B0B98-EFF8-8C4A-68EC-0F7FF5AE34B3}"/>
                  </a:ext>
                </a:extLst>
              </p:cNvPr>
              <p:cNvPicPr/>
              <p:nvPr/>
            </p:nvPicPr>
            <p:blipFill>
              <a:blip r:embed="rId6"/>
              <a:stretch>
                <a:fillRect/>
              </a:stretch>
            </p:blipFill>
            <p:spPr>
              <a:xfrm>
                <a:off x="6769063" y="71622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Ink 9">
                <a:extLst>
                  <a:ext uri="{FF2B5EF4-FFF2-40B4-BE49-F238E27FC236}">
                    <a16:creationId xmlns:a16="http://schemas.microsoft.com/office/drawing/2014/main" id="{19095FC8-A11D-13A5-7DEA-3C92622A4630}"/>
                  </a:ext>
                </a:extLst>
              </p14:cNvPr>
              <p14:cNvContentPartPr/>
              <p14:nvPr/>
            </p14:nvContentPartPr>
            <p14:xfrm>
              <a:off x="8679223" y="696423"/>
              <a:ext cx="360" cy="360"/>
            </p14:xfrm>
          </p:contentPart>
        </mc:Choice>
        <mc:Fallback xmlns="">
          <p:pic>
            <p:nvPicPr>
              <p:cNvPr id="10" name="Ink 9">
                <a:extLst>
                  <a:ext uri="{FF2B5EF4-FFF2-40B4-BE49-F238E27FC236}">
                    <a16:creationId xmlns:a16="http://schemas.microsoft.com/office/drawing/2014/main" id="{19095FC8-A11D-13A5-7DEA-3C92622A4630}"/>
                  </a:ext>
                </a:extLst>
              </p:cNvPr>
              <p:cNvPicPr/>
              <p:nvPr/>
            </p:nvPicPr>
            <p:blipFill>
              <a:blip r:embed="rId6"/>
              <a:stretch>
                <a:fillRect/>
              </a:stretch>
            </p:blipFill>
            <p:spPr>
              <a:xfrm>
                <a:off x="8670223" y="68778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1" name="Ink 10">
                <a:extLst>
                  <a:ext uri="{FF2B5EF4-FFF2-40B4-BE49-F238E27FC236}">
                    <a16:creationId xmlns:a16="http://schemas.microsoft.com/office/drawing/2014/main" id="{AD77A6A1-B741-0D51-B8A0-9B8376200F78}"/>
                  </a:ext>
                </a:extLst>
              </p14:cNvPr>
              <p14:cNvContentPartPr/>
              <p14:nvPr/>
            </p14:nvContentPartPr>
            <p14:xfrm>
              <a:off x="10537183" y="2350983"/>
              <a:ext cx="360" cy="360"/>
            </p14:xfrm>
          </p:contentPart>
        </mc:Choice>
        <mc:Fallback xmlns="">
          <p:pic>
            <p:nvPicPr>
              <p:cNvPr id="11" name="Ink 10">
                <a:extLst>
                  <a:ext uri="{FF2B5EF4-FFF2-40B4-BE49-F238E27FC236}">
                    <a16:creationId xmlns:a16="http://schemas.microsoft.com/office/drawing/2014/main" id="{AD77A6A1-B741-0D51-B8A0-9B8376200F78}"/>
                  </a:ext>
                </a:extLst>
              </p:cNvPr>
              <p:cNvPicPr/>
              <p:nvPr/>
            </p:nvPicPr>
            <p:blipFill>
              <a:blip r:embed="rId6"/>
              <a:stretch>
                <a:fillRect/>
              </a:stretch>
            </p:blipFill>
            <p:spPr>
              <a:xfrm>
                <a:off x="10528183" y="234234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2" name="Ink 11">
                <a:extLst>
                  <a:ext uri="{FF2B5EF4-FFF2-40B4-BE49-F238E27FC236}">
                    <a16:creationId xmlns:a16="http://schemas.microsoft.com/office/drawing/2014/main" id="{240A15E3-FF67-86F4-0356-C6DB8AD0C023}"/>
                  </a:ext>
                </a:extLst>
              </p14:cNvPr>
              <p14:cNvContentPartPr/>
              <p14:nvPr/>
            </p14:nvContentPartPr>
            <p14:xfrm>
              <a:off x="8998543" y="1625223"/>
              <a:ext cx="360" cy="360"/>
            </p14:xfrm>
          </p:contentPart>
        </mc:Choice>
        <mc:Fallback xmlns="">
          <p:pic>
            <p:nvPicPr>
              <p:cNvPr id="12" name="Ink 11">
                <a:extLst>
                  <a:ext uri="{FF2B5EF4-FFF2-40B4-BE49-F238E27FC236}">
                    <a16:creationId xmlns:a16="http://schemas.microsoft.com/office/drawing/2014/main" id="{240A15E3-FF67-86F4-0356-C6DB8AD0C023}"/>
                  </a:ext>
                </a:extLst>
              </p:cNvPr>
              <p:cNvPicPr/>
              <p:nvPr/>
            </p:nvPicPr>
            <p:blipFill>
              <a:blip r:embed="rId6"/>
              <a:stretch>
                <a:fillRect/>
              </a:stretch>
            </p:blipFill>
            <p:spPr>
              <a:xfrm>
                <a:off x="8989543" y="161658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3" name="Ink 12">
                <a:extLst>
                  <a:ext uri="{FF2B5EF4-FFF2-40B4-BE49-F238E27FC236}">
                    <a16:creationId xmlns:a16="http://schemas.microsoft.com/office/drawing/2014/main" id="{34C93D9A-A606-9CC2-603D-E1977BA3EAB2}"/>
                  </a:ext>
                </a:extLst>
              </p14:cNvPr>
              <p14:cNvContentPartPr/>
              <p14:nvPr/>
            </p14:nvContentPartPr>
            <p14:xfrm>
              <a:off x="6792103" y="600663"/>
              <a:ext cx="6120" cy="81360"/>
            </p14:xfrm>
          </p:contentPart>
        </mc:Choice>
        <mc:Fallback xmlns="">
          <p:pic>
            <p:nvPicPr>
              <p:cNvPr id="13" name="Ink 12">
                <a:extLst>
                  <a:ext uri="{FF2B5EF4-FFF2-40B4-BE49-F238E27FC236}">
                    <a16:creationId xmlns:a16="http://schemas.microsoft.com/office/drawing/2014/main" id="{34C93D9A-A606-9CC2-603D-E1977BA3EAB2}"/>
                  </a:ext>
                </a:extLst>
              </p:cNvPr>
              <p:cNvPicPr/>
              <p:nvPr/>
            </p:nvPicPr>
            <p:blipFill>
              <a:blip r:embed="rId13"/>
              <a:stretch>
                <a:fillRect/>
              </a:stretch>
            </p:blipFill>
            <p:spPr>
              <a:xfrm>
                <a:off x="6783103" y="592023"/>
                <a:ext cx="23760" cy="990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4" name="Ink 13">
                <a:extLst>
                  <a:ext uri="{FF2B5EF4-FFF2-40B4-BE49-F238E27FC236}">
                    <a16:creationId xmlns:a16="http://schemas.microsoft.com/office/drawing/2014/main" id="{4A10211E-F0F4-C801-0151-3179694467BB}"/>
                  </a:ext>
                </a:extLst>
              </p14:cNvPr>
              <p14:cNvContentPartPr/>
              <p14:nvPr/>
            </p14:nvContentPartPr>
            <p14:xfrm>
              <a:off x="7939063" y="376743"/>
              <a:ext cx="360" cy="360"/>
            </p14:xfrm>
          </p:contentPart>
        </mc:Choice>
        <mc:Fallback xmlns="">
          <p:pic>
            <p:nvPicPr>
              <p:cNvPr id="14" name="Ink 13">
                <a:extLst>
                  <a:ext uri="{FF2B5EF4-FFF2-40B4-BE49-F238E27FC236}">
                    <a16:creationId xmlns:a16="http://schemas.microsoft.com/office/drawing/2014/main" id="{4A10211E-F0F4-C801-0151-3179694467BB}"/>
                  </a:ext>
                </a:extLst>
              </p:cNvPr>
              <p:cNvPicPr/>
              <p:nvPr/>
            </p:nvPicPr>
            <p:blipFill>
              <a:blip r:embed="rId6"/>
              <a:stretch>
                <a:fillRect/>
              </a:stretch>
            </p:blipFill>
            <p:spPr>
              <a:xfrm>
                <a:off x="7930423" y="36774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7" name="Ink 16">
                <a:extLst>
                  <a:ext uri="{FF2B5EF4-FFF2-40B4-BE49-F238E27FC236}">
                    <a16:creationId xmlns:a16="http://schemas.microsoft.com/office/drawing/2014/main" id="{FAABBA2F-F28D-7288-46A6-C9E02DE04EC6}"/>
                  </a:ext>
                </a:extLst>
              </p14:cNvPr>
              <p14:cNvContentPartPr/>
              <p14:nvPr/>
            </p14:nvContentPartPr>
            <p14:xfrm>
              <a:off x="10232263" y="1044903"/>
              <a:ext cx="360" cy="360"/>
            </p14:xfrm>
          </p:contentPart>
        </mc:Choice>
        <mc:Fallback xmlns="">
          <p:pic>
            <p:nvPicPr>
              <p:cNvPr id="17" name="Ink 16">
                <a:extLst>
                  <a:ext uri="{FF2B5EF4-FFF2-40B4-BE49-F238E27FC236}">
                    <a16:creationId xmlns:a16="http://schemas.microsoft.com/office/drawing/2014/main" id="{FAABBA2F-F28D-7288-46A6-C9E02DE04EC6}"/>
                  </a:ext>
                </a:extLst>
              </p:cNvPr>
              <p:cNvPicPr/>
              <p:nvPr/>
            </p:nvPicPr>
            <p:blipFill>
              <a:blip r:embed="rId6"/>
              <a:stretch>
                <a:fillRect/>
              </a:stretch>
            </p:blipFill>
            <p:spPr>
              <a:xfrm>
                <a:off x="10223263" y="103590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8" name="Ink 17">
                <a:extLst>
                  <a:ext uri="{FF2B5EF4-FFF2-40B4-BE49-F238E27FC236}">
                    <a16:creationId xmlns:a16="http://schemas.microsoft.com/office/drawing/2014/main" id="{89187DD9-B018-7DF1-4290-FF3DA713B180}"/>
                  </a:ext>
                </a:extLst>
              </p14:cNvPr>
              <p14:cNvContentPartPr/>
              <p14:nvPr/>
            </p14:nvContentPartPr>
            <p14:xfrm>
              <a:off x="10870543" y="4077903"/>
              <a:ext cx="90360" cy="360"/>
            </p14:xfrm>
          </p:contentPart>
        </mc:Choice>
        <mc:Fallback xmlns="">
          <p:pic>
            <p:nvPicPr>
              <p:cNvPr id="18" name="Ink 17">
                <a:extLst>
                  <a:ext uri="{FF2B5EF4-FFF2-40B4-BE49-F238E27FC236}">
                    <a16:creationId xmlns:a16="http://schemas.microsoft.com/office/drawing/2014/main" id="{89187DD9-B018-7DF1-4290-FF3DA713B180}"/>
                  </a:ext>
                </a:extLst>
              </p:cNvPr>
              <p:cNvPicPr/>
              <p:nvPr/>
            </p:nvPicPr>
            <p:blipFill>
              <a:blip r:embed="rId17"/>
              <a:stretch>
                <a:fillRect/>
              </a:stretch>
            </p:blipFill>
            <p:spPr>
              <a:xfrm>
                <a:off x="10861903" y="4068903"/>
                <a:ext cx="108000" cy="18000"/>
              </a:xfrm>
              <a:prstGeom prst="rect">
                <a:avLst/>
              </a:prstGeom>
            </p:spPr>
          </p:pic>
        </mc:Fallback>
      </mc:AlternateContent>
      <p:pic>
        <p:nvPicPr>
          <p:cNvPr id="15" name="Picture 14" descr="A person in a suit and tie&#10;&#10;Description automatically generated">
            <a:extLst>
              <a:ext uri="{FF2B5EF4-FFF2-40B4-BE49-F238E27FC236}">
                <a16:creationId xmlns:a16="http://schemas.microsoft.com/office/drawing/2014/main" id="{622C35FD-A419-D05B-A141-0CED72C4889E}"/>
              </a:ext>
            </a:extLst>
          </p:cNvPr>
          <p:cNvPicPr>
            <a:picLocks noChangeAspect="1"/>
          </p:cNvPicPr>
          <p:nvPr/>
        </p:nvPicPr>
        <p:blipFill>
          <a:blip r:embed="rId18">
            <a:extLst>
              <a:ext uri="{28A0092B-C50C-407E-A947-70E740481C1C}">
                <a14:useLocalDpi xmlns:a14="http://schemas.microsoft.com/office/drawing/2010/main" val="0"/>
              </a:ext>
            </a:extLst>
          </a:blip>
          <a:srcRect t="2872" r="8191"/>
          <a:stretch/>
        </p:blipFill>
        <p:spPr>
          <a:xfrm>
            <a:off x="3487750" y="3000657"/>
            <a:ext cx="2777671" cy="3697430"/>
          </a:xfrm>
          <a:prstGeom prst="rect">
            <a:avLst/>
          </a:prstGeom>
        </p:spPr>
      </p:pic>
      <p:pic>
        <p:nvPicPr>
          <p:cNvPr id="7" name="Picture 6" descr="A person riding a horse in a city&#10;&#10;Description automatically generated">
            <a:extLst>
              <a:ext uri="{FF2B5EF4-FFF2-40B4-BE49-F238E27FC236}">
                <a16:creationId xmlns:a16="http://schemas.microsoft.com/office/drawing/2014/main" id="{69DEE45D-4992-6A38-F852-4974A3D6B19B}"/>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31977" y="0"/>
            <a:ext cx="3484992" cy="4915089"/>
          </a:xfrm>
          <a:prstGeom prst="rect">
            <a:avLst/>
          </a:prstGeom>
        </p:spPr>
      </p:pic>
      <p:pic>
        <p:nvPicPr>
          <p:cNvPr id="4" name="Picture 3">
            <a:extLst>
              <a:ext uri="{FF2B5EF4-FFF2-40B4-BE49-F238E27FC236}">
                <a16:creationId xmlns:a16="http://schemas.microsoft.com/office/drawing/2014/main" id="{D79056C7-2ECE-D682-8B88-2715FD5AE026}"/>
              </a:ext>
            </a:extLst>
          </p:cNvPr>
          <p:cNvPicPr>
            <a:picLocks noChangeAspect="1"/>
          </p:cNvPicPr>
          <p:nvPr/>
        </p:nvPicPr>
        <p:blipFill>
          <a:blip r:embed="rId20"/>
          <a:stretch>
            <a:fillRect/>
          </a:stretch>
        </p:blipFill>
        <p:spPr>
          <a:xfrm>
            <a:off x="3540292" y="11130"/>
            <a:ext cx="2718756" cy="2989527"/>
          </a:xfrm>
          <a:prstGeom prst="rect">
            <a:avLst/>
          </a:prstGeom>
        </p:spPr>
      </p:pic>
    </p:spTree>
    <p:extLst>
      <p:ext uri="{BB962C8B-B14F-4D97-AF65-F5344CB8AC3E}">
        <p14:creationId xmlns:p14="http://schemas.microsoft.com/office/powerpoint/2010/main" val="2512319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B5393F-D318-4A82-B9C2-98670E10B079}"/>
              </a:ext>
            </a:extLst>
          </p:cNvPr>
          <p:cNvSpPr>
            <a:spLocks noGrp="1"/>
          </p:cNvSpPr>
          <p:nvPr>
            <p:ph type="title"/>
          </p:nvPr>
        </p:nvSpPr>
        <p:spPr>
          <a:xfrm>
            <a:off x="572493" y="238539"/>
            <a:ext cx="11018520" cy="1434415"/>
          </a:xfrm>
        </p:spPr>
        <p:txBody>
          <a:bodyPr anchor="b">
            <a:normAutofit/>
          </a:bodyPr>
          <a:lstStyle/>
          <a:p>
            <a:r>
              <a:rPr lang="en-US" sz="5400"/>
              <a:t>The Hotel X: first passage</a:t>
            </a:r>
            <a:endParaRPr lang="en-HK" sz="5400"/>
          </a:p>
        </p:txBody>
      </p:sp>
      <p:sp>
        <p:nvSpPr>
          <p:cNvPr id="3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AC3365A-4655-4D76-82D0-9C5F2906F842}"/>
              </a:ext>
            </a:extLst>
          </p:cNvPr>
          <p:cNvSpPr>
            <a:spLocks noGrp="1"/>
          </p:cNvSpPr>
          <p:nvPr>
            <p:ph idx="1"/>
          </p:nvPr>
        </p:nvSpPr>
        <p:spPr>
          <a:xfrm>
            <a:off x="572493" y="2071316"/>
            <a:ext cx="6713552" cy="4119172"/>
          </a:xfrm>
        </p:spPr>
        <p:txBody>
          <a:bodyPr anchor="t">
            <a:normAutofit/>
          </a:bodyPr>
          <a:lstStyle/>
          <a:p>
            <a:pPr marL="0" indent="0">
              <a:buNone/>
            </a:pPr>
            <a:r>
              <a:rPr lang="en-US" sz="1900"/>
              <a:t>The Hotel X was a vast grandiose place with a classical façade, and, at one side, a little dark doorway like a rat-hole, which was the service entrance. I arrived at a quarter to seven in the morning. A stream of men with greasy trousers were hurrying in and being checked by a doorkeeper who sat in a tiny office. I waited, and presently the chef du personnel, a sort of assistant manager, arrived and began to question me.  He was an Italian, with a round, pale face, haggard from overwork. He asked me whether I was an experienced dishwasher, and I said that I was; he glanced at my hands and saw that I was lying, but on hearing that I was an Englishman he changed his tone and engaged me. “We have been looking for someone to practice our English on” he said. “Our clients are all Americans, and the only English we know is……..” He repeated something that little boys write on the walls in London. “You may be useful. Come downstairs.</a:t>
            </a:r>
          </a:p>
          <a:p>
            <a:pPr marL="0" indent="0">
              <a:buNone/>
            </a:pPr>
            <a:endParaRPr lang="en-HK" sz="1900"/>
          </a:p>
        </p:txBody>
      </p:sp>
      <p:pic>
        <p:nvPicPr>
          <p:cNvPr id="6" name="Picture 5" descr="A building with many windows and flags&#10;&#10;Description automatically generated">
            <a:extLst>
              <a:ext uri="{FF2B5EF4-FFF2-40B4-BE49-F238E27FC236}">
                <a16:creationId xmlns:a16="http://schemas.microsoft.com/office/drawing/2014/main" id="{79843889-DE3C-B956-0C49-F2CAD62DA9A9}"/>
              </a:ext>
            </a:extLst>
          </p:cNvPr>
          <p:cNvPicPr>
            <a:picLocks noChangeAspect="1"/>
          </p:cNvPicPr>
          <p:nvPr/>
        </p:nvPicPr>
        <p:blipFill>
          <a:blip r:embed="rId2">
            <a:extLst>
              <a:ext uri="{28A0092B-C50C-407E-A947-70E740481C1C}">
                <a14:useLocalDpi xmlns:a14="http://schemas.microsoft.com/office/drawing/2010/main" val="0"/>
              </a:ext>
            </a:extLst>
          </a:blip>
          <a:srcRect l="13459" r="21844" b="2"/>
          <a:stretch/>
        </p:blipFill>
        <p:spPr>
          <a:xfrm>
            <a:off x="7675658" y="2093976"/>
            <a:ext cx="3941064" cy="4096512"/>
          </a:xfrm>
          <a:prstGeom prst="rect">
            <a:avLst/>
          </a:prstGeom>
        </p:spPr>
      </p:pic>
    </p:spTree>
    <p:extLst>
      <p:ext uri="{BB962C8B-B14F-4D97-AF65-F5344CB8AC3E}">
        <p14:creationId xmlns:p14="http://schemas.microsoft.com/office/powerpoint/2010/main" val="7178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2591FC-4C65-4934-B2D8-8DFEE89F3BB1}"/>
              </a:ext>
            </a:extLst>
          </p:cNvPr>
          <p:cNvSpPr>
            <a:spLocks noGrp="1"/>
          </p:cNvSpPr>
          <p:nvPr>
            <p:ph type="title"/>
          </p:nvPr>
        </p:nvSpPr>
        <p:spPr>
          <a:xfrm>
            <a:off x="466722" y="586855"/>
            <a:ext cx="3201366" cy="3387497"/>
          </a:xfrm>
        </p:spPr>
        <p:txBody>
          <a:bodyPr anchor="b">
            <a:normAutofit/>
          </a:bodyPr>
          <a:lstStyle/>
          <a:p>
            <a:r>
              <a:rPr lang="en-US" sz="4800" dirty="0">
                <a:solidFill>
                  <a:schemeClr val="bg1"/>
                </a:solidFill>
              </a:rPr>
              <a:t>Textual analysis no.1</a:t>
            </a:r>
            <a:endParaRPr lang="en-HK" sz="4800" dirty="0">
              <a:solidFill>
                <a:schemeClr val="bg1"/>
              </a:solidFill>
            </a:endParaRPr>
          </a:p>
        </p:txBody>
      </p:sp>
      <p:sp>
        <p:nvSpPr>
          <p:cNvPr id="3" name="Content Placeholder 2">
            <a:extLst>
              <a:ext uri="{FF2B5EF4-FFF2-40B4-BE49-F238E27FC236}">
                <a16:creationId xmlns:a16="http://schemas.microsoft.com/office/drawing/2014/main" id="{4F088486-3798-446F-A359-9D5AD25E58C2}"/>
              </a:ext>
            </a:extLst>
          </p:cNvPr>
          <p:cNvSpPr>
            <a:spLocks noGrp="1"/>
          </p:cNvSpPr>
          <p:nvPr>
            <p:ph idx="1"/>
          </p:nvPr>
        </p:nvSpPr>
        <p:spPr>
          <a:xfrm>
            <a:off x="4810259" y="649480"/>
            <a:ext cx="6555347" cy="5546047"/>
          </a:xfrm>
        </p:spPr>
        <p:txBody>
          <a:bodyPr anchor="ctr">
            <a:normAutofit/>
          </a:bodyPr>
          <a:lstStyle/>
          <a:p>
            <a:pPr marL="0" indent="0">
              <a:buNone/>
            </a:pPr>
            <a:r>
              <a:rPr lang="en-US" sz="2000" b="1" dirty="0">
                <a:latin typeface="Aptos" panose="020B0004020202020204" pitchFamily="34" charset="0"/>
              </a:rPr>
              <a:t>The Hotel X was a vast grandiose place with a classical façade, and, at one side, a little dark doorway like a rat-hole, which was the service entrance</a:t>
            </a:r>
          </a:p>
          <a:p>
            <a:pPr marL="0" indent="0">
              <a:buNone/>
            </a:pPr>
            <a:endParaRPr lang="en-US" sz="2000" dirty="0"/>
          </a:p>
          <a:p>
            <a:pPr marL="0" indent="0">
              <a:buNone/>
            </a:pPr>
            <a:r>
              <a:rPr lang="en-US" sz="2000" b="1" dirty="0"/>
              <a:t>Vast, grandiose place  </a:t>
            </a:r>
            <a:r>
              <a:rPr lang="en-US" sz="2000" dirty="0"/>
              <a:t>(adverb, adjective, noun)</a:t>
            </a:r>
          </a:p>
          <a:p>
            <a:pPr marL="0" indent="0">
              <a:buNone/>
            </a:pPr>
            <a:r>
              <a:rPr lang="en-US" sz="2000" b="1" dirty="0"/>
              <a:t>With a classical façade</a:t>
            </a:r>
            <a:r>
              <a:rPr lang="en-US" sz="2000" dirty="0"/>
              <a:t> (façade=</a:t>
            </a:r>
            <a:r>
              <a:rPr lang="en-US" sz="2000" b="0" i="0" dirty="0">
                <a:effectLst/>
                <a:latin typeface="arial" panose="020B0604020202020204" pitchFamily="34" charset="0"/>
              </a:rPr>
              <a:t> the principal front of a building, that faces on to a street or open space,  a deceptive outward appearance.</a:t>
            </a:r>
          </a:p>
          <a:p>
            <a:pPr marL="0" indent="0">
              <a:buNone/>
            </a:pPr>
            <a:r>
              <a:rPr lang="en-US" sz="2000" b="1" dirty="0"/>
              <a:t>A little dark doorway </a:t>
            </a:r>
            <a:r>
              <a:rPr lang="en-US" sz="2000" dirty="0"/>
              <a:t>(adverb, adjective noun)</a:t>
            </a:r>
          </a:p>
          <a:p>
            <a:pPr marL="0" indent="0">
              <a:buNone/>
            </a:pPr>
            <a:r>
              <a:rPr lang="en-US" sz="2000" b="1" dirty="0"/>
              <a:t>Like a rat-hole </a:t>
            </a:r>
            <a:r>
              <a:rPr lang="en-US" sz="2000" dirty="0"/>
              <a:t>(like, a conjunction to replace “as if, as though”)</a:t>
            </a:r>
          </a:p>
          <a:p>
            <a:pPr marL="0" indent="0">
              <a:buNone/>
            </a:pPr>
            <a:r>
              <a:rPr lang="en-US" sz="2000" b="1" dirty="0"/>
              <a:t>Which was the service entrance </a:t>
            </a:r>
            <a:r>
              <a:rPr lang="en-US" sz="2000" dirty="0"/>
              <a:t>(“which” is a relative pronoun, and is subject of a relative clause – a part of a sentence which gives more information about the subject)</a:t>
            </a:r>
            <a:endParaRPr lang="en-HK" sz="2000" dirty="0"/>
          </a:p>
        </p:txBody>
      </p:sp>
    </p:spTree>
    <p:extLst>
      <p:ext uri="{BB962C8B-B14F-4D97-AF65-F5344CB8AC3E}">
        <p14:creationId xmlns:p14="http://schemas.microsoft.com/office/powerpoint/2010/main" val="2786590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useBgFill="1">
        <p:nvSpPr>
          <p:cNvPr id="49"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3" name="Group 52">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54"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7" name="Group 5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58" name="Freeform: Shape 5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9" name="Freeform: Shape 5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60" name="Freeform: Shape 5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61" name="Freeform: Shape 6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62" name="Freeform: Shape 6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63" name="Freeform: Shape 6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64" name="Freeform: Shape 6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3D886BA9-0E41-45B2-AFB4-764E3A8AEDB0}"/>
              </a:ext>
            </a:extLst>
          </p:cNvPr>
          <p:cNvSpPr>
            <a:spLocks noGrp="1"/>
          </p:cNvSpPr>
          <p:nvPr>
            <p:ph type="title"/>
          </p:nvPr>
        </p:nvSpPr>
        <p:spPr>
          <a:xfrm>
            <a:off x="81611" y="0"/>
            <a:ext cx="3515244" cy="5340097"/>
          </a:xfrm>
          <a:prstGeom prst="ellipse">
            <a:avLst/>
          </a:prstGeom>
        </p:spPr>
        <p:txBody>
          <a:bodyPr vert="horz" lIns="91440" tIns="45720" rIns="91440" bIns="45720" rtlCol="0" anchor="ctr">
            <a:normAutofit/>
          </a:bodyPr>
          <a:lstStyle/>
          <a:p>
            <a:r>
              <a:rPr lang="en-US" sz="4800" kern="1200" dirty="0">
                <a:solidFill>
                  <a:schemeClr val="bg1"/>
                </a:solidFill>
                <a:latin typeface="+mj-lt"/>
                <a:ea typeface="+mj-ea"/>
                <a:cs typeface="+mj-cs"/>
              </a:rPr>
              <a:t>Textual analysis no.1</a:t>
            </a:r>
          </a:p>
        </p:txBody>
      </p:sp>
      <p:graphicFrame>
        <p:nvGraphicFramePr>
          <p:cNvPr id="5" name="Content Placeholder 2">
            <a:extLst>
              <a:ext uri="{FF2B5EF4-FFF2-40B4-BE49-F238E27FC236}">
                <a16:creationId xmlns:a16="http://schemas.microsoft.com/office/drawing/2014/main" id="{EE8D1092-8E04-44A1-8282-F7F84B205B32}"/>
              </a:ext>
            </a:extLst>
          </p:cNvPr>
          <p:cNvGraphicFramePr>
            <a:graphicFrameLocks noGrp="1"/>
          </p:cNvGraphicFramePr>
          <p:nvPr>
            <p:ph idx="1"/>
            <p:extLst>
              <p:ext uri="{D42A27DB-BD31-4B8C-83A1-F6EECF244321}">
                <p14:modId xmlns:p14="http://schemas.microsoft.com/office/powerpoint/2010/main" val="4072565894"/>
              </p:ext>
            </p:extLst>
          </p:nvPr>
        </p:nvGraphicFramePr>
        <p:xfrm>
          <a:off x="4985886" y="231006"/>
          <a:ext cx="6367913" cy="6405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910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0383" y="0"/>
            <a:ext cx="8451607"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374517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C32268-788D-408F-992F-47721F264307}"/>
              </a:ext>
            </a:extLst>
          </p:cNvPr>
          <p:cNvSpPr>
            <a:spLocks noGrp="1"/>
          </p:cNvSpPr>
          <p:nvPr>
            <p:ph type="title"/>
          </p:nvPr>
        </p:nvSpPr>
        <p:spPr>
          <a:xfrm>
            <a:off x="640055" y="1470101"/>
            <a:ext cx="2190782" cy="5576770"/>
          </a:xfrm>
        </p:spPr>
        <p:txBody>
          <a:bodyPr anchor="t">
            <a:normAutofit/>
          </a:bodyPr>
          <a:lstStyle/>
          <a:p>
            <a:r>
              <a:rPr lang="en-US" sz="3600" dirty="0">
                <a:solidFill>
                  <a:schemeClr val="bg1"/>
                </a:solidFill>
              </a:rPr>
              <a:t>Textual Analysis No.2</a:t>
            </a:r>
            <a:endParaRPr lang="en-HK" sz="3600" dirty="0">
              <a:solidFill>
                <a:schemeClr val="bg1"/>
              </a:solidFill>
            </a:endParaRPr>
          </a:p>
        </p:txBody>
      </p:sp>
      <p:sp>
        <p:nvSpPr>
          <p:cNvPr id="12" name="Rectangle 11">
            <a:extLst>
              <a:ext uri="{FF2B5EF4-FFF2-40B4-BE49-F238E27FC236}">
                <a16:creationId xmlns:a16="http://schemas.microsoft.com/office/drawing/2014/main" id="{B8EAE243-3A9F-4A46-B0D9-04C723A8A1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733" y="643465"/>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FEC6C19-9EC2-460E-B1AB-49A64EF08AE1}"/>
              </a:ext>
            </a:extLst>
          </p:cNvPr>
          <p:cNvSpPr>
            <a:spLocks noGrp="1"/>
          </p:cNvSpPr>
          <p:nvPr>
            <p:ph idx="1"/>
          </p:nvPr>
        </p:nvSpPr>
        <p:spPr>
          <a:xfrm>
            <a:off x="4654732" y="850052"/>
            <a:ext cx="6390623" cy="5326911"/>
          </a:xfrm>
        </p:spPr>
        <p:txBody>
          <a:bodyPr>
            <a:normAutofit lnSpcReduction="10000"/>
          </a:bodyPr>
          <a:lstStyle/>
          <a:p>
            <a:pPr marL="0" indent="0">
              <a:spcAft>
                <a:spcPct val="35000"/>
              </a:spcAft>
              <a:buNone/>
            </a:pPr>
            <a:r>
              <a:rPr lang="en-US" sz="2200" b="1">
                <a:solidFill>
                  <a:prstClr val="black"/>
                </a:solidFill>
                <a:latin typeface="Aptos" panose="020B0004020202020204" pitchFamily="34" charset="0"/>
              </a:rPr>
              <a:t>A stream of men with greasy trousers were hurrying in and being checked by a doorkeeper who sat in a tiny office.</a:t>
            </a:r>
          </a:p>
          <a:p>
            <a:pPr marL="0" indent="0" defTabSz="1066800">
              <a:spcBef>
                <a:spcPct val="0"/>
              </a:spcBef>
              <a:spcAft>
                <a:spcPct val="35000"/>
              </a:spcAft>
              <a:buNone/>
            </a:pPr>
            <a:endParaRPr lang="en-US" sz="2400">
              <a:solidFill>
                <a:prstClr val="black"/>
              </a:solidFill>
              <a:latin typeface="Aptos" panose="020B0004020202020204" pitchFamily="34" charset="0"/>
            </a:endParaRPr>
          </a:p>
          <a:p>
            <a:pPr marL="0" indent="0">
              <a:buNone/>
            </a:pPr>
            <a:r>
              <a:rPr lang="en-US" sz="2000" b="1"/>
              <a:t>A stream of men </a:t>
            </a:r>
            <a:r>
              <a:rPr lang="en-US" sz="2000"/>
              <a:t>(“of” preposition referring to an amount, “flock of gulls” “swarm of ants” “pride of lions”) (Humans not usually referred to as “a stream” unless the author wishes to depersonalize them. Human groupings more likely called nation, company, team, club, gang, mob, crowd, tribe) </a:t>
            </a:r>
          </a:p>
          <a:p>
            <a:pPr marL="0" indent="0">
              <a:buNone/>
            </a:pPr>
            <a:r>
              <a:rPr lang="en-US" sz="2000" b="1"/>
              <a:t>With greasy trousers </a:t>
            </a:r>
            <a:r>
              <a:rPr lang="en-US" sz="2000"/>
              <a:t>(why does Orwell pick out this detail?)</a:t>
            </a:r>
          </a:p>
          <a:p>
            <a:pPr marL="0" indent="0">
              <a:buNone/>
            </a:pPr>
            <a:r>
              <a:rPr lang="en-US" sz="2000" b="1"/>
              <a:t>Were hurrying in </a:t>
            </a:r>
            <a:r>
              <a:rPr lang="en-US" sz="2000"/>
              <a:t>(why doesn’t Orwell write “were walking in?”)</a:t>
            </a:r>
          </a:p>
          <a:p>
            <a:pPr marL="0" indent="0">
              <a:buNone/>
            </a:pPr>
            <a:r>
              <a:rPr lang="en-US" sz="2000" b="1"/>
              <a:t>And being checked by a doorkeeper </a:t>
            </a:r>
            <a:r>
              <a:rPr lang="en-US" sz="2000"/>
              <a:t>(why does Orwell switch to the past progressive Passive voice here?)</a:t>
            </a:r>
          </a:p>
          <a:p>
            <a:pPr marL="0" indent="0">
              <a:buNone/>
            </a:pPr>
            <a:r>
              <a:rPr lang="en-US" sz="2000" b="1"/>
              <a:t>Who sat in a tiny office </a:t>
            </a:r>
            <a:r>
              <a:rPr lang="en-US" sz="2000"/>
              <a:t>(why doesn’t Orwell describe the doorkeeper sitting in a spacious office?)</a:t>
            </a:r>
            <a:endParaRPr lang="en-HK" sz="2000" dirty="0"/>
          </a:p>
        </p:txBody>
      </p:sp>
    </p:spTree>
    <p:extLst>
      <p:ext uri="{BB962C8B-B14F-4D97-AF65-F5344CB8AC3E}">
        <p14:creationId xmlns:p14="http://schemas.microsoft.com/office/powerpoint/2010/main" val="4270068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7AA0533-A5A5-E2CA-14E0-A905BF170E6B}"/>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DE6E2382-FD06-DF7E-5490-7CD90BB010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0383" y="0"/>
            <a:ext cx="8451607"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9CB52C47-53CF-8FFD-56D2-3A1BE47874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374517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2CBFAFB-1AB4-05C6-F108-72A350E4D499}"/>
              </a:ext>
            </a:extLst>
          </p:cNvPr>
          <p:cNvSpPr>
            <a:spLocks noGrp="1"/>
          </p:cNvSpPr>
          <p:nvPr>
            <p:ph type="title"/>
          </p:nvPr>
        </p:nvSpPr>
        <p:spPr>
          <a:xfrm>
            <a:off x="627552" y="1133112"/>
            <a:ext cx="2190782" cy="5576770"/>
          </a:xfrm>
        </p:spPr>
        <p:txBody>
          <a:bodyPr anchor="t">
            <a:normAutofit/>
          </a:bodyPr>
          <a:lstStyle/>
          <a:p>
            <a:r>
              <a:rPr lang="en-US" sz="3600">
                <a:solidFill>
                  <a:schemeClr val="bg1"/>
                </a:solidFill>
              </a:rPr>
              <a:t>Textual Analysis No.2</a:t>
            </a:r>
            <a:endParaRPr lang="en-HK" sz="3600" dirty="0">
              <a:solidFill>
                <a:schemeClr val="bg1"/>
              </a:solidFill>
            </a:endParaRPr>
          </a:p>
        </p:txBody>
      </p:sp>
      <p:sp>
        <p:nvSpPr>
          <p:cNvPr id="12" name="Rectangle 11">
            <a:extLst>
              <a:ext uri="{FF2B5EF4-FFF2-40B4-BE49-F238E27FC236}">
                <a16:creationId xmlns:a16="http://schemas.microsoft.com/office/drawing/2014/main" id="{0DA683D1-B168-5D89-6412-6361D3F018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733" y="643465"/>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9C0A63F-8D53-B62F-7A11-01847DB723E5}"/>
              </a:ext>
            </a:extLst>
          </p:cNvPr>
          <p:cNvSpPr>
            <a:spLocks noGrp="1"/>
          </p:cNvSpPr>
          <p:nvPr>
            <p:ph idx="1"/>
          </p:nvPr>
        </p:nvSpPr>
        <p:spPr>
          <a:xfrm>
            <a:off x="4568420" y="3068334"/>
            <a:ext cx="6390623" cy="5326911"/>
          </a:xfrm>
        </p:spPr>
        <p:txBody>
          <a:bodyPr>
            <a:normAutofit/>
          </a:bodyPr>
          <a:lstStyle/>
          <a:p>
            <a:pPr lvl="0"/>
            <a:r>
              <a:rPr lang="en-US" sz="2000" dirty="0"/>
              <a:t>Question: what facts does the author present to signal to us that he is A) describing a rat race, and to further indicate that this is the world of the urban poor? </a:t>
            </a:r>
          </a:p>
          <a:p>
            <a:pPr lvl="0"/>
            <a:r>
              <a:rPr lang="en-US" sz="2000" dirty="0"/>
              <a:t>What linguistic devices does the writer use to further support this impression.</a:t>
            </a:r>
          </a:p>
          <a:p>
            <a:pPr marL="0" indent="0">
              <a:spcAft>
                <a:spcPct val="35000"/>
              </a:spcAft>
              <a:buNone/>
            </a:pPr>
            <a:endParaRPr lang="en-HK" sz="2000" dirty="0"/>
          </a:p>
        </p:txBody>
      </p:sp>
      <p:grpSp>
        <p:nvGrpSpPr>
          <p:cNvPr id="4" name="Group 3">
            <a:extLst>
              <a:ext uri="{FF2B5EF4-FFF2-40B4-BE49-F238E27FC236}">
                <a16:creationId xmlns:a16="http://schemas.microsoft.com/office/drawing/2014/main" id="{7E84C925-7B8D-2A18-D9FA-5477DC7DEFD0}"/>
              </a:ext>
            </a:extLst>
          </p:cNvPr>
          <p:cNvGrpSpPr/>
          <p:nvPr/>
        </p:nvGrpSpPr>
        <p:grpSpPr>
          <a:xfrm>
            <a:off x="4667236" y="1099247"/>
            <a:ext cx="6367912" cy="1559025"/>
            <a:chOff x="0" y="887385"/>
            <a:chExt cx="6367912" cy="1559025"/>
          </a:xfrm>
        </p:grpSpPr>
        <p:sp>
          <p:nvSpPr>
            <p:cNvPr id="5" name="Rectangle: Rounded Corners 4">
              <a:extLst>
                <a:ext uri="{FF2B5EF4-FFF2-40B4-BE49-F238E27FC236}">
                  <a16:creationId xmlns:a16="http://schemas.microsoft.com/office/drawing/2014/main" id="{66EB3C4A-8E65-11B3-6194-814B537A2582}"/>
                </a:ext>
              </a:extLst>
            </p:cNvPr>
            <p:cNvSpPr/>
            <p:nvPr/>
          </p:nvSpPr>
          <p:spPr>
            <a:xfrm>
              <a:off x="0" y="887385"/>
              <a:ext cx="6367912" cy="1559025"/>
            </a:xfrm>
            <a:prstGeom prst="roundRect">
              <a:avLst/>
            </a:prstGeom>
            <a:solidFill>
              <a:schemeClr val="bg2"/>
            </a:solidFill>
          </p:spPr>
          <p:style>
            <a:lnRef idx="2">
              <a:schemeClr val="lt1">
                <a:hueOff val="0"/>
                <a:satOff val="0"/>
                <a:lumOff val="0"/>
                <a:alphaOff val="0"/>
              </a:schemeClr>
            </a:lnRef>
            <a:fillRef idx="1">
              <a:scrgbClr r="0" g="0" b="0"/>
            </a:fillRef>
            <a:effectRef idx="0">
              <a:schemeClr val="accent5">
                <a:hueOff val="0"/>
                <a:satOff val="0"/>
                <a:lumOff val="0"/>
                <a:alphaOff val="0"/>
              </a:schemeClr>
            </a:effectRef>
            <a:fontRef idx="minor">
              <a:schemeClr val="lt1"/>
            </a:fontRef>
          </p:style>
          <p:txBody>
            <a:bodyPr/>
            <a:lstStyle/>
            <a:p>
              <a:endParaRPr lang="en-US"/>
            </a:p>
          </p:txBody>
        </p:sp>
        <p:sp>
          <p:nvSpPr>
            <p:cNvPr id="6" name="Rectangle: Rounded Corners 4">
              <a:extLst>
                <a:ext uri="{FF2B5EF4-FFF2-40B4-BE49-F238E27FC236}">
                  <a16:creationId xmlns:a16="http://schemas.microsoft.com/office/drawing/2014/main" id="{5C0D2506-C7EB-B835-1CB2-D3DEF926B943}"/>
                </a:ext>
              </a:extLst>
            </p:cNvPr>
            <p:cNvSpPr txBox="1"/>
            <p:nvPr/>
          </p:nvSpPr>
          <p:spPr>
            <a:xfrm>
              <a:off x="76105" y="963490"/>
              <a:ext cx="6215702" cy="140681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solidFill>
                    <a:prstClr val="black"/>
                  </a:solidFill>
                  <a:latin typeface="Aptos" panose="020B0004020202020204" pitchFamily="34" charset="0"/>
                  <a:ea typeface="+mn-ea"/>
                  <a:cs typeface="+mn-cs"/>
                </a:rPr>
                <a:t>I arrived at a quarter to seven in the morning. A stream of men with greasy trousers were hurrying in and being checked by a doorkeeper who sat in a tiny office.</a:t>
              </a:r>
            </a:p>
          </p:txBody>
        </p:sp>
      </p:grpSp>
    </p:spTree>
    <p:extLst>
      <p:ext uri="{BB962C8B-B14F-4D97-AF65-F5344CB8AC3E}">
        <p14:creationId xmlns:p14="http://schemas.microsoft.com/office/powerpoint/2010/main" val="2852885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7AFD4D-9FD9-4812-AA24-7DB5BA0AB584}"/>
              </a:ext>
            </a:extLst>
          </p:cNvPr>
          <p:cNvSpPr>
            <a:spLocks noGrp="1"/>
          </p:cNvSpPr>
          <p:nvPr>
            <p:ph type="title"/>
          </p:nvPr>
        </p:nvSpPr>
        <p:spPr>
          <a:xfrm>
            <a:off x="466722" y="586855"/>
            <a:ext cx="3201366" cy="3387497"/>
          </a:xfrm>
        </p:spPr>
        <p:txBody>
          <a:bodyPr anchor="b">
            <a:normAutofit/>
          </a:bodyPr>
          <a:lstStyle/>
          <a:p>
            <a:r>
              <a:rPr lang="en-US" sz="4800" dirty="0">
                <a:solidFill>
                  <a:schemeClr val="bg1"/>
                </a:solidFill>
              </a:rPr>
              <a:t>Textual analysis no.3</a:t>
            </a:r>
            <a:endParaRPr lang="en-HK" sz="4800" dirty="0">
              <a:solidFill>
                <a:schemeClr val="bg1"/>
              </a:solidFill>
            </a:endParaRPr>
          </a:p>
        </p:txBody>
      </p:sp>
      <p:sp>
        <p:nvSpPr>
          <p:cNvPr id="3" name="Content Placeholder 2">
            <a:extLst>
              <a:ext uri="{FF2B5EF4-FFF2-40B4-BE49-F238E27FC236}">
                <a16:creationId xmlns:a16="http://schemas.microsoft.com/office/drawing/2014/main" id="{B3DE0658-9A0F-4538-AFF6-1D939DA935B8}"/>
              </a:ext>
            </a:extLst>
          </p:cNvPr>
          <p:cNvSpPr>
            <a:spLocks noGrp="1"/>
          </p:cNvSpPr>
          <p:nvPr>
            <p:ph idx="1"/>
          </p:nvPr>
        </p:nvSpPr>
        <p:spPr>
          <a:xfrm>
            <a:off x="4810259" y="649480"/>
            <a:ext cx="6555347" cy="5546047"/>
          </a:xfrm>
        </p:spPr>
        <p:txBody>
          <a:bodyPr anchor="ctr">
            <a:normAutofit/>
          </a:bodyPr>
          <a:lstStyle/>
          <a:p>
            <a:pPr marL="0" indent="0" defTabSz="1066800">
              <a:spcBef>
                <a:spcPct val="0"/>
              </a:spcBef>
              <a:spcAft>
                <a:spcPct val="35000"/>
              </a:spcAft>
              <a:buNone/>
            </a:pPr>
            <a:r>
              <a:rPr lang="en-US" sz="2200" b="1" dirty="0">
                <a:solidFill>
                  <a:prstClr val="black"/>
                </a:solidFill>
                <a:latin typeface="Aptos" panose="020B0004020202020204" pitchFamily="34" charset="0"/>
              </a:rPr>
              <a:t>I waited, and presently the chef du personnel, a sort of assistant manager, arrived and began to question me.  He was an Italian, with a round, pale face, haggard from overwork</a:t>
            </a:r>
          </a:p>
          <a:p>
            <a:endParaRPr lang="en-US" sz="2000" dirty="0"/>
          </a:p>
          <a:p>
            <a:pPr marL="0" indent="0">
              <a:buNone/>
            </a:pPr>
            <a:r>
              <a:rPr lang="en-US" sz="2000" b="1" dirty="0"/>
              <a:t>He was an Italian </a:t>
            </a:r>
            <a:r>
              <a:rPr lang="en-US" sz="2000" dirty="0"/>
              <a:t>(why emphasize that he’s not French?)</a:t>
            </a:r>
          </a:p>
          <a:p>
            <a:pPr marL="0" indent="0">
              <a:buNone/>
            </a:pPr>
            <a:r>
              <a:rPr lang="en-US" sz="2000" b="1" dirty="0"/>
              <a:t>With a round, pale face </a:t>
            </a:r>
            <a:r>
              <a:rPr lang="en-US" sz="2000" dirty="0"/>
              <a:t>(suggests what about his physical condition?)</a:t>
            </a:r>
          </a:p>
          <a:p>
            <a:pPr marL="0" indent="0">
              <a:buNone/>
            </a:pPr>
            <a:r>
              <a:rPr lang="en-US" sz="2000" b="1" dirty="0"/>
              <a:t>Haggard from overwork </a:t>
            </a:r>
            <a:r>
              <a:rPr lang="en-US" sz="2000" dirty="0"/>
              <a:t>(from as a preposition of cause of something, “he looked peaked from his constant chain smoking”)</a:t>
            </a:r>
          </a:p>
          <a:p>
            <a:pPr marL="0" indent="0">
              <a:buNone/>
            </a:pPr>
            <a:r>
              <a:rPr lang="en-US" sz="2000" dirty="0"/>
              <a:t>Question: What does the description of the assistant manager suggest about the Hotel X?</a:t>
            </a:r>
            <a:endParaRPr lang="en-HK" sz="2000" dirty="0"/>
          </a:p>
        </p:txBody>
      </p:sp>
    </p:spTree>
    <p:extLst>
      <p:ext uri="{BB962C8B-B14F-4D97-AF65-F5344CB8AC3E}">
        <p14:creationId xmlns:p14="http://schemas.microsoft.com/office/powerpoint/2010/main" val="549590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14"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371153B7-7641-4B85-B703-CBC8DCE4EDE5}"/>
              </a:ext>
            </a:extLst>
          </p:cNvPr>
          <p:cNvSpPr>
            <a:spLocks noGrp="1"/>
          </p:cNvSpPr>
          <p:nvPr>
            <p:ph type="title"/>
          </p:nvPr>
        </p:nvSpPr>
        <p:spPr>
          <a:xfrm>
            <a:off x="786385" y="841248"/>
            <a:ext cx="2904653" cy="5340097"/>
          </a:xfrm>
        </p:spPr>
        <p:txBody>
          <a:bodyPr anchor="ctr">
            <a:normAutofit/>
          </a:bodyPr>
          <a:lstStyle/>
          <a:p>
            <a:r>
              <a:rPr lang="en-US" sz="4800" dirty="0">
                <a:solidFill>
                  <a:schemeClr val="bg1"/>
                </a:solidFill>
              </a:rPr>
              <a:t>Textual analysis no.4</a:t>
            </a:r>
            <a:endParaRPr lang="en-HK" sz="4800" dirty="0">
              <a:solidFill>
                <a:schemeClr val="bg1"/>
              </a:solidFill>
            </a:endParaRPr>
          </a:p>
        </p:txBody>
      </p:sp>
      <p:graphicFrame>
        <p:nvGraphicFramePr>
          <p:cNvPr id="5" name="Content Placeholder 2">
            <a:extLst>
              <a:ext uri="{FF2B5EF4-FFF2-40B4-BE49-F238E27FC236}">
                <a16:creationId xmlns:a16="http://schemas.microsoft.com/office/drawing/2014/main" id="{FB6F3160-7971-460F-8DF5-8D2C7CFF1252}"/>
              </a:ext>
            </a:extLst>
          </p:cNvPr>
          <p:cNvGraphicFramePr>
            <a:graphicFrameLocks noGrp="1"/>
          </p:cNvGraphicFramePr>
          <p:nvPr>
            <p:ph idx="1"/>
            <p:extLst>
              <p:ext uri="{D42A27DB-BD31-4B8C-83A1-F6EECF244321}">
                <p14:modId xmlns:p14="http://schemas.microsoft.com/office/powerpoint/2010/main" val="2195333916"/>
              </p:ext>
            </p:extLst>
          </p:nvPr>
        </p:nvGraphicFramePr>
        <p:xfrm>
          <a:off x="4985886" y="231006"/>
          <a:ext cx="6367913" cy="6405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5907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BE107CC-27EF-48D5-B983-7BECE2226F3A}"/>
              </a:ext>
            </a:extLst>
          </p:cNvPr>
          <p:cNvSpPr>
            <a:spLocks noGrp="1"/>
          </p:cNvSpPr>
          <p:nvPr>
            <p:ph type="title"/>
          </p:nvPr>
        </p:nvSpPr>
        <p:spPr>
          <a:xfrm>
            <a:off x="804672" y="640080"/>
            <a:ext cx="2759143" cy="5257800"/>
          </a:xfrm>
        </p:spPr>
        <p:txBody>
          <a:bodyPr>
            <a:normAutofit/>
          </a:bodyPr>
          <a:lstStyle/>
          <a:p>
            <a:r>
              <a:rPr lang="en-US" dirty="0">
                <a:solidFill>
                  <a:schemeClr val="bg1"/>
                </a:solidFill>
              </a:rPr>
              <a:t>Textual analysis no.5</a:t>
            </a:r>
            <a:endParaRPr lang="en-HK" dirty="0">
              <a:solidFill>
                <a:schemeClr val="bg1"/>
              </a:solidFill>
            </a:endParaRPr>
          </a:p>
        </p:txBody>
      </p:sp>
      <p:sp>
        <p:nvSpPr>
          <p:cNvPr id="3" name="Content Placeholder 2">
            <a:extLst>
              <a:ext uri="{FF2B5EF4-FFF2-40B4-BE49-F238E27FC236}">
                <a16:creationId xmlns:a16="http://schemas.microsoft.com/office/drawing/2014/main" id="{EC83E51A-6532-445F-823E-A0E0B96CE622}"/>
              </a:ext>
            </a:extLst>
          </p:cNvPr>
          <p:cNvSpPr>
            <a:spLocks noGrp="1"/>
          </p:cNvSpPr>
          <p:nvPr>
            <p:ph idx="1"/>
          </p:nvPr>
        </p:nvSpPr>
        <p:spPr>
          <a:xfrm>
            <a:off x="5358384" y="640081"/>
            <a:ext cx="6024654" cy="5257800"/>
          </a:xfrm>
        </p:spPr>
        <p:txBody>
          <a:bodyPr anchor="ctr">
            <a:normAutofit/>
          </a:bodyPr>
          <a:lstStyle/>
          <a:p>
            <a:pPr marL="0" indent="0" defTabSz="1066800">
              <a:spcBef>
                <a:spcPct val="0"/>
              </a:spcBef>
              <a:spcAft>
                <a:spcPct val="35000"/>
              </a:spcAft>
              <a:buNone/>
            </a:pPr>
            <a:r>
              <a:rPr lang="en-US" sz="2200" b="1" dirty="0">
                <a:solidFill>
                  <a:prstClr val="black"/>
                </a:solidFill>
                <a:latin typeface="Aptos" panose="020B0004020202020204" pitchFamily="34" charset="0"/>
              </a:rPr>
              <a:t>He asked me whether I was an experienced dishwasher, and I said that I was. </a:t>
            </a:r>
          </a:p>
          <a:p>
            <a:pPr marL="0" indent="0">
              <a:buNone/>
            </a:pPr>
            <a:endParaRPr lang="en-US" sz="2000" dirty="0"/>
          </a:p>
          <a:p>
            <a:pPr marL="0" indent="0">
              <a:buNone/>
            </a:pPr>
            <a:r>
              <a:rPr lang="en-US" sz="2000" b="1" dirty="0"/>
              <a:t>he glanced at my hands and saw that I was lying </a:t>
            </a:r>
            <a:r>
              <a:rPr lang="en-US" sz="2000" dirty="0"/>
              <a:t>(why did the assistant manager only need to glance at the narrator’s hands, not examine them carefully)</a:t>
            </a:r>
          </a:p>
          <a:p>
            <a:pPr marL="0" indent="0">
              <a:buNone/>
            </a:pPr>
            <a:r>
              <a:rPr lang="en-US" sz="2000" b="1" dirty="0"/>
              <a:t>Hearing that I was an Englishman, he changed his tone and engaged me.</a:t>
            </a:r>
            <a:r>
              <a:rPr lang="en-US" sz="2000" dirty="0"/>
              <a:t> (Why is the assistant manager interested that the narrator is an Englishman?)</a:t>
            </a:r>
          </a:p>
        </p:txBody>
      </p:sp>
    </p:spTree>
    <p:extLst>
      <p:ext uri="{BB962C8B-B14F-4D97-AF65-F5344CB8AC3E}">
        <p14:creationId xmlns:p14="http://schemas.microsoft.com/office/powerpoint/2010/main" val="8320630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ebbleVTI">
  <a:themeElements>
    <a:clrScheme name="AnalogousFromLightSeedRightStep">
      <a:dk1>
        <a:srgbClr val="000000"/>
      </a:dk1>
      <a:lt1>
        <a:srgbClr val="FFFFFF"/>
      </a:lt1>
      <a:dk2>
        <a:srgbClr val="412924"/>
      </a:dk2>
      <a:lt2>
        <a:srgbClr val="E2E7E8"/>
      </a:lt2>
      <a:accent1>
        <a:srgbClr val="C3988F"/>
      </a:accent1>
      <a:accent2>
        <a:srgbClr val="B79D7A"/>
      </a:accent2>
      <a:accent3>
        <a:srgbClr val="A6A67D"/>
      </a:accent3>
      <a:accent4>
        <a:srgbClr val="95AB75"/>
      </a:accent4>
      <a:accent5>
        <a:srgbClr val="8AAD83"/>
      </a:accent5>
      <a:accent6>
        <a:srgbClr val="77AF85"/>
      </a:accent6>
      <a:hlink>
        <a:srgbClr val="5A8B95"/>
      </a:hlink>
      <a:folHlink>
        <a:srgbClr val="7F7F7F"/>
      </a:folHlink>
    </a:clrScheme>
    <a:fontScheme name="Custom 4">
      <a:majorFont>
        <a:latin typeface="Sitka Subheading"/>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bbleVTI" id="{8B4DB91D-6BB4-4BA3-973A-733D3AF2680E}" vid="{9A19CF0D-2077-4BF4-BAA5-86934C336D5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1068</TotalTime>
  <Words>1000</Words>
  <Application>Microsoft Office PowerPoint</Application>
  <PresentationFormat>Widescreen</PresentationFormat>
  <Paragraphs>50</Paragraphs>
  <Slides>9</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9</vt:i4>
      </vt:variant>
    </vt:vector>
  </HeadingPairs>
  <TitlesOfParts>
    <vt:vector size="19" baseType="lpstr">
      <vt:lpstr>Aptos</vt:lpstr>
      <vt:lpstr>arial</vt:lpstr>
      <vt:lpstr>arial</vt:lpstr>
      <vt:lpstr>Avenir Next LT Pro</vt:lpstr>
      <vt:lpstr>Avenir Next LT Pro Light</vt:lpstr>
      <vt:lpstr>Calibri</vt:lpstr>
      <vt:lpstr>Calibri Light</vt:lpstr>
      <vt:lpstr>Sitka Subheading</vt:lpstr>
      <vt:lpstr>Office Theme</vt:lpstr>
      <vt:lpstr>PebbleVTI</vt:lpstr>
      <vt:lpstr> </vt:lpstr>
      <vt:lpstr>The Hotel X: first passage</vt:lpstr>
      <vt:lpstr>Textual analysis no.1</vt:lpstr>
      <vt:lpstr>Textual analysis no.1</vt:lpstr>
      <vt:lpstr>Textual Analysis No.2</vt:lpstr>
      <vt:lpstr>Textual Analysis No.2</vt:lpstr>
      <vt:lpstr>Textual analysis no.3</vt:lpstr>
      <vt:lpstr>Textual analysis no.4</vt:lpstr>
      <vt:lpstr>Textual analysis no.5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Ness</dc:creator>
  <cp:lastModifiedBy>Andrew Ness</cp:lastModifiedBy>
  <cp:revision>108</cp:revision>
  <dcterms:created xsi:type="dcterms:W3CDTF">2021-02-17T14:39:17Z</dcterms:created>
  <dcterms:modified xsi:type="dcterms:W3CDTF">2025-01-29T07:31:10Z</dcterms:modified>
</cp:coreProperties>
</file>