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5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4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13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8296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81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04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02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3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62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8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1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93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6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9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5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1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7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7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9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A1 English Lesson: Tenses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Present Simple, Present Continuous, Past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By the end of this lesson, you will be able to:</a:t>
            </a:r>
          </a:p>
          <a:p>
            <a:r>
              <a:t>- Recognize and use Present Simple, Present Continuous, and Past Simple</a:t>
            </a:r>
          </a:p>
          <a:p>
            <a:r>
              <a:t>- Talk about daily routines, things happening now, and past events</a:t>
            </a:r>
          </a:p>
          <a:p>
            <a:r>
              <a:t>- Form affirmative, negative, and question sentences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 the questions:</a:t>
            </a:r>
          </a:p>
          <a:p>
            <a:r>
              <a:t>- What do you do every day?</a:t>
            </a:r>
          </a:p>
          <a:p>
            <a:r>
              <a:t>- What are you doing right now?</a:t>
            </a:r>
          </a:p>
          <a:p>
            <a:r>
              <a:t>- What did you do yesterday?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Use: Habits, routines, facts</a:t>
            </a:r>
          </a:p>
          <a:p>
            <a:r>
              <a:t>Examples: I wake up at 7 a.m. / She likes pizza.</a:t>
            </a:r>
          </a:p>
          <a:p>
            <a:endParaRPr/>
          </a:p>
          <a:p>
            <a:r>
              <a:t>Form:</a:t>
            </a:r>
          </a:p>
          <a:p>
            <a:r>
              <a:t>- Affirmative: I play / She plays</a:t>
            </a:r>
          </a:p>
          <a:p>
            <a:r>
              <a:t>- Negative: I don’t play / He doesn’t play</a:t>
            </a:r>
          </a:p>
          <a:p>
            <a:r>
              <a:t>- Questions: Do you play? / Does he play?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t>Use: Actions happening now, temporary situations</a:t>
            </a:r>
          </a:p>
          <a:p>
            <a:r>
              <a:t>Examples: I am studying English / She is eating lunch.</a:t>
            </a:r>
          </a:p>
          <a:p>
            <a:endParaRPr/>
          </a:p>
          <a:p>
            <a:r>
              <a:t>Form:</a:t>
            </a:r>
          </a:p>
          <a:p>
            <a:r>
              <a:t>- Affirmative: I am reading</a:t>
            </a:r>
          </a:p>
          <a:p>
            <a:r>
              <a:t>- Negative: She is not reading</a:t>
            </a:r>
          </a:p>
          <a:p>
            <a:r>
              <a:t>- Questions: Are you reading?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Use: Finished actions in the past</a:t>
            </a:r>
          </a:p>
          <a:p>
            <a:r>
              <a:t>Examples: I watched a movie yesterday / She visited her grandma.</a:t>
            </a:r>
          </a:p>
          <a:p>
            <a:endParaRPr/>
          </a:p>
          <a:p>
            <a:r>
              <a:t>Form:</a:t>
            </a:r>
          </a:p>
          <a:p>
            <a:r>
              <a:t>- Regular verbs: play → played, visit → visited</a:t>
            </a:r>
          </a:p>
          <a:p>
            <a:r>
              <a:t>- Irregular verbs: go → went, eat → ate</a:t>
            </a:r>
          </a:p>
          <a:p>
            <a:r>
              <a:t>- Negative: I didn’t watch</a:t>
            </a:r>
          </a:p>
          <a:p>
            <a:r>
              <a:t>- Questions: Did you watch?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Practice: Choose the Correct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She (go/goes) to school every day.</a:t>
            </a:r>
          </a:p>
          <a:p>
            <a:r>
              <a:t>2. Right now, we (are watching/watch) TV.</a:t>
            </a:r>
          </a:p>
          <a:p>
            <a:r>
              <a:t>3. Yesterday, he (plays/played) basketball.</a:t>
            </a:r>
          </a:p>
          <a:p>
            <a:r>
              <a:t>4. I (am cooking/cook) dinner at the moment.</a:t>
            </a:r>
          </a:p>
          <a:p>
            <a:r>
              <a:t>5. They (don’t/didn’t) like the movie yesterday.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Free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Speaking Activity: Yesterday, Today, Tomorrow</a:t>
            </a:r>
          </a:p>
          <a:p>
            <a:r>
              <a:t>- What do you usually do on Saturdays? (Present Simple)</a:t>
            </a:r>
          </a:p>
          <a:p>
            <a:r>
              <a:t>- What are you doing right now? (Present Continuous)</a:t>
            </a:r>
          </a:p>
          <a:p>
            <a:r>
              <a:t>- What did you do yesterday? (Past Simple)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Remember:</a:t>
            </a:r>
          </a:p>
          <a:p>
            <a:r>
              <a:t>- Present Simple → habits/routines</a:t>
            </a:r>
          </a:p>
          <a:p>
            <a:r>
              <a:t>- Present Continuous → happening now</a:t>
            </a:r>
          </a:p>
          <a:p>
            <a:r>
              <a:t>- Past Simple → finished actions in the past</a:t>
            </a:r>
          </a:p>
          <a:p>
            <a:endParaRPr/>
          </a:p>
          <a:p>
            <a:r>
              <a:t>Homework:</a:t>
            </a:r>
          </a:p>
          <a:p>
            <a:r>
              <a:t>- Write 5 sentences about your daily routine</a:t>
            </a:r>
          </a:p>
          <a:p>
            <a:r>
              <a:t>- Write 3 sentences about what you’re doing now</a:t>
            </a:r>
          </a:p>
          <a:p>
            <a:r>
              <a:t>- Write 5 sentences about yesterday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37</TotalTime>
  <Words>404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Droplet</vt:lpstr>
      <vt:lpstr>A1 English Lesson: Tenses</vt:lpstr>
      <vt:lpstr>Objectives</vt:lpstr>
      <vt:lpstr>Warm-Up</vt:lpstr>
      <vt:lpstr>Present Simple</vt:lpstr>
      <vt:lpstr>Present Continuous</vt:lpstr>
      <vt:lpstr>Past Simple</vt:lpstr>
      <vt:lpstr>Practice: Choose the Correct Form</vt:lpstr>
      <vt:lpstr>Free Practice</vt:lpstr>
      <vt:lpstr>Wrap-Up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 English Lesson: Tenses</dc:title>
  <dc:subject/>
  <dc:creator/>
  <cp:keywords/>
  <dc:description>generated using python-pptx</dc:description>
  <cp:lastModifiedBy>Ella</cp:lastModifiedBy>
  <cp:revision>2</cp:revision>
  <dcterms:created xsi:type="dcterms:W3CDTF">2013-01-27T09:14:16Z</dcterms:created>
  <dcterms:modified xsi:type="dcterms:W3CDTF">2025-09-10T08:35:57Z</dcterms:modified>
  <cp:category/>
</cp:coreProperties>
</file>