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2250693"/>
            <a:ext cx="6156960" cy="51104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7145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205868"/>
                </a:solidFill>
                <a:latin typeface="Calibri"/>
                <a:cs typeface="Calibri"/>
              </a:rPr>
              <a:t>Paper</a:t>
            </a:r>
            <a:r>
              <a:rPr dirty="0" sz="1600" spc="-25" b="1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dirty="0" sz="1600" spc="-5" b="1">
                <a:solidFill>
                  <a:srgbClr val="205868"/>
                </a:solidFill>
                <a:latin typeface="Calibri"/>
                <a:cs typeface="Calibri"/>
              </a:rPr>
              <a:t>Airplane</a:t>
            </a:r>
            <a:r>
              <a:rPr dirty="0" sz="1600" spc="-25" b="1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dirty="0" sz="1600" spc="-5" b="1">
                <a:solidFill>
                  <a:srgbClr val="205868"/>
                </a:solidFill>
                <a:latin typeface="Calibri"/>
                <a:cs typeface="Calibri"/>
              </a:rPr>
              <a:t>Game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latin typeface="Calibri"/>
                <a:cs typeface="Calibri"/>
              </a:rPr>
              <a:t>Age/Level: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Learners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Adults/Beginner</a:t>
            </a:r>
            <a:r>
              <a:rPr dirty="0" sz="1200">
                <a:latin typeface="Calibri"/>
                <a:cs typeface="Calibri"/>
              </a:rPr>
              <a:t> –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Upper-Intermediate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dirty="0" sz="1200" spc="-5" b="1">
                <a:latin typeface="Calibri"/>
                <a:cs typeface="Calibri"/>
              </a:rPr>
              <a:t>Time: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10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min</a:t>
            </a:r>
            <a:endParaRPr sz="1200">
              <a:latin typeface="Calibri"/>
              <a:cs typeface="Calibri"/>
            </a:endParaRPr>
          </a:p>
          <a:p>
            <a:pPr marL="12700" marR="173355">
              <a:lnSpc>
                <a:spcPct val="152500"/>
              </a:lnSpc>
            </a:pPr>
            <a:r>
              <a:rPr dirty="0" sz="1200" spc="-5" b="1">
                <a:latin typeface="Calibri"/>
                <a:cs typeface="Calibri"/>
              </a:rPr>
              <a:t>Resources: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paper, whiteboard,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markers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(if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 </a:t>
            </a:r>
            <a:r>
              <a:rPr dirty="0" sz="1200" spc="-5">
                <a:latin typeface="Calibri"/>
                <a:cs typeface="Calibri"/>
              </a:rPr>
              <a:t>have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dartboard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rubber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tip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safety darts,</a:t>
            </a:r>
            <a:r>
              <a:rPr dirty="0" sz="1200">
                <a:latin typeface="Calibri"/>
                <a:cs typeface="Calibri"/>
              </a:rPr>
              <a:t> you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use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instead of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paper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airplanes).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 sz="1200" spc="-5" b="1">
                <a:latin typeface="Calibri"/>
                <a:cs typeface="Calibri"/>
              </a:rPr>
              <a:t>Aim: </a:t>
            </a:r>
            <a:r>
              <a:rPr dirty="0" sz="1200" spc="-5">
                <a:latin typeface="Calibri"/>
                <a:cs typeface="Calibri"/>
              </a:rPr>
              <a:t>grammar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review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latin typeface="Calibri"/>
                <a:cs typeface="Calibri"/>
              </a:rPr>
              <a:t>Procedure: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Calibri"/>
              <a:cs typeface="Calibri"/>
            </a:endParaRPr>
          </a:p>
          <a:p>
            <a:pPr marL="469265" indent="-2292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Draw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target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whiteboard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dartboard.</a:t>
            </a:r>
            <a:endParaRPr sz="1200">
              <a:latin typeface="Calibri"/>
              <a:cs typeface="Calibri"/>
            </a:endParaRPr>
          </a:p>
          <a:p>
            <a:pPr marL="469265" marR="81280" indent="-228600">
              <a:lnSpc>
                <a:spcPct val="15250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Get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each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 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make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4 </a:t>
            </a:r>
            <a:r>
              <a:rPr dirty="0" sz="1200" spc="-5">
                <a:latin typeface="Calibri"/>
                <a:cs typeface="Calibri"/>
              </a:rPr>
              <a:t>paper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airplanes.</a:t>
            </a:r>
            <a:r>
              <a:rPr dirty="0" sz="1200">
                <a:latin typeface="Calibri"/>
                <a:cs typeface="Calibri"/>
              </a:rPr>
              <a:t> If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use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dartboard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darts, </a:t>
            </a:r>
            <a:r>
              <a:rPr dirty="0" sz="1200">
                <a:latin typeface="Calibri"/>
                <a:cs typeface="Calibri"/>
              </a:rPr>
              <a:t>you can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skip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this</a:t>
            </a:r>
            <a:r>
              <a:rPr dirty="0" sz="1200" spc="-5">
                <a:latin typeface="Calibri"/>
                <a:cs typeface="Calibri"/>
              </a:rPr>
              <a:t> step.</a:t>
            </a:r>
            <a:endParaRPr sz="1200">
              <a:latin typeface="Calibri"/>
              <a:cs typeface="Calibri"/>
            </a:endParaRPr>
          </a:p>
          <a:p>
            <a:pPr marL="469265" marR="612775" indent="-228600">
              <a:lnSpc>
                <a:spcPts val="2200"/>
              </a:lnSpc>
              <a:spcBef>
                <a:spcPts val="195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Write 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grammar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structure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 the whiteboard, e.g.</a:t>
            </a:r>
            <a:r>
              <a:rPr dirty="0" sz="1200">
                <a:latin typeface="Calibri"/>
                <a:cs typeface="Calibri"/>
              </a:rPr>
              <a:t> must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+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Verb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 beginners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encourage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make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examples</a:t>
            </a:r>
            <a:r>
              <a:rPr dirty="0" sz="1200" spc="-5">
                <a:latin typeface="Calibri"/>
                <a:cs typeface="Calibri"/>
              </a:rPr>
              <a:t> with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target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language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board.</a:t>
            </a:r>
            <a:endParaRPr sz="1200">
              <a:latin typeface="Calibri"/>
              <a:cs typeface="Calibri"/>
            </a:endParaRPr>
          </a:p>
          <a:p>
            <a:pPr marL="469265" indent="-229235">
              <a:lnSpc>
                <a:spcPct val="100000"/>
              </a:lnSpc>
              <a:spcBef>
                <a:spcPts val="555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If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makes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correct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sentence,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he/she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launch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his/her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airplane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throw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dart.</a:t>
            </a:r>
            <a:r>
              <a:rPr dirty="0" sz="1200">
                <a:latin typeface="Calibri"/>
                <a:cs typeface="Calibri"/>
              </a:rPr>
              <a:t> If</a:t>
            </a:r>
            <a:endParaRPr sz="1200">
              <a:latin typeface="Calibri"/>
              <a:cs typeface="Calibri"/>
            </a:endParaRPr>
          </a:p>
          <a:p>
            <a:pPr marL="469265" marR="5080">
              <a:lnSpc>
                <a:spcPts val="2210"/>
              </a:lnSpc>
              <a:spcBef>
                <a:spcPts val="85"/>
              </a:spcBef>
            </a:pP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5">
                <a:latin typeface="Calibri"/>
                <a:cs typeface="Calibri"/>
              </a:rPr>
              <a:t> airplane/dart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reaches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target,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get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point.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 </a:t>
            </a:r>
            <a:r>
              <a:rPr dirty="0" sz="1200">
                <a:latin typeface="Calibri"/>
                <a:cs typeface="Calibri"/>
              </a:rPr>
              <a:t>who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has </a:t>
            </a:r>
            <a:r>
              <a:rPr dirty="0" sz="1200" spc="-5">
                <a:latin typeface="Calibri"/>
                <a:cs typeface="Calibri"/>
              </a:rPr>
              <a:t>more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points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game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 </a:t>
            </a:r>
            <a:r>
              <a:rPr dirty="0" sz="1200" spc="-10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winner.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103" y="592693"/>
            <a:ext cx="980201" cy="9465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Luba</dc:creator>
  <dcterms:created xsi:type="dcterms:W3CDTF">2021-05-14T06:31:04Z</dcterms:created>
  <dcterms:modified xsi:type="dcterms:W3CDTF">2021-05-14T06:31:04Z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2021-05-14T00:00:00Z</vt:filetime>
  </property>
</Properties>
</file>