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0BE26C-7884-70E4-610B-21691FC2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2B2E45-A706-F63F-762E-6F355083F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C16989-9330-1D99-24D6-22421617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BC03FA-F2EF-C06F-95F6-E837455A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E73FE2-574A-224E-2272-E860F81D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61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546F3-E0AD-ECEE-64B4-8B1DDD0D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D40683-1A0A-E443-59CF-167FFC64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8FBBAE-E509-3628-0D79-04910C69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E4FF95-03C0-AA7A-710D-3C946A35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699373-A4B3-F516-EE14-A4FDF39F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54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C28D7D6-EBC0-FF7D-F2C9-57DAC4E9B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98D235-1AC1-FFD0-7684-B0AB73C9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697790-053C-693E-D2AC-6EDB56E7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15B685-6302-2AC5-3787-676DEB02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693BB8-A74E-F181-E983-5CAF4A50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86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0580E-26CD-4737-D31B-0A07660C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4FE089-E8A0-783D-B9DF-97394359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517B60-452A-7DBB-5536-14BBD774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F7D4F2-B214-EDFA-EB15-2BEAEED5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5A447D-9827-B4EB-7632-E2264412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2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FAF31-271B-D5B1-EF60-9517EF1D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A83E05-4136-B784-3F15-F4128FDED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D10686-798A-415C-6263-4996D0F8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DE169E-A3B0-39D1-8969-412FBF31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6FA8E3-FEEB-FC37-08AA-3F045825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9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ADE5A4-A0BC-B30B-B50E-3663B8E5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B4F9DE-9ADE-75E8-013E-45CFB64E1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84BE4F-A5BF-0A0C-9060-3A06B8B95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219F30-A01E-DC2B-2D65-289E36DC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3FAE75-E009-430E-8511-2B20D577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8B6FD4-7C08-1B53-CA03-4AAF12D0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1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33A377-DB10-37FC-A388-2316C901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0833A1-7467-8342-7F40-1582B2545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80060F-E4B7-7CF5-8C4C-4495CFAE4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98407AE-2CB1-0BF7-A7A8-178505E0E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6D5194-CFB4-40E5-D86D-38BDF92FB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98F475F-1FA9-4C9F-9A69-8CF1EC39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F11422-AFE7-AF23-208C-B30B7B99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F98FC6-8849-2811-91C0-DDE9A70C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86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85EDBA-6669-4569-C273-913F4D82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439907-4613-6F96-A3B7-34F255EA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97291B7-7094-25B6-FC21-B622505F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3452D3-35D1-7883-3960-00630FB4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60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3E3BAE1-579A-A722-EB52-A5F42551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9186E8B-48E7-1978-81CB-1192734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167428-D9C9-E5D3-59A4-370978CE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04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C64A8F-58AC-70CB-6249-9C1C6384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B6BEF4-FFC4-253C-1402-FA454360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C0F229-30C1-F46F-2708-53D54916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73F8ED-714B-A637-9915-3BED162E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3306A7-17AF-168E-EE71-BCAA55AE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BF4274-81DE-6142-B225-68E9028F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89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99B927-8C9C-184F-668B-1EC548E5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5CC0239-7BF4-C899-4C60-E043CECAD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462BB0-A572-59CF-0323-7267CB83F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BBBD4C-870C-E38C-2E69-6BA375D3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02228F-9E84-7AD9-90C2-09E41290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FA33F6-3546-585D-6D21-FEB9A76C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29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60295EC-6325-27F1-E9A8-D558ED16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25519D-BED8-3B0D-E71C-9BCF85112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86693B-7B4A-9EA2-1F50-20BDF1DDC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272B-60BE-4CF0-AE48-337BE3DDF7CB}" type="datetimeFigureOut">
              <a:rPr lang="ko-KR" altLang="en-US" smtClean="0"/>
              <a:t>2026-06-22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FCEDC1-3862-8EE3-5520-14D33789D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65B9B1-D4F6-63D7-919C-7147B9F8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4C15-D39A-4D0A-A776-6C96EE32E0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7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3BFA1E6-76BE-FF65-B7FF-24DF34E3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" y="83127"/>
            <a:ext cx="12001996" cy="66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7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1AE7617-4E51-0361-930B-AAA6B124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35105"/>
            <a:ext cx="12071267" cy="6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8EBD18-D256-DD86-DABE-85850D70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" y="50067"/>
            <a:ext cx="12071268" cy="67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4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0004BA-FAC4-F568-4113-4AC1586D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22" y="463137"/>
            <a:ext cx="11271558" cy="60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6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8E6E736-3DF9-A0ED-3E14-1D3675D7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" y="106878"/>
            <a:ext cx="12195458" cy="6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5FE8DF-6616-D0E8-B4B2-C1449CB7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7" y="66830"/>
            <a:ext cx="12005953" cy="66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8F9118-C0A8-6F97-3D64-493BDBF2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20293"/>
            <a:ext cx="11905012" cy="67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4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23DF73-B7A5-D7E5-AAB1-AC8BF2755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8" y="243445"/>
            <a:ext cx="11894865" cy="63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41F879-F6F8-E811-0B7F-4FBE59DCB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53556"/>
            <a:ext cx="11981278" cy="66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4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와이드스크린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Dua Park</dc:creator>
  <cp:lastModifiedBy>Dua Park</cp:lastModifiedBy>
  <cp:revision>1</cp:revision>
  <dcterms:created xsi:type="dcterms:W3CDTF">2026-06-22T09:07:49Z</dcterms:created>
  <dcterms:modified xsi:type="dcterms:W3CDTF">2026-06-22T09:11:32Z</dcterms:modified>
</cp:coreProperties>
</file>