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6.jpeg" ContentType="image/jpeg"/>
  <Override PartName="/ppt/media/image15.png" ContentType="image/png"/>
  <Override PartName="/ppt/media/image14.png" ContentType="image/png"/>
  <Override PartName="/ppt/media/image28.png" ContentType="image/png"/>
  <Override PartName="/ppt/media/image38.jpeg" ContentType="image/jpeg"/>
  <Override PartName="/ppt/media/image5.png" ContentType="image/png"/>
  <Override PartName="/ppt/media/image35.png" ContentType="image/png"/>
  <Override PartName="/ppt/media/image10.png" ContentType="image/png"/>
  <Override PartName="/ppt/media/image1.jpeg" ContentType="image/jpeg"/>
  <Override PartName="/ppt/media/image12.png" ContentType="image/png"/>
  <Override PartName="/ppt/media/image7.png" ContentType="image/png"/>
  <Override PartName="/ppt/media/image37.png" ContentType="image/png"/>
  <Override PartName="/ppt/media/image8.png" ContentType="image/png"/>
  <Override PartName="/ppt/media/image13.png" ContentType="image/png"/>
  <Override PartName="/ppt/media/image32.jpeg" ContentType="image/jpeg"/>
  <Override PartName="/ppt/media/image40.png" ContentType="image/png"/>
  <Override PartName="/ppt/media/image41.png" ContentType="image/png"/>
  <Override PartName="/ppt/media/image22.jpeg" ContentType="image/jpeg"/>
  <Override PartName="/ppt/media/image39.png" ContentType="image/png"/>
  <Override PartName="/ppt/media/image30.png" ContentType="image/png"/>
  <Override PartName="/ppt/media/image42.png" ContentType="image/png"/>
  <Override PartName="/ppt/media/image31.png" ContentType="image/png"/>
  <Override PartName="/ppt/media/image29.png" ContentType="image/png"/>
  <Override PartName="/ppt/media/image43.png" ContentType="image/png"/>
  <Override PartName="/ppt/media/image44.png" ContentType="image/png"/>
  <Override PartName="/ppt/media/image6.png" ContentType="image/png"/>
  <Override PartName="/ppt/media/image36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jpeg" ContentType="image/jpeg"/>
  <Override PartName="/ppt/media/image3.png" ContentType="image/png"/>
  <Override PartName="/ppt/media/image17.jpeg" ContentType="image/jpeg"/>
  <Override PartName="/ppt/media/image26.png" ContentType="image/png"/>
  <Override PartName="/ppt/media/image9.jpeg" ContentType="image/jpeg"/>
  <Override PartName="/ppt/media/image11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347910-0C95-4FED-8E7B-6D5D9F2ACF7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CAD5E6-464E-4184-B056-DA9D7BE90BF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542482-6E6F-4DBF-ACB0-E9F9C9C889F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8B3CA8-8D5F-4D65-A288-A3383F1192D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0671F4-383B-45EF-BAF9-3AE2E1E768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107B6DE-2CD5-4BE2-BEF1-BB7E63B9AD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48B956-54CA-429E-9EFD-FBC7E869AD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19ACB0B-8E91-4614-8389-8FA90025E3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2D644A0-BB7E-4356-A46C-06694CEC57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403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0CD9B2-F6A4-4E12-BAFC-9D569A15FB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3650E7-6803-4793-B81A-28F9E91FE1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2F0E77-37AB-4413-9A84-52174BC3AD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8B0F12-CABD-4F19-ADD6-0668E681AD7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78DFC1E-0979-4C16-9635-650205A25C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6BFB5C8-2F08-417D-81DC-21D4D44B44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9A4F9E-D5E7-4384-8CB0-A71AA92C6DA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5A3477-9BCA-4DC0-94E2-509620B32C9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C19825-D85D-42C2-8563-8132DFE9ACA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14D701-78A6-4D37-A1A1-5452FA6FCD2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88AD44-C0A2-4EED-8B60-C4FC4F6FB8F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403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7770EB-239B-4620-A504-1C5C6E2E11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ABC548-344C-4AA1-8BFB-00D55CDECD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251229-12C3-4C1D-8C24-2A35F3BB623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1571F0-A461-49DC-AD36-96934FC3C8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95AC779-9B89-4A6B-B100-E11048E4CFB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10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87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00" spc="-1" strike="noStrike">
                <a:latin typeface="Calibri"/>
              </a:rPr>
              <a:t>Click to edit the title text format</a:t>
            </a:r>
            <a:endParaRPr b="0" lang="en-IN" sz="3900" spc="-1" strike="noStrike"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7D7CC41-6892-4899-A447-55091ABBC400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jpeg"/><Relationship Id="rId9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jpeg"/><Relationship Id="rId8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jpe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8.jpeg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2"/>
          <p:cNvSpPr/>
          <p:nvPr/>
        </p:nvSpPr>
        <p:spPr>
          <a:xfrm>
            <a:off x="8293320" y="1243440"/>
            <a:ext cx="9560160" cy="94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19"/>
              </a:spcBef>
              <a:buNone/>
              <a:tabLst>
                <a:tab algn="l" pos="0"/>
              </a:tabLst>
            </a:pPr>
            <a:r>
              <a:rPr b="1" lang="en-IN" sz="7750" spc="-1" strike="noStrike">
                <a:solidFill>
                  <a:srgbClr val="ffffff"/>
                </a:solidFill>
                <a:latin typeface="Cambria"/>
              </a:rPr>
              <a:t>Unraveling</a:t>
            </a:r>
            <a:r>
              <a:rPr b="1" lang="en-IN" sz="7750" spc="-27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7750" spc="-1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1" lang="en-IN" sz="7750" spc="2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7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77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219" strike="noStrike">
                <a:solidFill>
                  <a:srgbClr val="ffffff"/>
                </a:solidFill>
                <a:latin typeface="Cambria"/>
              </a:rPr>
              <a:t>First- </a:t>
            </a:r>
            <a:r>
              <a:rPr b="1" lang="en-IN" sz="7750" spc="89" strike="noStrike">
                <a:solidFill>
                  <a:srgbClr val="ffffff"/>
                </a:solidFill>
                <a:latin typeface="Cambria"/>
              </a:rPr>
              <a:t>Order</a:t>
            </a:r>
            <a:r>
              <a:rPr b="1" lang="en-IN" sz="7750" spc="-6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-12" strike="noStrike">
                <a:solidFill>
                  <a:srgbClr val="ffffff"/>
                </a:solidFill>
                <a:latin typeface="Cambria"/>
              </a:rPr>
              <a:t>Differential </a:t>
            </a:r>
            <a:r>
              <a:rPr b="1" lang="en-IN" sz="7750" spc="-1" strike="noStrike">
                <a:solidFill>
                  <a:srgbClr val="ffffff"/>
                </a:solidFill>
                <a:latin typeface="Cambria"/>
              </a:rPr>
              <a:t>Equations:</a:t>
            </a:r>
            <a:r>
              <a:rPr b="1" lang="en-IN" sz="7750" spc="-2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97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7750" spc="3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-12" strike="noStrike">
                <a:solidFill>
                  <a:srgbClr val="ffffff"/>
                </a:solidFill>
                <a:latin typeface="Cambria"/>
              </a:rPr>
              <a:t>Journey </a:t>
            </a:r>
            <a:r>
              <a:rPr b="1" lang="en-IN" sz="7750" spc="-1" strike="noStrike">
                <a:solidFill>
                  <a:srgbClr val="ffffff"/>
                </a:solidFill>
                <a:latin typeface="Cambria"/>
              </a:rPr>
              <a:t>into</a:t>
            </a:r>
            <a:r>
              <a:rPr b="1" lang="en-IN" sz="7750" spc="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7750" spc="-12" strike="noStrike">
                <a:solidFill>
                  <a:srgbClr val="ffffff"/>
                </a:solidFill>
                <a:latin typeface="Cambria"/>
              </a:rPr>
              <a:t>Mathematical </a:t>
            </a:r>
            <a:r>
              <a:rPr b="1" lang="en-IN" sz="7750" spc="77" strike="noStrike">
                <a:solidFill>
                  <a:srgbClr val="ffffff"/>
                </a:solidFill>
                <a:latin typeface="Cambria"/>
              </a:rPr>
              <a:t>Dynamics</a:t>
            </a:r>
            <a:endParaRPr b="0" lang="en-IN" sz="7750" spc="-1" strike="noStrike">
              <a:latin typeface="Arial"/>
            </a:endParaRPr>
          </a:p>
        </p:txBody>
      </p:sp>
      <p:pic>
        <p:nvPicPr>
          <p:cNvPr id="8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1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62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3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4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6" name="object 9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39600"/>
          </a:xfrm>
          <a:prstGeom prst="rect">
            <a:avLst/>
          </a:prstGeom>
          <a:noFill/>
          <a:ln w="0">
            <a:noFill/>
          </a:ln>
        </p:spPr>
        <p:txBody>
          <a:bodyPr lIns="0" rIns="0" tIns="119880" bIns="0" anchor="t">
            <a:noAutofit/>
          </a:bodyPr>
          <a:p>
            <a:pPr marL="963684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3700" spc="-1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1" lang="en-IN" sz="3700" spc="-7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00" spc="-1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1" lang="en-IN" sz="3700" spc="-3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00" spc="-12" strike="noStrike">
                <a:solidFill>
                  <a:srgbClr val="ffffff"/>
                </a:solidFill>
                <a:latin typeface="Cambria"/>
              </a:rPr>
              <a:t>Dynamics</a:t>
            </a:r>
            <a:endParaRPr b="0" lang="en-IN" sz="3700" spc="-1" strike="noStrike">
              <a:latin typeface="Calibri"/>
            </a:endParaRPr>
          </a:p>
        </p:txBody>
      </p:sp>
      <p:pic>
        <p:nvPicPr>
          <p:cNvPr id="87" name="object 3" descr=""/>
          <p:cNvPicPr/>
          <p:nvPr/>
        </p:nvPicPr>
        <p:blipFill>
          <a:blip r:embed="rId1"/>
          <a:stretch/>
        </p:blipFill>
        <p:spPr>
          <a:xfrm>
            <a:off x="11110680" y="3595320"/>
            <a:ext cx="5200200" cy="308520"/>
          </a:xfrm>
          <a:prstGeom prst="rect">
            <a:avLst/>
          </a:prstGeom>
          <a:ln w="0">
            <a:noFill/>
          </a:ln>
        </p:spPr>
      </p:pic>
      <p:pic>
        <p:nvPicPr>
          <p:cNvPr id="88" name="object 4" descr=""/>
          <p:cNvPicPr/>
          <p:nvPr/>
        </p:nvPicPr>
        <p:blipFill>
          <a:blip r:embed="rId2"/>
          <a:stretch/>
        </p:blipFill>
        <p:spPr>
          <a:xfrm>
            <a:off x="13073400" y="4357440"/>
            <a:ext cx="2213280" cy="249120"/>
          </a:xfrm>
          <a:prstGeom prst="rect">
            <a:avLst/>
          </a:prstGeom>
          <a:ln w="0">
            <a:noFill/>
          </a:ln>
        </p:spPr>
      </p:pic>
      <p:pic>
        <p:nvPicPr>
          <p:cNvPr id="89" name="object 5" descr=""/>
          <p:cNvPicPr/>
          <p:nvPr/>
        </p:nvPicPr>
        <p:blipFill>
          <a:blip r:embed="rId3"/>
          <a:stretch/>
        </p:blipFill>
        <p:spPr>
          <a:xfrm>
            <a:off x="11092320" y="4740120"/>
            <a:ext cx="1904040" cy="307080"/>
          </a:xfrm>
          <a:prstGeom prst="rect">
            <a:avLst/>
          </a:prstGeom>
          <a:ln w="0">
            <a:noFill/>
          </a:ln>
        </p:spPr>
      </p:pic>
      <p:pic>
        <p:nvPicPr>
          <p:cNvPr id="90" name="object 6" descr=""/>
          <p:cNvPicPr/>
          <p:nvPr/>
        </p:nvPicPr>
        <p:blipFill>
          <a:blip r:embed="rId4"/>
          <a:stretch/>
        </p:blipFill>
        <p:spPr>
          <a:xfrm>
            <a:off x="13453200" y="5187600"/>
            <a:ext cx="962640" cy="240120"/>
          </a:xfrm>
          <a:prstGeom prst="rect">
            <a:avLst/>
          </a:prstGeom>
          <a:ln w="0">
            <a:noFill/>
          </a:ln>
        </p:spPr>
      </p:pic>
      <p:sp>
        <p:nvSpPr>
          <p:cNvPr id="91" name="object 7"/>
          <p:cNvSpPr/>
          <p:nvPr/>
        </p:nvSpPr>
        <p:spPr>
          <a:xfrm>
            <a:off x="11062080" y="3135240"/>
            <a:ext cx="5339880" cy="11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Welcome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our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exploration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52452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81" strike="noStrike">
                <a:solidFill>
                  <a:srgbClr val="ffffff"/>
                </a:solidFill>
                <a:latin typeface="Verdana"/>
              </a:rPr>
              <a:t>!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presentation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will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guide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you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92" name="object 8"/>
          <p:cNvSpPr/>
          <p:nvPr/>
        </p:nvSpPr>
        <p:spPr>
          <a:xfrm>
            <a:off x="11062080" y="4278240"/>
            <a:ext cx="193572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through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3" name="object 9" descr=""/>
          <p:cNvPicPr/>
          <p:nvPr/>
        </p:nvPicPr>
        <p:blipFill>
          <a:blip r:embed="rId5"/>
          <a:stretch/>
        </p:blipFill>
        <p:spPr>
          <a:xfrm>
            <a:off x="11106000" y="6273360"/>
            <a:ext cx="2082240" cy="247320"/>
          </a:xfrm>
          <a:prstGeom prst="rect">
            <a:avLst/>
          </a:prstGeom>
          <a:ln w="0">
            <a:noFill/>
          </a:ln>
        </p:spPr>
      </p:pic>
      <p:sp>
        <p:nvSpPr>
          <p:cNvPr id="94" name="object 10"/>
          <p:cNvSpPr/>
          <p:nvPr/>
        </p:nvSpPr>
        <p:spPr>
          <a:xfrm>
            <a:off x="13062960" y="4278240"/>
            <a:ext cx="3008160" cy="7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22899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equations,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5" name="object 11" descr=""/>
          <p:cNvPicPr/>
          <p:nvPr/>
        </p:nvPicPr>
        <p:blipFill>
          <a:blip r:embed="rId6"/>
          <a:stretch/>
        </p:blipFill>
        <p:spPr>
          <a:xfrm>
            <a:off x="13992120" y="6273360"/>
            <a:ext cx="1533960" cy="2473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12" descr=""/>
          <p:cNvPicPr/>
          <p:nvPr/>
        </p:nvPicPr>
        <p:blipFill>
          <a:blip r:embed="rId7"/>
          <a:stretch/>
        </p:blipFill>
        <p:spPr>
          <a:xfrm>
            <a:off x="11106000" y="6654600"/>
            <a:ext cx="1898280" cy="307080"/>
          </a:xfrm>
          <a:prstGeom prst="rect">
            <a:avLst/>
          </a:prstGeom>
          <a:ln w="0">
            <a:noFill/>
          </a:ln>
        </p:spPr>
      </p:pic>
      <p:sp>
        <p:nvSpPr>
          <p:cNvPr id="97" name="object 13"/>
          <p:cNvSpPr/>
          <p:nvPr/>
        </p:nvSpPr>
        <p:spPr>
          <a:xfrm>
            <a:off x="11062080" y="5040360"/>
            <a:ext cx="5357880" cy="22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43476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revealing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modeling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dynamic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systems.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Prepare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journey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intertwines</a:t>
            </a:r>
            <a:endParaRPr b="0" lang="en-IN" sz="2450" spc="-1" strike="noStrike">
              <a:latin typeface="Arial"/>
            </a:endParaRPr>
          </a:p>
          <a:p>
            <a:pPr marL="2205360">
              <a:lnSpc>
                <a:spcPct val="100000"/>
              </a:lnSpc>
              <a:spcBef>
                <a:spcPts val="136"/>
              </a:spcBef>
              <a:buNone/>
              <a:tabLst>
                <a:tab algn="l" pos="343476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959120">
              <a:lnSpc>
                <a:spcPct val="100000"/>
              </a:lnSpc>
              <a:spcBef>
                <a:spcPts val="60"/>
              </a:spcBef>
              <a:buNone/>
              <a:tabLst>
                <a:tab algn="l" pos="343476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8" name="object 14" descr=""/>
          <p:cNvPicPr/>
          <p:nvPr/>
        </p:nvPicPr>
        <p:blipFill>
          <a:blip r:embed="rId8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1120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3300" spc="-12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are</a:t>
            </a:r>
            <a:r>
              <a:rPr b="1" lang="en-IN" sz="3300" spc="-10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Differential Equations?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00" name="object 3" descr=""/>
          <p:cNvPicPr/>
          <p:nvPr/>
        </p:nvPicPr>
        <p:blipFill>
          <a:blip r:embed="rId1"/>
          <a:stretch/>
        </p:blipFill>
        <p:spPr>
          <a:xfrm>
            <a:off x="14595120" y="3978000"/>
            <a:ext cx="1671480" cy="2473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" descr=""/>
          <p:cNvPicPr/>
          <p:nvPr/>
        </p:nvPicPr>
        <p:blipFill>
          <a:blip r:embed="rId2"/>
          <a:stretch/>
        </p:blipFill>
        <p:spPr>
          <a:xfrm>
            <a:off x="11110680" y="3214440"/>
            <a:ext cx="3375720" cy="3085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5" descr=""/>
          <p:cNvPicPr/>
          <p:nvPr/>
        </p:nvPicPr>
        <p:blipFill>
          <a:blip r:embed="rId3"/>
          <a:stretch/>
        </p:blipFill>
        <p:spPr>
          <a:xfrm>
            <a:off x="14674680" y="5121000"/>
            <a:ext cx="1364400" cy="30852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6" descr=""/>
          <p:cNvPicPr/>
          <p:nvPr/>
        </p:nvPicPr>
        <p:blipFill>
          <a:blip r:embed="rId4"/>
          <a:stretch/>
        </p:blipFill>
        <p:spPr>
          <a:xfrm>
            <a:off x="11081160" y="5533560"/>
            <a:ext cx="1267200" cy="276840"/>
          </a:xfrm>
          <a:prstGeom prst="rect">
            <a:avLst/>
          </a:prstGeom>
          <a:ln w="0">
            <a:noFill/>
          </a:ln>
        </p:spPr>
      </p:pic>
      <p:sp>
        <p:nvSpPr>
          <p:cNvPr id="104" name="object 7"/>
          <p:cNvSpPr/>
          <p:nvPr/>
        </p:nvSpPr>
        <p:spPr>
          <a:xfrm>
            <a:off x="16250760" y="389736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5" name="object 8"/>
          <p:cNvSpPr/>
          <p:nvPr/>
        </p:nvSpPr>
        <p:spPr>
          <a:xfrm>
            <a:off x="11062080" y="3135240"/>
            <a:ext cx="4865040" cy="190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34905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are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mathematical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statements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that relate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function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its</a:t>
            </a:r>
            <a:endParaRPr b="0" lang="en-IN" sz="2450" spc="-1" strike="noStrike">
              <a:latin typeface="Arial"/>
            </a:endParaRPr>
          </a:p>
          <a:p>
            <a:pPr marL="12600" indent="349056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describe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how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quantity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6" name="object 9" descr=""/>
          <p:cNvPicPr/>
          <p:nvPr/>
        </p:nvPicPr>
        <p:blipFill>
          <a:blip r:embed="rId5"/>
          <a:stretch/>
        </p:blipFill>
        <p:spPr>
          <a:xfrm>
            <a:off x="13524120" y="6273360"/>
            <a:ext cx="1536840" cy="30708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10" descr=""/>
          <p:cNvPicPr/>
          <p:nvPr/>
        </p:nvPicPr>
        <p:blipFill>
          <a:blip r:embed="rId6"/>
          <a:stretch/>
        </p:blipFill>
        <p:spPr>
          <a:xfrm>
            <a:off x="11106000" y="6654600"/>
            <a:ext cx="1480680" cy="308520"/>
          </a:xfrm>
          <a:prstGeom prst="rect">
            <a:avLst/>
          </a:prstGeom>
          <a:ln w="0">
            <a:noFill/>
          </a:ln>
        </p:spPr>
      </p:pic>
      <p:sp>
        <p:nvSpPr>
          <p:cNvPr id="108" name="object 11"/>
          <p:cNvSpPr/>
          <p:nvPr/>
        </p:nvSpPr>
        <p:spPr>
          <a:xfrm>
            <a:off x="11062080" y="4659120"/>
            <a:ext cx="5444640" cy="22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changes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over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time,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them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essential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modeling</a:t>
            </a:r>
            <a:endParaRPr b="0" lang="en-IN" sz="2450" spc="-1" strike="noStrike">
              <a:latin typeface="Arial"/>
            </a:endParaRPr>
          </a:p>
          <a:p>
            <a:pPr marL="12600" indent="13525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physics,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biology,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engineering.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them</a:t>
            </a:r>
            <a:endParaRPr b="0" lang="en-IN" sz="2450" spc="-1" strike="noStrike">
              <a:latin typeface="Arial"/>
            </a:endParaRPr>
          </a:p>
          <a:p>
            <a:pPr marL="12600" indent="135252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opens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doors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542960" indent="135252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9" name="object 12" descr=""/>
          <p:cNvPicPr/>
          <p:nvPr/>
        </p:nvPicPr>
        <p:blipFill>
          <a:blip r:embed="rId7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22032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4050" spc="109" strike="noStrike">
                <a:solidFill>
                  <a:srgbClr val="ffffff"/>
                </a:solidFill>
                <a:latin typeface="Cambria"/>
              </a:rPr>
              <a:t>First-</a:t>
            </a:r>
            <a:r>
              <a:rPr b="1" lang="en-IN" sz="4050" spc="-1" strike="noStrike">
                <a:solidFill>
                  <a:srgbClr val="ffffff"/>
                </a:solidFill>
                <a:latin typeface="Cambria"/>
              </a:rPr>
              <a:t>Order</a:t>
            </a:r>
            <a:r>
              <a:rPr b="1" lang="en-IN" sz="4050" spc="-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050" spc="-1" strike="noStrike">
                <a:solidFill>
                  <a:srgbClr val="ffffff"/>
                </a:solidFill>
                <a:latin typeface="Cambria"/>
              </a:rPr>
              <a:t>Differential</a:t>
            </a:r>
            <a:r>
              <a:rPr b="1" lang="en-IN" sz="405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050" spc="-12" strike="noStrike">
                <a:solidFill>
                  <a:srgbClr val="ffffff"/>
                </a:solidFill>
                <a:latin typeface="Cambria"/>
              </a:rPr>
              <a:t>Equations</a:t>
            </a:r>
            <a:endParaRPr b="0" lang="en-IN" sz="4050" spc="-1" strike="noStrike">
              <a:latin typeface="Calibri"/>
            </a:endParaRPr>
          </a:p>
        </p:txBody>
      </p:sp>
      <p:pic>
        <p:nvPicPr>
          <p:cNvPr id="112" name="object 4" descr=""/>
          <p:cNvPicPr/>
          <p:nvPr/>
        </p:nvPicPr>
        <p:blipFill>
          <a:blip r:embed="rId2"/>
          <a:stretch/>
        </p:blipFill>
        <p:spPr>
          <a:xfrm>
            <a:off x="9873720" y="3457080"/>
            <a:ext cx="4835160" cy="308520"/>
          </a:xfrm>
          <a:prstGeom prst="rect">
            <a:avLst/>
          </a:prstGeom>
          <a:ln w="0">
            <a:noFill/>
          </a:ln>
        </p:spPr>
      </p:pic>
      <p:pic>
        <p:nvPicPr>
          <p:cNvPr id="113" name="object 5" descr=""/>
          <p:cNvPicPr/>
          <p:nvPr/>
        </p:nvPicPr>
        <p:blipFill>
          <a:blip r:embed="rId3"/>
          <a:stretch/>
        </p:blipFill>
        <p:spPr>
          <a:xfrm>
            <a:off x="13417920" y="4303440"/>
            <a:ext cx="1950840" cy="339840"/>
          </a:xfrm>
          <a:prstGeom prst="rect">
            <a:avLst/>
          </a:prstGeom>
          <a:ln w="0">
            <a:noFill/>
          </a:ln>
        </p:spPr>
      </p:pic>
      <p:pic>
        <p:nvPicPr>
          <p:cNvPr id="114" name="object 6" descr=""/>
          <p:cNvPicPr/>
          <p:nvPr/>
        </p:nvPicPr>
        <p:blipFill>
          <a:blip r:embed="rId4"/>
          <a:stretch/>
        </p:blipFill>
        <p:spPr>
          <a:xfrm>
            <a:off x="12004200" y="5219280"/>
            <a:ext cx="2234520" cy="30996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7" descr=""/>
          <p:cNvPicPr/>
          <p:nvPr/>
        </p:nvPicPr>
        <p:blipFill>
          <a:blip r:embed="rId5"/>
          <a:stretch/>
        </p:blipFill>
        <p:spPr>
          <a:xfrm>
            <a:off x="15029640" y="5220720"/>
            <a:ext cx="1518480" cy="308520"/>
          </a:xfrm>
          <a:prstGeom prst="rect">
            <a:avLst/>
          </a:prstGeom>
          <a:ln w="0">
            <a:noFill/>
          </a:ln>
        </p:spPr>
      </p:pic>
      <p:sp>
        <p:nvSpPr>
          <p:cNvPr id="116" name="object 8"/>
          <p:cNvSpPr/>
          <p:nvPr/>
        </p:nvSpPr>
        <p:spPr>
          <a:xfrm>
            <a:off x="9513360" y="3317040"/>
            <a:ext cx="7338240" cy="17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ctr">
              <a:lnSpc>
                <a:spcPct val="100000"/>
              </a:lnSpc>
              <a:spcBef>
                <a:spcPts val="604"/>
              </a:spcBef>
              <a:buNone/>
              <a:tabLst>
                <a:tab algn="l" pos="524700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" strike="noStrike">
                <a:latin typeface="Verdana"/>
              </a:rPr>
              <a:t>involves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only</a:t>
            </a:r>
            <a:endParaRPr b="0" lang="en-IN" sz="2450" spc="-1" strike="noStrike">
              <a:latin typeface="Arial"/>
            </a:endParaRPr>
          </a:p>
          <a:p>
            <a:pPr marL="12600" algn="ctr">
              <a:lnSpc>
                <a:spcPct val="117000"/>
              </a:lnSpc>
              <a:buNone/>
              <a:tabLst>
                <a:tab algn="l" pos="5499720"/>
              </a:tabLst>
            </a:pP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ﬁrst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derivative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function.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often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form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</a:t>
            </a:r>
            <a:endParaRPr b="0" lang="en-IN" sz="2450" spc="-1" strike="noStrike">
              <a:latin typeface="Arial"/>
            </a:endParaRPr>
          </a:p>
          <a:p>
            <a:pPr marL="12600" algn="ctr">
              <a:lnSpc>
                <a:spcPct val="100000"/>
              </a:lnSpc>
              <a:spcBef>
                <a:spcPts val="584"/>
              </a:spcBef>
              <a:buNone/>
              <a:tabLst>
                <a:tab algn="l" pos="5499720"/>
              </a:tabLst>
            </a:pP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foundational,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7" name="object 9"/>
          <p:cNvSpPr/>
          <p:nvPr/>
        </p:nvSpPr>
        <p:spPr>
          <a:xfrm>
            <a:off x="9421200" y="5140080"/>
            <a:ext cx="24818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8" name="object 10"/>
          <p:cNvSpPr/>
          <p:nvPr/>
        </p:nvSpPr>
        <p:spPr>
          <a:xfrm>
            <a:off x="11899800" y="5079240"/>
            <a:ext cx="5043960" cy="163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2421720">
              <a:lnSpc>
                <a:spcPct val="100000"/>
              </a:lnSpc>
              <a:spcBef>
                <a:spcPts val="604"/>
              </a:spcBef>
              <a:buNone/>
              <a:tabLst>
                <a:tab algn="l" pos="472752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4727520"/>
              </a:tabLst>
            </a:pP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systems.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20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1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Solving</a:t>
            </a:r>
            <a:r>
              <a:rPr b="1" lang="en-IN" sz="5550" spc="21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2" strike="noStrike">
                <a:solidFill>
                  <a:srgbClr val="000000"/>
                </a:solidFill>
                <a:latin typeface="Cambria"/>
              </a:rPr>
              <a:t>Techniques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23" name="object 6" descr=""/>
          <p:cNvPicPr/>
          <p:nvPr/>
        </p:nvPicPr>
        <p:blipFill>
          <a:blip r:embed="rId2"/>
          <a:stretch/>
        </p:blipFill>
        <p:spPr>
          <a:xfrm>
            <a:off x="2707560" y="4191840"/>
            <a:ext cx="3509640" cy="30852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7" descr=""/>
          <p:cNvPicPr/>
          <p:nvPr/>
        </p:nvPicPr>
        <p:blipFill>
          <a:blip r:embed="rId3"/>
          <a:stretch/>
        </p:blipFill>
        <p:spPr>
          <a:xfrm>
            <a:off x="1472040" y="4639320"/>
            <a:ext cx="2885040" cy="30996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8" descr=""/>
          <p:cNvPicPr/>
          <p:nvPr/>
        </p:nvPicPr>
        <p:blipFill>
          <a:blip r:embed="rId4"/>
          <a:stretch/>
        </p:blipFill>
        <p:spPr>
          <a:xfrm>
            <a:off x="5211360" y="4641120"/>
            <a:ext cx="2487240" cy="30708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9" descr=""/>
          <p:cNvPicPr/>
          <p:nvPr/>
        </p:nvPicPr>
        <p:blipFill>
          <a:blip r:embed="rId5"/>
          <a:stretch/>
        </p:blipFill>
        <p:spPr>
          <a:xfrm>
            <a:off x="2787480" y="5517360"/>
            <a:ext cx="1345320" cy="247320"/>
          </a:xfrm>
          <a:prstGeom prst="rect">
            <a:avLst/>
          </a:prstGeom>
          <a:ln w="0">
            <a:noFill/>
          </a:ln>
        </p:spPr>
      </p:pic>
      <p:sp>
        <p:nvSpPr>
          <p:cNvPr id="127" name="object 10"/>
          <p:cNvSpPr/>
          <p:nvPr/>
        </p:nvSpPr>
        <p:spPr>
          <a:xfrm>
            <a:off x="1433160" y="3175200"/>
            <a:ext cx="6342120" cy="38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4780440"/>
              </a:tabLst>
            </a:pPr>
            <a:r>
              <a:rPr b="0" lang="en-IN" sz="2450" spc="-100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ﬁrst-</a:t>
            </a:r>
            <a:r>
              <a:rPr b="0" lang="en-IN" sz="2450" spc="-1" strike="noStrike">
                <a:latin typeface="Verdana"/>
              </a:rPr>
              <a:t>order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differential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utilize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several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techniques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2920320">
              <a:lnSpc>
                <a:spcPct val="100000"/>
              </a:lnSpc>
              <a:spcBef>
                <a:spcPts val="584"/>
              </a:spcBef>
              <a:buNone/>
              <a:tabLst>
                <a:tab algn="l" pos="626220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 algn="just">
              <a:lnSpc>
                <a:spcPct val="117000"/>
              </a:lnSpc>
              <a:buNone/>
              <a:tabLst>
                <a:tab algn="l" pos="2781360"/>
              </a:tabLst>
            </a:pP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provides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insights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allowing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grasp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underlying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dynamics.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52560"/>
          </a:xfrm>
          <a:prstGeom prst="rect">
            <a:avLst/>
          </a:prstGeom>
          <a:noFill/>
          <a:ln w="0">
            <a:noFill/>
          </a:ln>
        </p:spPr>
        <p:txBody>
          <a:bodyPr lIns="0" rIns="0" tIns="1328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00" spc="77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1" lang="en-IN" sz="3900" spc="-72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1" lang="en-IN" sz="3900" spc="-12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90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129" name="object 3" descr=""/>
          <p:cNvPicPr/>
          <p:nvPr/>
        </p:nvPicPr>
        <p:blipFill>
          <a:blip r:embed="rId1"/>
          <a:stretch/>
        </p:blipFill>
        <p:spPr>
          <a:xfrm>
            <a:off x="11106000" y="397800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4" descr=""/>
          <p:cNvPicPr/>
          <p:nvPr/>
        </p:nvPicPr>
        <p:blipFill>
          <a:blip r:embed="rId2"/>
          <a:stretch/>
        </p:blipFill>
        <p:spPr>
          <a:xfrm>
            <a:off x="12397680" y="3978000"/>
            <a:ext cx="1707480" cy="247320"/>
          </a:xfrm>
          <a:prstGeom prst="rect">
            <a:avLst/>
          </a:prstGeom>
          <a:ln w="0">
            <a:noFill/>
          </a:ln>
        </p:spPr>
      </p:pic>
      <p:pic>
        <p:nvPicPr>
          <p:cNvPr id="131" name="object 5" descr=""/>
          <p:cNvPicPr/>
          <p:nvPr/>
        </p:nvPicPr>
        <p:blipFill>
          <a:blip r:embed="rId3"/>
          <a:stretch/>
        </p:blipFill>
        <p:spPr>
          <a:xfrm>
            <a:off x="14976360" y="3978000"/>
            <a:ext cx="1146960" cy="308520"/>
          </a:xfrm>
          <a:prstGeom prst="rect">
            <a:avLst/>
          </a:prstGeom>
          <a:ln w="0">
            <a:noFill/>
          </a:ln>
        </p:spPr>
      </p:pic>
      <p:pic>
        <p:nvPicPr>
          <p:cNvPr id="132" name="object 6" descr=""/>
          <p:cNvPicPr/>
          <p:nvPr/>
        </p:nvPicPr>
        <p:blipFill>
          <a:blip r:embed="rId4"/>
          <a:stretch/>
        </p:blipFill>
        <p:spPr>
          <a:xfrm>
            <a:off x="14214600" y="4738320"/>
            <a:ext cx="1972440" cy="2491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7" descr=""/>
          <p:cNvPicPr/>
          <p:nvPr/>
        </p:nvPicPr>
        <p:blipFill>
          <a:blip r:embed="rId5"/>
          <a:stretch/>
        </p:blipFill>
        <p:spPr>
          <a:xfrm>
            <a:off x="12610800" y="5119560"/>
            <a:ext cx="2706480" cy="249120"/>
          </a:xfrm>
          <a:prstGeom prst="rect">
            <a:avLst/>
          </a:prstGeom>
          <a:ln w="0">
            <a:noFill/>
          </a:ln>
        </p:spPr>
      </p:pic>
      <p:sp>
        <p:nvSpPr>
          <p:cNvPr id="134" name="object 8"/>
          <p:cNvSpPr/>
          <p:nvPr/>
        </p:nvSpPr>
        <p:spPr>
          <a:xfrm>
            <a:off x="11062080" y="3135240"/>
            <a:ext cx="5308920" cy="38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algn="just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First-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order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differential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equations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pivotal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ﬁelds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  <a:p>
            <a:pPr marL="12600" indent="1158840" algn="just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model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phenomena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population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growth,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26" strike="noStrike">
                <a:solidFill>
                  <a:srgbClr val="ffffff"/>
                </a:solidFill>
                <a:latin typeface="Verdana"/>
              </a:rPr>
              <a:t>,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even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26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 indent="11588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showcasing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versatility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importance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our</a:t>
            </a:r>
            <a:endParaRPr b="0" lang="en-IN" sz="2450" spc="-1" strike="noStrike">
              <a:latin typeface="Arial"/>
            </a:endParaRPr>
          </a:p>
          <a:p>
            <a:pPr marL="12600" indent="115884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world.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5" name="object 9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37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8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3104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-1" strike="noStrike">
                <a:solidFill>
                  <a:srgbClr val="000000"/>
                </a:solidFill>
                <a:latin typeface="Cambria"/>
              </a:rPr>
              <a:t>Graphical</a:t>
            </a:r>
            <a:r>
              <a:rPr b="1" lang="en-IN" sz="4350" spc="37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21" strike="noStrike">
                <a:solidFill>
                  <a:srgbClr val="000000"/>
                </a:solidFill>
                <a:latin typeface="Cambria"/>
              </a:rPr>
              <a:t>Interpretation</a:t>
            </a:r>
            <a:endParaRPr b="0" lang="en-IN" sz="4350" spc="-1" strike="noStrike">
              <a:latin typeface="Calibri"/>
            </a:endParaRPr>
          </a:p>
        </p:txBody>
      </p:sp>
      <p:pic>
        <p:nvPicPr>
          <p:cNvPr id="140" name="object 6" descr=""/>
          <p:cNvPicPr/>
          <p:nvPr/>
        </p:nvPicPr>
        <p:blipFill>
          <a:blip r:embed="rId2"/>
          <a:stretch/>
        </p:blipFill>
        <p:spPr>
          <a:xfrm>
            <a:off x="13198680" y="3631320"/>
            <a:ext cx="2347200" cy="30708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7" descr=""/>
          <p:cNvPicPr/>
          <p:nvPr/>
        </p:nvPicPr>
        <p:blipFill>
          <a:blip r:embed="rId3"/>
          <a:stretch/>
        </p:blipFill>
        <p:spPr>
          <a:xfrm>
            <a:off x="10580400" y="4010760"/>
            <a:ext cx="2313360" cy="249120"/>
          </a:xfrm>
          <a:prstGeom prst="rect">
            <a:avLst/>
          </a:prstGeom>
          <a:ln w="0">
            <a:noFill/>
          </a:ln>
        </p:spPr>
      </p:pic>
      <p:pic>
        <p:nvPicPr>
          <p:cNvPr id="142" name="object 8" descr=""/>
          <p:cNvPicPr/>
          <p:nvPr/>
        </p:nvPicPr>
        <p:blipFill>
          <a:blip r:embed="rId4"/>
          <a:stretch/>
        </p:blipFill>
        <p:spPr>
          <a:xfrm>
            <a:off x="13324320" y="4774320"/>
            <a:ext cx="1237680" cy="30852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9" descr=""/>
          <p:cNvPicPr/>
          <p:nvPr/>
        </p:nvPicPr>
        <p:blipFill>
          <a:blip r:embed="rId5"/>
          <a:stretch/>
        </p:blipFill>
        <p:spPr>
          <a:xfrm>
            <a:off x="10596960" y="5155200"/>
            <a:ext cx="1345320" cy="247320"/>
          </a:xfrm>
          <a:prstGeom prst="rect">
            <a:avLst/>
          </a:prstGeom>
          <a:ln w="0">
            <a:noFill/>
          </a:ln>
        </p:spPr>
      </p:pic>
      <p:sp>
        <p:nvSpPr>
          <p:cNvPr id="144" name="object 10"/>
          <p:cNvSpPr/>
          <p:nvPr/>
        </p:nvSpPr>
        <p:spPr>
          <a:xfrm>
            <a:off x="10553040" y="2788560"/>
            <a:ext cx="6053760" cy="30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5071680"/>
              </a:tabLst>
            </a:pPr>
            <a:r>
              <a:rPr b="0" lang="en-IN" sz="2450" spc="-1" strike="noStrike">
                <a:latin typeface="Verdana"/>
              </a:rPr>
              <a:t>Visualizing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solutions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ﬁrst-</a:t>
            </a:r>
            <a:r>
              <a:rPr b="0" lang="en-IN" sz="2450" spc="-12" strike="noStrike">
                <a:latin typeface="Verdana"/>
              </a:rPr>
              <a:t>order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provide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22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insights.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240660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illustrate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solutions </a:t>
            </a:r>
            <a:r>
              <a:rPr b="0" lang="en-IN" sz="2450" spc="-46" strike="noStrike">
                <a:latin typeface="Verdana"/>
              </a:rPr>
              <a:t>evolve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over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time,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helping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 </a:t>
            </a:r>
            <a:r>
              <a:rPr b="0" lang="en-IN" sz="2450" spc="77" strike="noStrike">
                <a:latin typeface="Verdana"/>
              </a:rPr>
              <a:t>comprehend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470600" indent="240660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dynamical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systems.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4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3702960" cy="25110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Challenges</a:t>
            </a:r>
            <a:r>
              <a:rPr b="1" lang="en-IN" sz="4100" spc="40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and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Complexities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49" name="object 6" descr=""/>
          <p:cNvPicPr/>
          <p:nvPr/>
        </p:nvPicPr>
        <p:blipFill>
          <a:blip r:embed="rId2"/>
          <a:stretch/>
        </p:blipFill>
        <p:spPr>
          <a:xfrm>
            <a:off x="1477080" y="5517360"/>
            <a:ext cx="3810960" cy="30852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7" descr=""/>
          <p:cNvPicPr/>
          <p:nvPr/>
        </p:nvPicPr>
        <p:blipFill>
          <a:blip r:embed="rId3"/>
          <a:stretch/>
        </p:blipFill>
        <p:spPr>
          <a:xfrm>
            <a:off x="1477080" y="5955480"/>
            <a:ext cx="3143880" cy="307080"/>
          </a:xfrm>
          <a:prstGeom prst="rect">
            <a:avLst/>
          </a:prstGeom>
          <a:ln w="0">
            <a:noFill/>
          </a:ln>
        </p:spPr>
      </p:pic>
      <p:sp>
        <p:nvSpPr>
          <p:cNvPr id="151" name="object 8"/>
          <p:cNvSpPr/>
          <p:nvPr/>
        </p:nvSpPr>
        <p:spPr>
          <a:xfrm>
            <a:off x="1433160" y="3175200"/>
            <a:ext cx="6086160" cy="39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>
              <a:lnSpc>
                <a:spcPct val="118000"/>
              </a:lnSpc>
              <a:spcBef>
                <a:spcPts val="74"/>
              </a:spcBef>
              <a:buNone/>
            </a:pPr>
            <a:r>
              <a:rPr b="0" lang="en-IN" sz="2450" spc="83" strike="noStrike">
                <a:latin typeface="Verdana"/>
              </a:rPr>
              <a:t>While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ﬁrst-</a:t>
            </a:r>
            <a:r>
              <a:rPr b="0" lang="en-IN" sz="2450" spc="-1" strike="noStrike">
                <a:latin typeface="Verdana"/>
              </a:rPr>
              <a:t>order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equations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foundational,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 </a:t>
            </a:r>
            <a:r>
              <a:rPr b="0" lang="en-IN" sz="2450" spc="-1" strike="noStrike">
                <a:latin typeface="Verdana"/>
              </a:rPr>
              <a:t>challenges,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especially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non-</a:t>
            </a:r>
            <a:r>
              <a:rPr b="0" lang="en-IN" sz="2450" spc="-12" strike="noStrike">
                <a:latin typeface="Verdana"/>
              </a:rPr>
              <a:t>linear </a:t>
            </a:r>
            <a:r>
              <a:rPr b="0" lang="en-IN" sz="2450" spc="-72" strike="noStrike">
                <a:latin typeface="Verdana"/>
              </a:rPr>
              <a:t>cases.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complexities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advancing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3267000" indent="6667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32" strike="noStrike">
                <a:latin typeface="Verdana"/>
              </a:rPr>
              <a:t>tackling </a:t>
            </a:r>
            <a:r>
              <a:rPr b="0" lang="en-IN" sz="2450" spc="-12" strike="noStrike"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53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8857800" y="5502960"/>
              <a:ext cx="2082240" cy="247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5" name="object 5" descr=""/>
            <p:cNvPicPr/>
            <p:nvPr/>
          </p:nvPicPr>
          <p:blipFill>
            <a:blip r:embed="rId2"/>
            <a:stretch/>
          </p:blipFill>
          <p:spPr>
            <a:xfrm>
              <a:off x="4789440" y="5883840"/>
              <a:ext cx="169092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6" name="object 6" descr=""/>
            <p:cNvPicPr/>
            <p:nvPr/>
          </p:nvPicPr>
          <p:blipFill>
            <a:blip r:embed="rId3"/>
            <a:stretch/>
          </p:blipFill>
          <p:spPr>
            <a:xfrm>
              <a:off x="7284600" y="5883840"/>
              <a:ext cx="1322280" cy="247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7" name="PlaceHolder 1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12760" indent="-29005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8" name="object 8"/>
          <p:cNvSpPr/>
          <p:nvPr/>
        </p:nvSpPr>
        <p:spPr>
          <a:xfrm>
            <a:off x="4266360" y="4660200"/>
            <a:ext cx="974556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217080" indent="-20520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summary,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ﬁrst-</a:t>
            </a:r>
            <a:r>
              <a:rPr b="0" lang="en-IN" sz="2450" spc="-1" strike="noStrike">
                <a:latin typeface="Verdana"/>
              </a:rPr>
              <a:t>order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gateway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dynamics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around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0" strike="noStrike">
                <a:latin typeface="Verdana"/>
              </a:rPr>
              <a:t>us.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let’s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embrace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4250520" indent="-19576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-12" strike="noStrike">
                <a:latin typeface="Verdana"/>
              </a:rPr>
              <a:t>journey.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2024-12-18T06:16:20Z</dcterms:created>
  <dc:creator/>
  <dc:description/>
  <dc:language>en-IN</dc:language>
  <cp:lastModifiedBy/>
  <dcterms:modified xsi:type="dcterms:W3CDTF">2024-12-31T10:59:59Z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