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IELTS General Writing Task 2 Tips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Mastering Essay Writing with Key Strategies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Thank You!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Subscribe to Elite Edu Guide for more tips!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Understanding Writing Task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Write an essay (250+ words) in 40 minutes</a:t>
            </a:r>
          </a:p>
          <a:p>
            <a:r>
              <a:t>- Answer a given question logically and clearly</a:t>
            </a:r>
          </a:p>
          <a:p>
            <a:r>
              <a:t>- Essay types: Opinion, Discussion, Problem-Solution, Advantage-Disadvantage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Task Response (25%)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Understand the question (underline keywords)</a:t>
            </a:r>
          </a:p>
          <a:p>
            <a:r>
              <a:t>- Address all parts of the prompt</a:t>
            </a:r>
          </a:p>
          <a:p>
            <a:r>
              <a:t>- Maintain a clear position throughout the essay</a:t>
            </a:r>
          </a:p>
          <a:p>
            <a:r>
              <a:t>- Support ideas with relevant examples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Cohesion &amp; Coherence (25%)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linking words (However, In addition, Therefore)</a:t>
            </a:r>
          </a:p>
          <a:p>
            <a:r>
              <a:t>- Structure your essay: Introduction, Body, Conclusion</a:t>
            </a:r>
          </a:p>
          <a:p>
            <a:r>
              <a:t>- Start each paragraph with a clear topic sentence</a:t>
            </a:r>
          </a:p>
          <a:p>
            <a:r>
              <a:t>- Ensure logical progression of ideas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Lexical Resource (25%)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a variety of vocabulary</a:t>
            </a:r>
          </a:p>
          <a:p>
            <a:r>
              <a:t>- Avoid repetition; use synonyms</a:t>
            </a:r>
          </a:p>
          <a:p>
            <a:r>
              <a:t>- Use collocations naturally (e.g., ‘make a decision’)</a:t>
            </a:r>
          </a:p>
          <a:p>
            <a:r>
              <a:t>- Ensure correct word usage and spelling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Grammatical Range &amp; Accuracy (25%)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a mix of sentence structures (simple, complex, compound)</a:t>
            </a:r>
          </a:p>
          <a:p>
            <a:r>
              <a:t>- Maintain correct tense and subject-verb agreement</a:t>
            </a:r>
          </a:p>
          <a:p>
            <a:r>
              <a:t>- Avoid run-on sentences and fragments</a:t>
            </a:r>
          </a:p>
          <a:p>
            <a:r>
              <a:t>- Proofread for errors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Essay Structure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**Introduction** - Paraphrase the question + Give your opinion</a:t>
            </a:r>
          </a:p>
          <a:p>
            <a:r>
              <a:t>2. **Body Paragraph 1** - Main idea + Explanation + Example</a:t>
            </a:r>
          </a:p>
          <a:p>
            <a:r>
              <a:t>3. **Body Paragraph 2** - Another idea + Explanation + Example</a:t>
            </a:r>
          </a:p>
          <a:p>
            <a:r>
              <a:t>4. **Conclusion** - Summarize &amp; restate opinion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Mistakes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Not fully answering the question</a:t>
            </a:r>
          </a:p>
          <a:p>
            <a:r>
              <a:t>- Using informal language</a:t>
            </a:r>
          </a:p>
          <a:p>
            <a:r>
              <a:t>- Writing too much or too little</a:t>
            </a:r>
          </a:p>
          <a:p>
            <a:r>
              <a:t>- Repeating ideas without development</a:t>
            </a:r>
          </a:p>
          <a:p>
            <a:r>
              <a:t>- Ignoring proofreading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Tips for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Plan before you write (2-5 minutes)</a:t>
            </a:r>
          </a:p>
          <a:p>
            <a:r>
              <a:t>- Stay within the time limit (40 minutes)</a:t>
            </a:r>
          </a:p>
          <a:p>
            <a:r>
              <a:t>- Keep sentences clear and concise</a:t>
            </a:r>
          </a:p>
          <a:p>
            <a:r>
              <a:t>- Practice writing essays under timed conditions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