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4400" b="1">
                <a:solidFill>
                  <a:srgbClr val="003366"/>
                </a:solidFill>
              </a:defRPr>
            </a:pPr>
            <a:r>
              <a:t>English for Success at Work</a:t>
            </a:r>
          </a:p>
          <a:p>
            <a:pPr>
              <a:defRPr sz="2400">
                <a:solidFill>
                  <a:srgbClr val="CC9933"/>
                </a:solidFill>
              </a:defRPr>
            </a:pPr>
            <a:r>
              <a:t>Online English with Teacher Sumadia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Warm-up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💬 Think about your workplace or classroom:</a:t>
            </a:r>
          </a:p>
          <a:p>
            <a:r>
              <a:t>• How do people communicate professionally?</a:t>
            </a:r>
          </a:p>
          <a:p>
            <a:r>
              <a:t>• What are some polite ways to ask for help or share ideas?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Useful Workplace Phrases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✅ Making Requests:</a:t>
            </a:r>
          </a:p>
          <a:p>
            <a:r>
              <a:t>• Could you please send me the report?</a:t>
            </a:r>
          </a:p>
          <a:p>
            <a:r>
              <a:t>• Would you mind helping me with this task?</a:t>
            </a:r>
          </a:p>
          <a:p/>
          <a:p>
            <a:r>
              <a:t>✅ Giving Opinions:</a:t>
            </a:r>
          </a:p>
          <a:p>
            <a:r>
              <a:t>• I believe we should focus on quality.</a:t>
            </a:r>
          </a:p>
          <a:p>
            <a:r>
              <a:t>• From my point of view, this approach works best.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Email Writing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📧 Write a short professional email to your manager:</a:t>
            </a:r>
          </a:p>
          <a:p>
            <a:r>
              <a:t>• Topic: Requesting a meeting</a:t>
            </a:r>
          </a:p>
          <a:p>
            <a:r>
              <a:t>• Include: Greeting, reason for meeting, closing</a:t>
            </a:r>
          </a:p>
          <a:p/>
          <a:p>
            <a:r>
              <a:t>Example:</a:t>
            </a:r>
          </a:p>
          <a:p>
            <a:r>
              <a:t>Dear Mr. Ahmed,</a:t>
            </a:r>
          </a:p>
          <a:p>
            <a:r>
              <a:t>I hope you’re doing well. Could we schedule a meeting to discuss next week’s project?</a:t>
            </a:r>
          </a:p>
          <a:p>
            <a:r>
              <a:t>Kind regards,</a:t>
            </a:r>
          </a:p>
          <a:p>
            <a:r>
              <a:t>Fatima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Speaking Practice: Role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🎭 Pair Work:</a:t>
            </a:r>
          </a:p>
          <a:p>
            <a:r>
              <a:t>Practice this situation:</a:t>
            </a:r>
          </a:p>
          <a:p>
            <a:r>
              <a:t>• You are in a meeting.</a:t>
            </a:r>
          </a:p>
          <a:p>
            <a:r>
              <a:t>• One person suggests an idea, another responds politely.</a:t>
            </a:r>
          </a:p>
          <a:p/>
          <a:p>
            <a:r>
              <a:t>Example:</a:t>
            </a:r>
          </a:p>
          <a:p>
            <a:r>
              <a:t>A: I think we could improve customer service by offering free delivery.</a:t>
            </a:r>
          </a:p>
          <a:p>
            <a:r>
              <a:t>B: That’s a great idea! Maybe we can test it for one month first.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💼 Key Terms:</a:t>
            </a:r>
          </a:p>
          <a:p>
            <a:r>
              <a:t>• Deadline – The final date to finish something</a:t>
            </a:r>
          </a:p>
          <a:p>
            <a:r>
              <a:t>• Feedback – Comments to help improve performance</a:t>
            </a:r>
          </a:p>
          <a:p>
            <a:r>
              <a:t>• Agenda – List of items to discuss in a meeting</a:t>
            </a:r>
          </a:p>
          <a:p>
            <a:r>
              <a:t>• Colleague – A person you work with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Mini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📝 Match the meanings:</a:t>
            </a:r>
          </a:p>
          <a:p>
            <a:r>
              <a:t>1. Deadline     a) A co-worker</a:t>
            </a:r>
          </a:p>
          <a:p>
            <a:r>
              <a:t>2. Agenda       b) Improvement advice</a:t>
            </a:r>
          </a:p>
          <a:p>
            <a:r>
              <a:t>3. Colleague    c) Final due date</a:t>
            </a:r>
          </a:p>
          <a:p/>
          <a:p>
            <a:r>
              <a:t>Answers: 1-c, 2-b, 3-a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>
              <a:defRPr sz="2800">
                <a:solidFill>
                  <a:srgbClr val="003366"/>
                </a:solidFill>
              </a:defRPr>
            </a:pPr>
            <a:r>
              <a:t>Thank you for learning with</a:t>
            </a:r>
          </a:p>
          <a:p>
            <a:pPr>
              <a:defRPr sz="3200" b="1">
                <a:solidFill>
                  <a:srgbClr val="CC9933"/>
                </a:solidFill>
              </a:defRPr>
            </a:pPr>
            <a:r>
              <a:t>Online English with Teacher Sumadia</a:t>
            </a:r>
          </a:p>
          <a:p>
            <a:pPr>
              <a:defRPr sz="2000">
                <a:solidFill>
                  <a:srgbClr val="003366"/>
                </a:solidFill>
              </a:defRPr>
            </a:pPr>
            <a:r>
              <a:t>💻 Professional • Engaging • Practical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