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notesMasterIdLst>
    <p:notesMasterId r:id="rId20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8288000" cy="10287000"/>
  <p:notesSz cx="6858000" cy="9144000"/>
  <p:embeddedFontLst>
    <p:embeddedFont>
      <p:font typeface="Montserrat Classic Bold" charset="1" panose="00000800000000000000"/>
      <p:regular r:id="rId23"/>
    </p:embeddedFont>
    <p:embeddedFont>
      <p:font typeface="Montserrat Light Bold" charset="1" panose="00000800000000000000"/>
      <p:regular r:id="rId24"/>
    </p:embeddedFont>
    <p:embeddedFont>
      <p:font typeface="Moontime" charset="1" panose="00000000000000000000"/>
      <p:regular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notesMasters/notesMaster1.xml" Type="http://schemas.openxmlformats.org/officeDocument/2006/relationships/notesMaster"/><Relationship Id="rId21" Target="theme/theme2.xml" Type="http://schemas.openxmlformats.org/officeDocument/2006/relationships/theme"/><Relationship Id="rId22" Target="notesSlides/notesSlide1.xml" Type="http://schemas.openxmlformats.org/officeDocument/2006/relationships/notesSlide"/><Relationship Id="rId23" Target="fonts/font23.fntdata" Type="http://schemas.openxmlformats.org/officeDocument/2006/relationships/font"/><Relationship Id="rId24" Target="fonts/font24.fntdata" Type="http://schemas.openxmlformats.org/officeDocument/2006/relationships/font"/><Relationship Id="rId25" Target="notesSlides/notesSlide2.xml" Type="http://schemas.openxmlformats.org/officeDocument/2006/relationships/notesSlide"/><Relationship Id="rId26" Target="notesSlides/notesSlide3.xml" Type="http://schemas.openxmlformats.org/officeDocument/2006/relationships/notesSlide"/><Relationship Id="rId27" Target="notesSlides/notesSlide4.xml" Type="http://schemas.openxmlformats.org/officeDocument/2006/relationships/notesSlide"/><Relationship Id="rId28" Target="fonts/font28.fntdata" Type="http://schemas.openxmlformats.org/officeDocument/2006/relationships/font"/><Relationship Id="rId29" Target="notesSlides/notesSlide5.xml" Type="http://schemas.openxmlformats.org/officeDocument/2006/relationships/notesSlide"/><Relationship Id="rId3" Target="viewProps.xml" Type="http://schemas.openxmlformats.org/officeDocument/2006/relationships/viewProps"/><Relationship Id="rId30" Target="notesSlides/notesSlide6.xml" Type="http://schemas.openxmlformats.org/officeDocument/2006/relationships/notesSlide"/><Relationship Id="rId31" Target="notesSlides/notesSlide7.xml" Type="http://schemas.openxmlformats.org/officeDocument/2006/relationships/notesSlide"/><Relationship Id="rId32" Target="notesSlides/notesSlide8.xml" Type="http://schemas.openxmlformats.org/officeDocument/2006/relationships/notesSlide"/><Relationship Id="rId33" Target="notesSlides/notesSlide9.xml" Type="http://schemas.openxmlformats.org/officeDocument/2006/relationships/notesSlide"/><Relationship Id="rId34" Target="notesSlides/notesSlide10.xml" Type="http://schemas.openxmlformats.org/officeDocument/2006/relationships/notesSlide"/><Relationship Id="rId35" Target="notesSlides/notesSlide11.xml" Type="http://schemas.openxmlformats.org/officeDocument/2006/relationships/notesSlide"/><Relationship Id="rId36" Target="notesSlides/notesSlide12.xml" Type="http://schemas.openxmlformats.org/officeDocument/2006/relationships/notesSlide"/><Relationship Id="rId37" Target="notesSlides/notesSlide13.xml" Type="http://schemas.openxmlformats.org/officeDocument/2006/relationships/notesSlide"/><Relationship Id="rId38" Target="notesSlides/notesSlide14.xml" Type="http://schemas.openxmlformats.org/officeDocument/2006/relationships/notesSlide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1.7.2013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10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0.xml" Type="http://schemas.openxmlformats.org/officeDocument/2006/relationships/slide"/></Relationships>
</file>

<file path=ppt/notesSlides/_rels/notesSlide1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1.xml" Type="http://schemas.openxmlformats.org/officeDocument/2006/relationships/slide"/></Relationships>
</file>

<file path=ppt/notesSlides/_rels/notesSlide1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2.xml" Type="http://schemas.openxmlformats.org/officeDocument/2006/relationships/slide"/></Relationships>
</file>

<file path=ppt/notesSlides/_rels/notesSlide1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3.xml" Type="http://schemas.openxmlformats.org/officeDocument/2006/relationships/slide"/></Relationships>
</file>

<file path=ppt/notesSlides/_rels/notesSlide1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4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5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6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7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_rels/notesSlide8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_rels/notesSlide9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9.xml" Type="http://schemas.openxmlformats.org/officeDocument/2006/relationships/slide"/></Relationships>
</file>

<file path=ppt/notesSlides/notesSlide1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Traduções: Nomes - names</a:t>
            </a:r>
          </a:p>
          <a:p>
            <a:r>
              <a:rPr lang="en-US"/>
              <a:t>Apresentando-se - Introducing yourself  </a:t>
            </a:r>
          </a:p>
          <a:p>
            <a:r>
              <a:rPr lang="en-US"/>
              <a:t>Se Apresentando - Informal </a:t>
            </a:r>
          </a:p>
          <a:p>
            <a:r>
              <a:rPr lang="en-US"/>
              <a:t>form</a:t>
            </a:r>
          </a:p>
          <a:p>
            <a:r>
              <a:rPr lang="en-US"/>
              <a:t/>
            </a:r>
          </a:p>
          <a:p>
            <a:r>
              <a:rPr lang="en-US"/>
              <a:t>Verbo: Apresentar (Introduce)</a:t>
            </a:r>
          </a:p>
          <a:p>
            <a:r>
              <a:rPr lang="en-US"/>
              <a:t/>
            </a:r>
          </a:p>
          <a:p>
            <a:r>
              <a:rPr lang="en-US"/>
              <a:t>Ex: Meu nome é... ( My name is...)</a:t>
            </a:r>
          </a:p>
          <a:p>
            <a:r>
              <a:rPr lang="en-US"/>
              <a:t>você pode se apresentar ? (Can you introduce yourself?)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Essa = This (female)</a:t>
            </a:r>
          </a:p>
          <a:p>
            <a:r>
              <a:rPr lang="en-US"/>
              <a:t>Esse - This (Male)</a:t>
            </a:r>
          </a:p>
          <a:p>
            <a:r>
              <a:rPr lang="en-US"/>
              <a:t/>
            </a:r>
          </a:p>
          <a:p>
            <a:r>
              <a:rPr lang="en-US"/>
              <a:t>In Portuguese you will find many words with gender, this can make things a little difficult, but don't worry, I'll be here to help you ;)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Frases Úteis - Useful Phases </a:t>
            </a:r>
          </a:p>
          <a:p>
            <a:r>
              <a:rPr lang="en-US"/>
              <a:t>Deixe = To let</a:t>
            </a:r>
          </a:p>
          <a:p>
            <a:r>
              <a:rPr lang="en-US"/>
              <a:t>Para -  for</a:t>
            </a:r>
          </a:p>
          <a:p>
            <a:r>
              <a:rPr lang="en-US"/>
              <a:t>Amigo - Friend </a:t>
            </a:r>
          </a:p>
          <a:p>
            <a:r>
              <a:rPr lang="en-US"/>
              <a:t>Irmão = Brother</a:t>
            </a:r>
          </a:p>
          <a:p>
            <a:r>
              <a:rPr lang="en-US"/>
              <a:t/>
            </a:r>
          </a:p>
          <a:p>
            <a:r>
              <a:rPr lang="en-US"/>
              <a:t>Verbos: Deixar (To let)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Tarefa - Homework</a:t>
            </a:r>
          </a:p>
          <a:p>
            <a:r>
              <a:rPr lang="en-US"/>
              <a:t>Trabalho de Casa</a:t>
            </a:r>
          </a:p>
          <a:p>
            <a:r>
              <a:rPr lang="en-US"/>
              <a:t/>
            </a:r>
          </a:p>
          <a:p>
            <a:r>
              <a:rPr lang="en-US"/>
              <a:t>Verbos: Trabalhar (To work)</a:t>
            </a:r>
          </a:p>
          <a:p>
            <a:r>
              <a:rPr lang="en-US"/>
              <a:t/>
            </a:r>
          </a:p>
          <a:p>
            <a:r>
              <a:rPr lang="en-US"/>
              <a:t>Ex: Eu Trabalho hoje ( I work today)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Começar - to start</a:t>
            </a:r>
          </a:p>
          <a:p>
            <a:r>
              <a:rPr lang="en-US"/>
              <a:t>usar - to use</a:t>
            </a:r>
          </a:p>
          <a:p>
            <a:r>
              <a:rPr lang="en-US"/>
              <a:t/>
            </a:r>
          </a:p>
          <a:p>
            <a:r>
              <a:rPr lang="en-US"/>
              <a:t>Ex: Eu começo as aulas de português (I start Portuguese classes)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Tradução: Qual = what </a:t>
            </a:r>
          </a:p>
          <a:p>
            <a:r>
              <a:rPr lang="en-US"/>
              <a:t>É = is</a:t>
            </a:r>
          </a:p>
          <a:p>
            <a:r>
              <a:rPr lang="en-US"/>
              <a:t>O = The</a:t>
            </a:r>
          </a:p>
          <a:p>
            <a:r>
              <a:rPr lang="en-US"/>
              <a:t>A = The (Female)</a:t>
            </a:r>
          </a:p>
          <a:p>
            <a:r>
              <a:rPr lang="en-US"/>
              <a:t>Seu = your</a:t>
            </a:r>
          </a:p>
          <a:p>
            <a:r>
              <a:rPr lang="en-US"/>
              <a:t>Sua = Your (Female)</a:t>
            </a:r>
          </a:p>
          <a:p>
            <a:r>
              <a:rPr lang="en-US"/>
              <a:t>Nome = name </a:t>
            </a:r>
          </a:p>
          <a:p>
            <a:r>
              <a:rPr lang="en-US"/>
              <a:t>Como você se chama?</a:t>
            </a:r>
          </a:p>
          <a:p>
            <a:r>
              <a:rPr lang="en-US"/>
              <a:t>Como é seu nome ?</a:t>
            </a:r>
          </a:p>
          <a:p>
            <a:r>
              <a:rPr lang="en-US"/>
              <a:t/>
            </a:r>
          </a:p>
          <a:p>
            <a:r>
              <a:rPr lang="en-US"/>
              <a:t>Verbos: Ser (to be), Chamar (to Call)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Explicação:</a:t>
            </a:r>
          </a:p>
          <a:p>
            <a:r>
              <a:rPr lang="en-US"/>
              <a:t>You can choose the one that is easiest for you, all three forms are very common. </a:t>
            </a:r>
          </a:p>
          <a:p>
            <a:r>
              <a:rPr lang="en-US"/>
              <a:t/>
            </a:r>
          </a:p>
          <a:p>
            <a:r>
              <a:rPr lang="en-US"/>
              <a:t>Ex: Eu sou (I am). Eu me chamo ("I call myself") one another comum form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Tradução: Oi\ Olá = Hi\Hello</a:t>
            </a:r>
          </a:p>
          <a:p>
            <a:r>
              <a:rPr lang="en-US"/>
              <a:t>Meu = My</a:t>
            </a:r>
          </a:p>
          <a:p>
            <a:r>
              <a:rPr lang="en-US"/>
              <a:t>Minha - My (Female) </a:t>
            </a:r>
          </a:p>
          <a:p>
            <a:r>
              <a:rPr lang="en-US"/>
              <a:t/>
            </a:r>
          </a:p>
          <a:p>
            <a:r>
              <a:rPr lang="en-US"/>
              <a:t>Verbos: Conversar</a:t>
            </a:r>
          </a:p>
          <a:p>
            <a:r>
              <a:rPr lang="en-US"/>
              <a:t/>
            </a:r>
          </a:p>
          <a:p>
            <a:r>
              <a:rPr lang="en-US"/>
              <a:t>Explicação:</a:t>
            </a:r>
          </a:p>
          <a:p>
            <a:r>
              <a:rPr lang="en-US"/>
              <a:t>Conversação → Conversation</a:t>
            </a:r>
          </a:p>
          <a:p>
            <a:r>
              <a:rPr lang="en-US"/>
              <a:t>Educação → Education</a:t>
            </a:r>
          </a:p>
          <a:p>
            <a:r>
              <a:rPr lang="en-US"/>
              <a:t>Informação → Information</a:t>
            </a:r>
          </a:p>
          <a:p>
            <a:r>
              <a:rPr lang="en-US"/>
              <a:t>Nação → Nation</a:t>
            </a:r>
          </a:p>
          <a:p>
            <a:r>
              <a:rPr lang="en-US"/>
              <a:t>Tradução → Translation</a:t>
            </a:r>
          </a:p>
          <a:p>
            <a:r>
              <a:rPr lang="en-US"/>
              <a:t>Comunicação → Communication</a:t>
            </a:r>
          </a:p>
          <a:p>
            <a:r>
              <a:rPr lang="en-US"/>
              <a:t>Revolução → Revolution</a:t>
            </a:r>
          </a:p>
          <a:p>
            <a:r>
              <a:rPr lang="en-US"/>
              <a:t>População → Population</a:t>
            </a:r>
          </a:p>
          <a:p>
            <a:r>
              <a:rPr lang="en-US"/>
              <a:t>Organização → Organization</a:t>
            </a:r>
          </a:p>
          <a:p>
            <a:r>
              <a:rPr lang="en-US"/>
              <a:t>Exploração → Exploration</a:t>
            </a:r>
          </a:p>
          <a:p>
            <a:r>
              <a:rPr lang="en-US"/>
              <a:t/>
            </a:r>
          </a:p>
          <a:p>
            <a:r>
              <a:rPr lang="en-US"/>
              <a:t>Many words ending in -tion in English correspond to words ending in -ção in Portuguese. This makes it easier to memorize and recognize vocabulary.</a:t>
            </a:r>
          </a:p>
          <a:p>
            <a:r>
              <a:rPr lang="en-US"/>
              <a:t/>
            </a:r>
          </a:p>
          <a:p>
            <a:r>
              <a:rPr lang="en-US"/>
              <a:t>Ex: Eu converso com você (I talk with you)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Tradução:</a:t>
            </a:r>
          </a:p>
          <a:p>
            <a:r>
              <a:rPr lang="en-US"/>
              <a:t>Primeiro nome - first Name</a:t>
            </a:r>
          </a:p>
          <a:p>
            <a:r>
              <a:rPr lang="en-US"/>
              <a:t>Nome do meio - middle name</a:t>
            </a:r>
          </a:p>
          <a:p>
            <a:r>
              <a:rPr lang="en-US"/>
              <a:t>Data de nascimento - Date of birth</a:t>
            </a:r>
          </a:p>
          <a:p>
            <a:r>
              <a:rPr lang="en-US"/>
              <a:t>Sobrenome - surname</a:t>
            </a:r>
          </a:p>
          <a:p>
            <a:r>
              <a:rPr lang="en-US"/>
              <a:t>Nome de Família - Family Name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Carro - Car "Kaho" </a:t>
            </a:r>
          </a:p>
          <a:p>
            <a:r>
              <a:rPr lang="en-US"/>
              <a:t>Caro - Expensive</a:t>
            </a:r>
          </a:p>
          <a:p>
            <a:r>
              <a:rPr lang="en-US"/>
              <a:t/>
            </a:r>
          </a:p>
          <a:p>
            <a:r>
              <a:rPr lang="en-US"/>
              <a:t>Verbos - Responder</a:t>
            </a:r>
          </a:p>
          <a:p>
            <a:r>
              <a:rPr lang="en-US"/>
              <a:t/>
            </a:r>
          </a:p>
          <a:p>
            <a:r>
              <a:rPr lang="en-US"/>
              <a:t>Ex: Eu respondo ele (I answer him)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Apresentando outras pessoas - introducing other people</a:t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Ou = Or</a:t>
            </a:r>
          </a:p>
          <a:p>
            <a:r>
              <a:rPr lang="en-US"/>
              <a:t>Eu = I</a:t>
            </a:r>
          </a:p>
          <a:p>
            <a:r>
              <a:rPr lang="en-US"/>
              <a:t>Sou = am</a:t>
            </a:r>
          </a:p>
          <a:p>
            <a:r>
              <a:rPr lang="en-US"/>
              <a:t/>
            </a:r>
          </a:p>
          <a:p>
            <a:r>
              <a:rPr lang="en-US"/>
              <a:t>Ex; Eu sou Brasileiro (I'm Brazilian)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Prazer = pleasure </a:t>
            </a:r>
          </a:p>
          <a:p>
            <a:r>
              <a:rPr lang="en-US"/>
              <a:t>Em = in</a:t>
            </a:r>
          </a:p>
          <a:p>
            <a:r>
              <a:rPr lang="en-US"/>
              <a:t>Conhecer = meet </a:t>
            </a:r>
          </a:p>
          <a:p>
            <a:r>
              <a:rPr lang="en-US"/>
              <a:t>NH = Ñ ( In Spanish)</a:t>
            </a:r>
          </a:p>
          <a:p>
            <a:r>
              <a:rPr lang="en-US"/>
              <a:t>você = you</a:t>
            </a:r>
          </a:p>
          <a:p>
            <a:r>
              <a:rPr lang="en-US"/>
              <a:t>Prazer em conhecer você - nice to meet you</a:t>
            </a:r>
          </a:p>
          <a:p>
            <a:r>
              <a:rPr lang="en-US"/>
              <a:t/>
            </a:r>
          </a:p>
          <a:p>
            <a:r>
              <a:rPr lang="en-US"/>
              <a:t>Verbos: Conhecer</a:t>
            </a:r>
          </a:p>
          <a:p>
            <a:r>
              <a:rPr lang="en-US"/>
              <a:t/>
            </a:r>
          </a:p>
          <a:p>
            <a:r>
              <a:rPr lang="en-US"/>
              <a:t>Ex: Eu não Conheço ela ( I don't know her)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conhecê-lo - male</a:t>
            </a:r>
          </a:p>
          <a:p>
            <a:r>
              <a:rPr lang="en-US"/>
              <a:t>conhecê-la - female</a:t>
            </a:r>
          </a:p>
          <a:p>
            <a:r>
              <a:rPr lang="en-US"/>
              <a:t>também - too</a:t>
            </a:r>
          </a:p>
          <a:p>
            <a:r>
              <a:rPr lang="en-US"/>
              <a:t/>
            </a:r>
          </a:p>
          <a:p>
            <a:r>
              <a:rPr lang="en-US"/>
              <a:t>Explicação: Conhecê-lo(la) are formal forms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0.xml" Type="http://schemas.openxmlformats.org/officeDocument/2006/relationships/notesSlide"/><Relationship Id="rId3" Target="../media/image1.png" Type="http://schemas.openxmlformats.org/officeDocument/2006/relationships/image"/><Relationship Id="rId4" Target="../media/image12.png" Type="http://schemas.openxmlformats.org/officeDocument/2006/relationships/image"/><Relationship Id="rId5" Target="../media/image13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1.xml" Type="http://schemas.openxmlformats.org/officeDocument/2006/relationships/notesSlide"/><Relationship Id="rId3" Target="../media/image4.png" Type="http://schemas.openxmlformats.org/officeDocument/2006/relationships/image"/><Relationship Id="rId4" Target="../media/image5.svg" Type="http://schemas.openxmlformats.org/officeDocument/2006/relationships/image"/><Relationship Id="rId5" Target="../media/image14.png" Type="http://schemas.openxmlformats.org/officeDocument/2006/relationships/image"/><Relationship Id="rId6" Target="../media/image1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1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2.xml" Type="http://schemas.openxmlformats.org/officeDocument/2006/relationships/notesSlide"/><Relationship Id="rId3" Target="../media/image6.png" Type="http://schemas.openxmlformats.org/officeDocument/2006/relationships/image"/><Relationship Id="rId4" Target="../media/image7.svg" Type="http://schemas.openxmlformats.org/officeDocument/2006/relationships/image"/><Relationship Id="rId5" Target="../media/image1.pn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3.xml" Type="http://schemas.openxmlformats.org/officeDocument/2006/relationships/notesSlide"/><Relationship Id="rId3" Target="../media/image16.png" Type="http://schemas.openxmlformats.org/officeDocument/2006/relationships/image"/><Relationship Id="rId4" Target="../media/image17.svg" Type="http://schemas.openxmlformats.org/officeDocument/2006/relationships/image"/><Relationship Id="rId5" Target="../media/image1.pn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4.xml" Type="http://schemas.openxmlformats.org/officeDocument/2006/relationships/notesSlide"/><Relationship Id="rId3" Target="../media/image1.png" Type="http://schemas.openxmlformats.org/officeDocument/2006/relationships/image"/><Relationship Id="rId4" Target="../media/image18.png" Type="http://schemas.openxmlformats.org/officeDocument/2006/relationships/image"/><Relationship Id="rId5" Target="../media/image19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1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4.png" Type="http://schemas.openxmlformats.org/officeDocument/2006/relationships/image"/><Relationship Id="rId4" Target="../media/image5.svg" Type="http://schemas.openxmlformats.org/officeDocument/2006/relationships/image"/><Relationship Id="rId5" Target="../media/image6.png" Type="http://schemas.openxmlformats.org/officeDocument/2006/relationships/image"/><Relationship Id="rId6" Target="../media/image7.svg" Type="http://schemas.openxmlformats.org/officeDocument/2006/relationships/image"/><Relationship Id="rId7" Target="../media/image1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4.xml" Type="http://schemas.openxmlformats.org/officeDocument/2006/relationships/notesSlide"/><Relationship Id="rId3" Target="../media/image8.png" Type="http://schemas.openxmlformats.org/officeDocument/2006/relationships/image"/><Relationship Id="rId4" Target="../media/image9.svg" Type="http://schemas.openxmlformats.org/officeDocument/2006/relationships/image"/><Relationship Id="rId5" Target="../media/image1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media/image1.png" Type="http://schemas.openxmlformats.org/officeDocument/2006/relationships/image"/><Relationship Id="rId4" Target="../media/image6.png" Type="http://schemas.openxmlformats.org/officeDocument/2006/relationships/image"/><Relationship Id="rId5" Target="../media/image7.svg" Type="http://schemas.openxmlformats.org/officeDocument/2006/relationships/image"/><Relationship Id="rId6" Target="../media/image4.png" Type="http://schemas.openxmlformats.org/officeDocument/2006/relationships/image"/><Relationship Id="rId7" Target="../media/image5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6.xml" Type="http://schemas.openxmlformats.org/officeDocument/2006/relationships/notesSlide"/><Relationship Id="rId3" Target="../media/image1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7.xml" Type="http://schemas.openxmlformats.org/officeDocument/2006/relationships/notesSlide"/><Relationship Id="rId3" Target="../media/image1.png" Type="http://schemas.openxmlformats.org/officeDocument/2006/relationships/image"/><Relationship Id="rId4" Target="../media/image4.png" Type="http://schemas.openxmlformats.org/officeDocument/2006/relationships/image"/><Relationship Id="rId5" Target="../media/image5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8.xml" Type="http://schemas.openxmlformats.org/officeDocument/2006/relationships/notesSlide"/><Relationship Id="rId3" Target="../media/image1.png" Type="http://schemas.openxmlformats.org/officeDocument/2006/relationships/image"/><Relationship Id="rId4" Target="../media/image10.png" Type="http://schemas.openxmlformats.org/officeDocument/2006/relationships/image"/><Relationship Id="rId5" Target="../media/image11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9.xml" Type="http://schemas.openxmlformats.org/officeDocument/2006/relationships/notesSlide"/><Relationship Id="rId3" Target="../media/image1.png" Type="http://schemas.openxmlformats.org/officeDocument/2006/relationships/image"/><Relationship Id="rId4" Target="../media/image6.png" Type="http://schemas.openxmlformats.org/officeDocument/2006/relationships/image"/><Relationship Id="rId5" Target="../media/image7.svg" Type="http://schemas.openxmlformats.org/officeDocument/2006/relationships/image"/><Relationship Id="rId6" Target="../media/image4.png" Type="http://schemas.openxmlformats.org/officeDocument/2006/relationships/image"/><Relationship Id="rId7" Target="../media/image5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E1D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359181" y="7031334"/>
            <a:ext cx="6511333" cy="6511333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DDE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1977005" y="-3546217"/>
            <a:ext cx="6294579" cy="6294579"/>
            <a:chOff x="0" y="0"/>
            <a:chExt cx="6350000" cy="6350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19B3A"/>
            </a:solidFill>
          </p:spPr>
        </p:sp>
      </p:grpSp>
      <p:sp>
        <p:nvSpPr>
          <p:cNvPr name="TextBox 6" id="6"/>
          <p:cNvSpPr txBox="true"/>
          <p:nvPr/>
        </p:nvSpPr>
        <p:spPr>
          <a:xfrm rot="0">
            <a:off x="3339203" y="3535659"/>
            <a:ext cx="11609594" cy="274599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344"/>
              </a:lnSpc>
            </a:pPr>
            <a:r>
              <a:rPr lang="en-US" b="true" sz="20973" spc="1048">
                <a:solidFill>
                  <a:srgbClr val="FFFFFF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 NOMES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838795" y="6186402"/>
            <a:ext cx="12610410" cy="8826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b="true" sz="5000" spc="600">
                <a:solidFill>
                  <a:srgbClr val="FFFFFF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 APRESENTANDO-SE</a:t>
            </a: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15948626" y="0"/>
            <a:ext cx="2339374" cy="1637562"/>
          </a:xfrm>
          <a:custGeom>
            <a:avLst/>
            <a:gdLst/>
            <a:ahLst/>
            <a:cxnLst/>
            <a:rect r="r" b="b" t="t" l="l"/>
            <a:pathLst>
              <a:path h="1637562" w="2339374">
                <a:moveTo>
                  <a:pt x="0" y="0"/>
                </a:moveTo>
                <a:lnTo>
                  <a:pt x="2339374" y="0"/>
                </a:lnTo>
                <a:lnTo>
                  <a:pt x="2339374" y="1637562"/>
                </a:lnTo>
                <a:lnTo>
                  <a:pt x="0" y="163756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E1D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359181" y="7031334"/>
            <a:ext cx="6511333" cy="6511333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DDE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1977005" y="-3546217"/>
            <a:ext cx="6294579" cy="6294579"/>
            <a:chOff x="0" y="0"/>
            <a:chExt cx="6350000" cy="6350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19B3A"/>
            </a:solidFill>
          </p:spPr>
        </p:sp>
      </p:grpSp>
      <p:sp>
        <p:nvSpPr>
          <p:cNvPr name="Freeform 6" id="6"/>
          <p:cNvSpPr/>
          <p:nvPr/>
        </p:nvSpPr>
        <p:spPr>
          <a:xfrm flipH="false" flipV="false" rot="0">
            <a:off x="15948626" y="0"/>
            <a:ext cx="2339374" cy="1637562"/>
          </a:xfrm>
          <a:custGeom>
            <a:avLst/>
            <a:gdLst/>
            <a:ahLst/>
            <a:cxnLst/>
            <a:rect r="r" b="b" t="t" l="l"/>
            <a:pathLst>
              <a:path h="1637562" w="2339374">
                <a:moveTo>
                  <a:pt x="0" y="0"/>
                </a:moveTo>
                <a:lnTo>
                  <a:pt x="2339374" y="0"/>
                </a:lnTo>
                <a:lnTo>
                  <a:pt x="2339374" y="1637562"/>
                </a:lnTo>
                <a:lnTo>
                  <a:pt x="0" y="163756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0">
            <a:off x="1566041" y="516407"/>
            <a:ext cx="15155918" cy="2734906"/>
            <a:chOff x="0" y="0"/>
            <a:chExt cx="3991682" cy="720305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3991682" cy="720305"/>
            </a:xfrm>
            <a:custGeom>
              <a:avLst/>
              <a:gdLst/>
              <a:ahLst/>
              <a:cxnLst/>
              <a:rect r="r" b="b" t="t" l="l"/>
              <a:pathLst>
                <a:path h="720305" w="3991682">
                  <a:moveTo>
                    <a:pt x="26052" y="0"/>
                  </a:moveTo>
                  <a:lnTo>
                    <a:pt x="3965630" y="0"/>
                  </a:lnTo>
                  <a:cubicBezTo>
                    <a:pt x="3980019" y="0"/>
                    <a:pt x="3991682" y="11664"/>
                    <a:pt x="3991682" y="26052"/>
                  </a:cubicBezTo>
                  <a:lnTo>
                    <a:pt x="3991682" y="694253"/>
                  </a:lnTo>
                  <a:cubicBezTo>
                    <a:pt x="3991682" y="701162"/>
                    <a:pt x="3988938" y="707789"/>
                    <a:pt x="3984052" y="712674"/>
                  </a:cubicBezTo>
                  <a:cubicBezTo>
                    <a:pt x="3979166" y="717560"/>
                    <a:pt x="3972540" y="720305"/>
                    <a:pt x="3965630" y="720305"/>
                  </a:cubicBezTo>
                  <a:lnTo>
                    <a:pt x="26052" y="720305"/>
                  </a:lnTo>
                  <a:cubicBezTo>
                    <a:pt x="11664" y="720305"/>
                    <a:pt x="0" y="708641"/>
                    <a:pt x="0" y="694253"/>
                  </a:cubicBezTo>
                  <a:lnTo>
                    <a:pt x="0" y="26052"/>
                  </a:lnTo>
                  <a:cubicBezTo>
                    <a:pt x="0" y="11664"/>
                    <a:pt x="11664" y="0"/>
                    <a:pt x="2605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28575"/>
              <a:ext cx="3991682" cy="7488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TextBox 10" id="10"/>
          <p:cNvSpPr txBox="true"/>
          <p:nvPr/>
        </p:nvSpPr>
        <p:spPr>
          <a:xfrm rot="0">
            <a:off x="1566041" y="492950"/>
            <a:ext cx="15155918" cy="27336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199"/>
              </a:lnSpc>
            </a:pPr>
            <a:r>
              <a:rPr lang="en-US" b="true" sz="9999" spc="1199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APRESENTAR OUTRAS PESSOAS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5261995" y="3068629"/>
            <a:ext cx="7764011" cy="7001726"/>
          </a:xfrm>
          <a:custGeom>
            <a:avLst/>
            <a:gdLst/>
            <a:ahLst/>
            <a:cxnLst/>
            <a:rect r="r" b="b" t="t" l="l"/>
            <a:pathLst>
              <a:path h="7001726" w="7764011">
                <a:moveTo>
                  <a:pt x="0" y="0"/>
                </a:moveTo>
                <a:lnTo>
                  <a:pt x="7764010" y="0"/>
                </a:lnTo>
                <a:lnTo>
                  <a:pt x="7764010" y="7001726"/>
                </a:lnTo>
                <a:lnTo>
                  <a:pt x="0" y="700172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3578943" y="4356214"/>
            <a:ext cx="9101" cy="18793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901"/>
              </a:lnSpc>
            </a:pP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E1D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359181" y="7031334"/>
            <a:ext cx="6511333" cy="6511333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DDE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1977005" y="-3546217"/>
            <a:ext cx="6294579" cy="6294579"/>
            <a:chOff x="0" y="0"/>
            <a:chExt cx="6350000" cy="6350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19B3A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3651058" y="227846"/>
            <a:ext cx="10074870" cy="2520516"/>
            <a:chOff x="0" y="0"/>
            <a:chExt cx="2653464" cy="66384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653475" cy="663840"/>
            </a:xfrm>
            <a:custGeom>
              <a:avLst/>
              <a:gdLst/>
              <a:ahLst/>
              <a:cxnLst/>
              <a:rect r="r" b="b" t="t" l="l"/>
              <a:pathLst>
                <a:path h="663840" w="2653475">
                  <a:moveTo>
                    <a:pt x="2339678" y="0"/>
                  </a:moveTo>
                  <a:lnTo>
                    <a:pt x="282407" y="0"/>
                  </a:lnTo>
                  <a:cubicBezTo>
                    <a:pt x="126426" y="0"/>
                    <a:pt x="0" y="123512"/>
                    <a:pt x="0" y="250087"/>
                  </a:cubicBezTo>
                  <a:cubicBezTo>
                    <a:pt x="0" y="338809"/>
                    <a:pt x="66279" y="433949"/>
                    <a:pt x="162037" y="478091"/>
                  </a:cubicBezTo>
                  <a:lnTo>
                    <a:pt x="162037" y="663840"/>
                  </a:lnTo>
                  <a:lnTo>
                    <a:pt x="353844" y="504372"/>
                  </a:lnTo>
                  <a:lnTo>
                    <a:pt x="2339678" y="504372"/>
                  </a:lnTo>
                  <a:cubicBezTo>
                    <a:pt x="2527026" y="504372"/>
                    <a:pt x="2653464" y="380860"/>
                    <a:pt x="2653464" y="250084"/>
                  </a:cubicBezTo>
                  <a:cubicBezTo>
                    <a:pt x="2653475" y="123512"/>
                    <a:pt x="2527026" y="0"/>
                    <a:pt x="2339678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9525"/>
              <a:ext cx="2653464" cy="4638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-10800000">
            <a:off x="5763366" y="7371488"/>
            <a:ext cx="8964718" cy="2700338"/>
            <a:chOff x="0" y="0"/>
            <a:chExt cx="2361078" cy="7112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361089" cy="711200"/>
            </a:xfrm>
            <a:custGeom>
              <a:avLst/>
              <a:gdLst/>
              <a:ahLst/>
              <a:cxnLst/>
              <a:rect r="r" b="b" t="t" l="l"/>
              <a:pathLst>
                <a:path h="711200" w="2361089">
                  <a:moveTo>
                    <a:pt x="2052273" y="0"/>
                  </a:moveTo>
                  <a:lnTo>
                    <a:pt x="282407" y="0"/>
                  </a:lnTo>
                  <a:cubicBezTo>
                    <a:pt x="126426" y="0"/>
                    <a:pt x="0" y="123512"/>
                    <a:pt x="0" y="275871"/>
                  </a:cubicBezTo>
                  <a:cubicBezTo>
                    <a:pt x="0" y="386169"/>
                    <a:pt x="66279" y="481310"/>
                    <a:pt x="162037" y="525451"/>
                  </a:cubicBezTo>
                  <a:lnTo>
                    <a:pt x="162037" y="711200"/>
                  </a:lnTo>
                  <a:lnTo>
                    <a:pt x="353844" y="551732"/>
                  </a:lnTo>
                  <a:lnTo>
                    <a:pt x="2052273" y="551732"/>
                  </a:lnTo>
                  <a:cubicBezTo>
                    <a:pt x="2234641" y="551732"/>
                    <a:pt x="2361078" y="428220"/>
                    <a:pt x="2361078" y="275861"/>
                  </a:cubicBezTo>
                  <a:cubicBezTo>
                    <a:pt x="2361089" y="123512"/>
                    <a:pt x="2234641" y="0"/>
                    <a:pt x="2052273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9525"/>
              <a:ext cx="2361078" cy="5111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3578943" y="4356214"/>
            <a:ext cx="9101" cy="18793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901"/>
              </a:lnSpc>
            </a:pPr>
          </a:p>
        </p:txBody>
      </p:sp>
      <p:sp>
        <p:nvSpPr>
          <p:cNvPr name="TextBox 13" id="13"/>
          <p:cNvSpPr txBox="true"/>
          <p:nvPr/>
        </p:nvSpPr>
        <p:spPr>
          <a:xfrm rot="0">
            <a:off x="4183409" y="535027"/>
            <a:ext cx="9339026" cy="13811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00"/>
              </a:lnSpc>
            </a:pPr>
            <a:r>
              <a:rPr lang="en-US" b="true" sz="5000" spc="600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GABRIEL, ESSA É A MARGO</a:t>
            </a:r>
          </a:p>
        </p:txBody>
      </p:sp>
      <p:grpSp>
        <p:nvGrpSpPr>
          <p:cNvPr name="Group 14" id="14"/>
          <p:cNvGrpSpPr/>
          <p:nvPr/>
        </p:nvGrpSpPr>
        <p:grpSpPr>
          <a:xfrm rot="0">
            <a:off x="3578943" y="2928183"/>
            <a:ext cx="10146985" cy="2542342"/>
            <a:chOff x="0" y="0"/>
            <a:chExt cx="2672457" cy="669588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2672468" cy="669588"/>
            </a:xfrm>
            <a:custGeom>
              <a:avLst/>
              <a:gdLst/>
              <a:ahLst/>
              <a:cxnLst/>
              <a:rect r="r" b="b" t="t" l="l"/>
              <a:pathLst>
                <a:path h="669588" w="2672468">
                  <a:moveTo>
                    <a:pt x="2358348" y="0"/>
                  </a:moveTo>
                  <a:lnTo>
                    <a:pt x="282407" y="0"/>
                  </a:lnTo>
                  <a:cubicBezTo>
                    <a:pt x="126426" y="0"/>
                    <a:pt x="0" y="123512"/>
                    <a:pt x="0" y="253216"/>
                  </a:cubicBezTo>
                  <a:cubicBezTo>
                    <a:pt x="0" y="344557"/>
                    <a:pt x="66279" y="439698"/>
                    <a:pt x="162037" y="483839"/>
                  </a:cubicBezTo>
                  <a:lnTo>
                    <a:pt x="162037" y="669588"/>
                  </a:lnTo>
                  <a:lnTo>
                    <a:pt x="353844" y="510120"/>
                  </a:lnTo>
                  <a:lnTo>
                    <a:pt x="2358348" y="510120"/>
                  </a:lnTo>
                  <a:cubicBezTo>
                    <a:pt x="2546019" y="510120"/>
                    <a:pt x="2672457" y="386608"/>
                    <a:pt x="2672457" y="253213"/>
                  </a:cubicBezTo>
                  <a:cubicBezTo>
                    <a:pt x="2672468" y="123512"/>
                    <a:pt x="2546019" y="0"/>
                    <a:pt x="2358348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9525"/>
              <a:ext cx="2672457" cy="4695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4183409" y="3156367"/>
            <a:ext cx="9339026" cy="13811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00"/>
              </a:lnSpc>
            </a:pPr>
            <a:r>
              <a:rPr lang="en-US" b="true" sz="5000" spc="600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MARGO, ESSE É O GABRIEL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3578943" y="5470525"/>
            <a:ext cx="8823771" cy="2876803"/>
            <a:chOff x="0" y="0"/>
            <a:chExt cx="2323956" cy="757677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2323967" cy="757677"/>
            </a:xfrm>
            <a:custGeom>
              <a:avLst/>
              <a:gdLst/>
              <a:ahLst/>
              <a:cxnLst/>
              <a:rect r="r" b="b" t="t" l="l"/>
              <a:pathLst>
                <a:path h="757677" w="2323967">
                  <a:moveTo>
                    <a:pt x="2015784" y="0"/>
                  </a:moveTo>
                  <a:lnTo>
                    <a:pt x="282407" y="0"/>
                  </a:lnTo>
                  <a:cubicBezTo>
                    <a:pt x="126426" y="0"/>
                    <a:pt x="0" y="123512"/>
                    <a:pt x="0" y="301173"/>
                  </a:cubicBezTo>
                  <a:cubicBezTo>
                    <a:pt x="0" y="432645"/>
                    <a:pt x="66279" y="527786"/>
                    <a:pt x="162037" y="571928"/>
                  </a:cubicBezTo>
                  <a:lnTo>
                    <a:pt x="162037" y="757677"/>
                  </a:lnTo>
                  <a:lnTo>
                    <a:pt x="353844" y="598209"/>
                  </a:lnTo>
                  <a:lnTo>
                    <a:pt x="2015784" y="598209"/>
                  </a:lnTo>
                  <a:cubicBezTo>
                    <a:pt x="2197519" y="598209"/>
                    <a:pt x="2323956" y="474696"/>
                    <a:pt x="2323956" y="301156"/>
                  </a:cubicBezTo>
                  <a:cubicBezTo>
                    <a:pt x="2323967" y="123512"/>
                    <a:pt x="2197519" y="0"/>
                    <a:pt x="2015784" y="0"/>
                  </a:cubicBezTo>
                  <a:close/>
                </a:path>
              </a:pathLst>
            </a:custGeom>
            <a:solidFill>
              <a:srgbClr val="BA97FF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9525"/>
              <a:ext cx="2323956" cy="55765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3982923" y="5574813"/>
            <a:ext cx="8015812" cy="2057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00"/>
              </a:lnSpc>
            </a:pPr>
            <a:r>
              <a:rPr lang="en-US" b="true" sz="5000" spc="600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PRAZER EM CONHECER VOCÊ, GABRIEL! 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6188445" y="8094916"/>
            <a:ext cx="8114559" cy="2057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00"/>
              </a:lnSpc>
            </a:pPr>
            <a:r>
              <a:rPr lang="en-US" b="true" sz="5000" spc="600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PRAZER EM CONHECER VOCÊ, MARGO!</a:t>
            </a:r>
            <a:r>
              <a:rPr lang="en-US" b="true" sz="5000" spc="600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 </a:t>
            </a:r>
          </a:p>
        </p:txBody>
      </p:sp>
      <p:grpSp>
        <p:nvGrpSpPr>
          <p:cNvPr name="Group 23" id="23"/>
          <p:cNvGrpSpPr/>
          <p:nvPr/>
        </p:nvGrpSpPr>
        <p:grpSpPr>
          <a:xfrm rot="0">
            <a:off x="14546069" y="4285794"/>
            <a:ext cx="3057945" cy="3643967"/>
            <a:chOff x="0" y="0"/>
            <a:chExt cx="409112" cy="487514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409112" cy="487514"/>
            </a:xfrm>
            <a:custGeom>
              <a:avLst/>
              <a:gdLst/>
              <a:ahLst/>
              <a:cxnLst/>
              <a:rect r="r" b="b" t="t" l="l"/>
              <a:pathLst>
                <a:path h="487514" w="409112">
                  <a:moveTo>
                    <a:pt x="204556" y="0"/>
                  </a:moveTo>
                  <a:cubicBezTo>
                    <a:pt x="91583" y="0"/>
                    <a:pt x="0" y="109134"/>
                    <a:pt x="0" y="243757"/>
                  </a:cubicBezTo>
                  <a:cubicBezTo>
                    <a:pt x="0" y="378380"/>
                    <a:pt x="91583" y="487514"/>
                    <a:pt x="204556" y="487514"/>
                  </a:cubicBezTo>
                  <a:cubicBezTo>
                    <a:pt x="317529" y="487514"/>
                    <a:pt x="409112" y="378380"/>
                    <a:pt x="409112" y="243757"/>
                  </a:cubicBezTo>
                  <a:cubicBezTo>
                    <a:pt x="409112" y="109134"/>
                    <a:pt x="317529" y="0"/>
                    <a:pt x="204556" y="0"/>
                  </a:cubicBezTo>
                  <a:close/>
                </a:path>
              </a:pathLst>
            </a:custGeom>
            <a:solidFill>
              <a:srgbClr val="00BF63"/>
            </a:solidFill>
          </p:spPr>
        </p:sp>
        <p:sp>
          <p:nvSpPr>
            <p:cNvPr name="TextBox 25" id="25"/>
            <p:cNvSpPr txBox="true"/>
            <p:nvPr/>
          </p:nvSpPr>
          <p:spPr>
            <a:xfrm>
              <a:off x="38354" y="17129"/>
              <a:ext cx="332403" cy="4246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Freeform 26" id="26"/>
          <p:cNvSpPr/>
          <p:nvPr/>
        </p:nvSpPr>
        <p:spPr>
          <a:xfrm flipH="false" flipV="false" rot="0">
            <a:off x="14725296" y="4051414"/>
            <a:ext cx="2642124" cy="3878347"/>
          </a:xfrm>
          <a:custGeom>
            <a:avLst/>
            <a:gdLst/>
            <a:ahLst/>
            <a:cxnLst/>
            <a:rect r="r" b="b" t="t" l="l"/>
            <a:pathLst>
              <a:path h="3878347" w="2642124">
                <a:moveTo>
                  <a:pt x="0" y="0"/>
                </a:moveTo>
                <a:lnTo>
                  <a:pt x="2642124" y="0"/>
                </a:lnTo>
                <a:lnTo>
                  <a:pt x="2642124" y="3878347"/>
                </a:lnTo>
                <a:lnTo>
                  <a:pt x="0" y="387834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7" id="27"/>
          <p:cNvGrpSpPr/>
          <p:nvPr/>
        </p:nvGrpSpPr>
        <p:grpSpPr>
          <a:xfrm rot="0">
            <a:off x="423828" y="6632733"/>
            <a:ext cx="3364098" cy="3372763"/>
            <a:chOff x="0" y="0"/>
            <a:chExt cx="470536" cy="471748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0"/>
              <a:ext cx="470536" cy="471748"/>
            </a:xfrm>
            <a:custGeom>
              <a:avLst/>
              <a:gdLst/>
              <a:ahLst/>
              <a:cxnLst/>
              <a:rect r="r" b="b" t="t" l="l"/>
              <a:pathLst>
                <a:path h="471748" w="470536">
                  <a:moveTo>
                    <a:pt x="235268" y="0"/>
                  </a:moveTo>
                  <a:cubicBezTo>
                    <a:pt x="105333" y="0"/>
                    <a:pt x="0" y="105604"/>
                    <a:pt x="0" y="235874"/>
                  </a:cubicBezTo>
                  <a:cubicBezTo>
                    <a:pt x="0" y="366144"/>
                    <a:pt x="105333" y="471748"/>
                    <a:pt x="235268" y="471748"/>
                  </a:cubicBezTo>
                  <a:cubicBezTo>
                    <a:pt x="365203" y="471748"/>
                    <a:pt x="470536" y="366144"/>
                    <a:pt x="470536" y="235874"/>
                  </a:cubicBezTo>
                  <a:cubicBezTo>
                    <a:pt x="470536" y="105604"/>
                    <a:pt x="365203" y="0"/>
                    <a:pt x="235268" y="0"/>
                  </a:cubicBezTo>
                  <a:close/>
                </a:path>
              </a:pathLst>
            </a:custGeom>
            <a:solidFill>
              <a:srgbClr val="8C52FF"/>
            </a:solidFill>
          </p:spPr>
        </p:sp>
        <p:sp>
          <p:nvSpPr>
            <p:cNvPr name="TextBox 29" id="29"/>
            <p:cNvSpPr txBox="true"/>
            <p:nvPr/>
          </p:nvSpPr>
          <p:spPr>
            <a:xfrm>
              <a:off x="44113" y="15651"/>
              <a:ext cx="382311" cy="41187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Freeform 30" id="30"/>
          <p:cNvSpPr/>
          <p:nvPr/>
        </p:nvSpPr>
        <p:spPr>
          <a:xfrm flipH="false" flipV="false" rot="0">
            <a:off x="798189" y="6235586"/>
            <a:ext cx="2615375" cy="3769909"/>
          </a:xfrm>
          <a:custGeom>
            <a:avLst/>
            <a:gdLst/>
            <a:ahLst/>
            <a:cxnLst/>
            <a:rect r="r" b="b" t="t" l="l"/>
            <a:pathLst>
              <a:path h="3769909" w="2615375">
                <a:moveTo>
                  <a:pt x="0" y="0"/>
                </a:moveTo>
                <a:lnTo>
                  <a:pt x="2615375" y="0"/>
                </a:lnTo>
                <a:lnTo>
                  <a:pt x="2615375" y="3769910"/>
                </a:lnTo>
                <a:lnTo>
                  <a:pt x="0" y="376991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1" id="31"/>
          <p:cNvGrpSpPr/>
          <p:nvPr/>
        </p:nvGrpSpPr>
        <p:grpSpPr>
          <a:xfrm rot="0">
            <a:off x="209687" y="1978580"/>
            <a:ext cx="3123765" cy="3164920"/>
            <a:chOff x="0" y="0"/>
            <a:chExt cx="461738" cy="467821"/>
          </a:xfrm>
        </p:grpSpPr>
        <p:sp>
          <p:nvSpPr>
            <p:cNvPr name="Freeform 32" id="32"/>
            <p:cNvSpPr/>
            <p:nvPr/>
          </p:nvSpPr>
          <p:spPr>
            <a:xfrm flipH="false" flipV="false" rot="0">
              <a:off x="0" y="0"/>
              <a:ext cx="461738" cy="467821"/>
            </a:xfrm>
            <a:custGeom>
              <a:avLst/>
              <a:gdLst/>
              <a:ahLst/>
              <a:cxnLst/>
              <a:rect r="r" b="b" t="t" l="l"/>
              <a:pathLst>
                <a:path h="467821" w="461738">
                  <a:moveTo>
                    <a:pt x="230869" y="0"/>
                  </a:moveTo>
                  <a:cubicBezTo>
                    <a:pt x="103364" y="0"/>
                    <a:pt x="0" y="104725"/>
                    <a:pt x="0" y="233911"/>
                  </a:cubicBezTo>
                  <a:cubicBezTo>
                    <a:pt x="0" y="363096"/>
                    <a:pt x="103364" y="467821"/>
                    <a:pt x="230869" y="467821"/>
                  </a:cubicBezTo>
                  <a:cubicBezTo>
                    <a:pt x="358374" y="467821"/>
                    <a:pt x="461738" y="363096"/>
                    <a:pt x="461738" y="233911"/>
                  </a:cubicBezTo>
                  <a:cubicBezTo>
                    <a:pt x="461738" y="104725"/>
                    <a:pt x="358374" y="0"/>
                    <a:pt x="230869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33" id="33"/>
            <p:cNvSpPr txBox="true"/>
            <p:nvPr/>
          </p:nvSpPr>
          <p:spPr>
            <a:xfrm>
              <a:off x="43288" y="15283"/>
              <a:ext cx="375162" cy="4086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Freeform 34" id="34"/>
          <p:cNvSpPr/>
          <p:nvPr/>
        </p:nvSpPr>
        <p:spPr>
          <a:xfrm flipH="false" flipV="false" rot="0">
            <a:off x="423828" y="1633219"/>
            <a:ext cx="2790673" cy="3510281"/>
          </a:xfrm>
          <a:custGeom>
            <a:avLst/>
            <a:gdLst/>
            <a:ahLst/>
            <a:cxnLst/>
            <a:rect r="r" b="b" t="t" l="l"/>
            <a:pathLst>
              <a:path h="3510281" w="2790673">
                <a:moveTo>
                  <a:pt x="0" y="0"/>
                </a:moveTo>
                <a:lnTo>
                  <a:pt x="2790673" y="0"/>
                </a:lnTo>
                <a:lnTo>
                  <a:pt x="2790673" y="3510281"/>
                </a:lnTo>
                <a:lnTo>
                  <a:pt x="0" y="3510281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5" id="35"/>
          <p:cNvSpPr/>
          <p:nvPr/>
        </p:nvSpPr>
        <p:spPr>
          <a:xfrm flipH="false" flipV="false" rot="0">
            <a:off x="15948626" y="0"/>
            <a:ext cx="2339374" cy="1637562"/>
          </a:xfrm>
          <a:custGeom>
            <a:avLst/>
            <a:gdLst/>
            <a:ahLst/>
            <a:cxnLst/>
            <a:rect r="r" b="b" t="t" l="l"/>
            <a:pathLst>
              <a:path h="1637562" w="2339374">
                <a:moveTo>
                  <a:pt x="0" y="0"/>
                </a:moveTo>
                <a:lnTo>
                  <a:pt x="2339374" y="0"/>
                </a:lnTo>
                <a:lnTo>
                  <a:pt x="2339374" y="1637562"/>
                </a:lnTo>
                <a:lnTo>
                  <a:pt x="0" y="1637562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E1D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359181" y="7031334"/>
            <a:ext cx="6511333" cy="6511333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DDE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1977005" y="-3546217"/>
            <a:ext cx="6294579" cy="6294579"/>
            <a:chOff x="0" y="0"/>
            <a:chExt cx="6350000" cy="6350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19B3A"/>
            </a:solidFill>
          </p:spPr>
        </p:sp>
      </p:grpSp>
      <p:sp>
        <p:nvSpPr>
          <p:cNvPr name="TextBox 6" id="6"/>
          <p:cNvSpPr txBox="true"/>
          <p:nvPr/>
        </p:nvSpPr>
        <p:spPr>
          <a:xfrm rot="0">
            <a:off x="3578943" y="4356214"/>
            <a:ext cx="9101" cy="18793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901"/>
              </a:lnSpc>
            </a:pPr>
          </a:p>
        </p:txBody>
      </p:sp>
      <p:grpSp>
        <p:nvGrpSpPr>
          <p:cNvPr name="Group 7" id="7"/>
          <p:cNvGrpSpPr/>
          <p:nvPr/>
        </p:nvGrpSpPr>
        <p:grpSpPr>
          <a:xfrm rot="0">
            <a:off x="3991646" y="516407"/>
            <a:ext cx="10304707" cy="1700134"/>
            <a:chOff x="0" y="0"/>
            <a:chExt cx="2713997" cy="447772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713997" cy="447772"/>
            </a:xfrm>
            <a:custGeom>
              <a:avLst/>
              <a:gdLst/>
              <a:ahLst/>
              <a:cxnLst/>
              <a:rect r="r" b="b" t="t" l="l"/>
              <a:pathLst>
                <a:path h="447772" w="2713997">
                  <a:moveTo>
                    <a:pt x="38316" y="0"/>
                  </a:moveTo>
                  <a:lnTo>
                    <a:pt x="2675681" y="0"/>
                  </a:lnTo>
                  <a:cubicBezTo>
                    <a:pt x="2696842" y="0"/>
                    <a:pt x="2713997" y="17155"/>
                    <a:pt x="2713997" y="38316"/>
                  </a:cubicBezTo>
                  <a:lnTo>
                    <a:pt x="2713997" y="409456"/>
                  </a:lnTo>
                  <a:cubicBezTo>
                    <a:pt x="2713997" y="419618"/>
                    <a:pt x="2709960" y="429364"/>
                    <a:pt x="2702774" y="436549"/>
                  </a:cubicBezTo>
                  <a:cubicBezTo>
                    <a:pt x="2695589" y="443735"/>
                    <a:pt x="2685843" y="447772"/>
                    <a:pt x="2675681" y="447772"/>
                  </a:cubicBezTo>
                  <a:lnTo>
                    <a:pt x="38316" y="447772"/>
                  </a:lnTo>
                  <a:cubicBezTo>
                    <a:pt x="28154" y="447772"/>
                    <a:pt x="18408" y="443735"/>
                    <a:pt x="11223" y="436549"/>
                  </a:cubicBezTo>
                  <a:cubicBezTo>
                    <a:pt x="4037" y="429364"/>
                    <a:pt x="0" y="419618"/>
                    <a:pt x="0" y="409456"/>
                  </a:cubicBezTo>
                  <a:lnTo>
                    <a:pt x="0" y="38316"/>
                  </a:lnTo>
                  <a:cubicBezTo>
                    <a:pt x="0" y="28154"/>
                    <a:pt x="4037" y="18408"/>
                    <a:pt x="11223" y="11223"/>
                  </a:cubicBezTo>
                  <a:cubicBezTo>
                    <a:pt x="18408" y="4037"/>
                    <a:pt x="28154" y="0"/>
                    <a:pt x="38316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28575"/>
              <a:ext cx="2713997" cy="47634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TextBox 10" id="10"/>
          <p:cNvSpPr txBox="true"/>
          <p:nvPr/>
        </p:nvSpPr>
        <p:spPr>
          <a:xfrm rot="0">
            <a:off x="4214544" y="863217"/>
            <a:ext cx="9858912" cy="11163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60"/>
              </a:lnSpc>
            </a:pPr>
            <a:r>
              <a:rPr lang="en-US" b="true" sz="8000" spc="960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FRASES ÚTEIS:</a:t>
            </a:r>
          </a:p>
        </p:txBody>
      </p:sp>
      <p:grpSp>
        <p:nvGrpSpPr>
          <p:cNvPr name="Group 11" id="11"/>
          <p:cNvGrpSpPr/>
          <p:nvPr/>
        </p:nvGrpSpPr>
        <p:grpSpPr>
          <a:xfrm rot="0">
            <a:off x="4106565" y="3492691"/>
            <a:ext cx="9679881" cy="5485791"/>
            <a:chOff x="0" y="0"/>
            <a:chExt cx="2549434" cy="1444817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549445" cy="1444817"/>
            </a:xfrm>
            <a:custGeom>
              <a:avLst/>
              <a:gdLst/>
              <a:ahLst/>
              <a:cxnLst/>
              <a:rect r="r" b="b" t="t" l="l"/>
              <a:pathLst>
                <a:path h="1444817" w="2549445">
                  <a:moveTo>
                    <a:pt x="2237420" y="0"/>
                  </a:moveTo>
                  <a:lnTo>
                    <a:pt x="282407" y="0"/>
                  </a:lnTo>
                  <a:cubicBezTo>
                    <a:pt x="126426" y="0"/>
                    <a:pt x="0" y="123512"/>
                    <a:pt x="0" y="675266"/>
                  </a:cubicBezTo>
                  <a:cubicBezTo>
                    <a:pt x="0" y="1119786"/>
                    <a:pt x="66279" y="1214927"/>
                    <a:pt x="162037" y="1259068"/>
                  </a:cubicBezTo>
                  <a:lnTo>
                    <a:pt x="162037" y="1444817"/>
                  </a:lnTo>
                  <a:lnTo>
                    <a:pt x="353844" y="1285350"/>
                  </a:lnTo>
                  <a:lnTo>
                    <a:pt x="2237420" y="1285350"/>
                  </a:lnTo>
                  <a:cubicBezTo>
                    <a:pt x="2422996" y="1285350"/>
                    <a:pt x="2549434" y="1161837"/>
                    <a:pt x="2549434" y="675139"/>
                  </a:cubicBezTo>
                  <a:cubicBezTo>
                    <a:pt x="2549445" y="123512"/>
                    <a:pt x="2422996" y="0"/>
                    <a:pt x="223742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9525"/>
              <a:ext cx="2549434" cy="124479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TextBox 14" id="14"/>
          <p:cNvSpPr txBox="true"/>
          <p:nvPr/>
        </p:nvSpPr>
        <p:spPr>
          <a:xfrm rot="0">
            <a:off x="4770729" y="4259795"/>
            <a:ext cx="8193557" cy="33813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00"/>
              </a:lnSpc>
            </a:pPr>
            <a:r>
              <a:rPr lang="en-US" b="true" sz="5000" spc="600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DEIXE-ME APRESENTAR PARA VOCÊ MEU AMIGO</a:t>
            </a:r>
          </a:p>
          <a:p>
            <a:pPr algn="ctr">
              <a:lnSpc>
                <a:spcPts val="5100"/>
              </a:lnSpc>
            </a:pPr>
          </a:p>
          <a:p>
            <a:pPr algn="ctr">
              <a:lnSpc>
                <a:spcPts val="5100"/>
              </a:lnSpc>
            </a:pPr>
            <a:r>
              <a:rPr lang="en-US" b="true" sz="5000" spc="600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ESSE É MEU IRMÃO</a:t>
            </a:r>
          </a:p>
        </p:txBody>
      </p:sp>
      <p:grpSp>
        <p:nvGrpSpPr>
          <p:cNvPr name="Group 15" id="15"/>
          <p:cNvGrpSpPr/>
          <p:nvPr/>
        </p:nvGrpSpPr>
        <p:grpSpPr>
          <a:xfrm rot="0">
            <a:off x="186100" y="6196985"/>
            <a:ext cx="3624678" cy="3672431"/>
            <a:chOff x="0" y="0"/>
            <a:chExt cx="461738" cy="467821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461738" cy="467821"/>
            </a:xfrm>
            <a:custGeom>
              <a:avLst/>
              <a:gdLst/>
              <a:ahLst/>
              <a:cxnLst/>
              <a:rect r="r" b="b" t="t" l="l"/>
              <a:pathLst>
                <a:path h="467821" w="461738">
                  <a:moveTo>
                    <a:pt x="230869" y="0"/>
                  </a:moveTo>
                  <a:cubicBezTo>
                    <a:pt x="103364" y="0"/>
                    <a:pt x="0" y="104725"/>
                    <a:pt x="0" y="233911"/>
                  </a:cubicBezTo>
                  <a:cubicBezTo>
                    <a:pt x="0" y="363096"/>
                    <a:pt x="103364" y="467821"/>
                    <a:pt x="230869" y="467821"/>
                  </a:cubicBezTo>
                  <a:cubicBezTo>
                    <a:pt x="358374" y="467821"/>
                    <a:pt x="461738" y="363096"/>
                    <a:pt x="461738" y="233911"/>
                  </a:cubicBezTo>
                  <a:cubicBezTo>
                    <a:pt x="461738" y="104725"/>
                    <a:pt x="358374" y="0"/>
                    <a:pt x="230869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43288" y="15283"/>
              <a:ext cx="375162" cy="4086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Freeform 18" id="18"/>
          <p:cNvSpPr/>
          <p:nvPr/>
        </p:nvSpPr>
        <p:spPr>
          <a:xfrm flipH="false" flipV="false" rot="0">
            <a:off x="434579" y="5796243"/>
            <a:ext cx="3238173" cy="4073173"/>
          </a:xfrm>
          <a:custGeom>
            <a:avLst/>
            <a:gdLst/>
            <a:ahLst/>
            <a:cxnLst/>
            <a:rect r="r" b="b" t="t" l="l"/>
            <a:pathLst>
              <a:path h="4073173" w="3238173">
                <a:moveTo>
                  <a:pt x="0" y="0"/>
                </a:moveTo>
                <a:lnTo>
                  <a:pt x="3238173" y="0"/>
                </a:lnTo>
                <a:lnTo>
                  <a:pt x="3238173" y="4073174"/>
                </a:lnTo>
                <a:lnTo>
                  <a:pt x="0" y="407317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15948626" y="0"/>
            <a:ext cx="2339374" cy="1637562"/>
          </a:xfrm>
          <a:custGeom>
            <a:avLst/>
            <a:gdLst/>
            <a:ahLst/>
            <a:cxnLst/>
            <a:rect r="r" b="b" t="t" l="l"/>
            <a:pathLst>
              <a:path h="1637562" w="2339374">
                <a:moveTo>
                  <a:pt x="0" y="0"/>
                </a:moveTo>
                <a:lnTo>
                  <a:pt x="2339374" y="0"/>
                </a:lnTo>
                <a:lnTo>
                  <a:pt x="2339374" y="1637562"/>
                </a:lnTo>
                <a:lnTo>
                  <a:pt x="0" y="163756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E1D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359181" y="7031334"/>
            <a:ext cx="6511333" cy="6511333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DDE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1977005" y="-3546217"/>
            <a:ext cx="6294579" cy="6294579"/>
            <a:chOff x="0" y="0"/>
            <a:chExt cx="6350000" cy="6350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19B3A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4423032" y="1028700"/>
            <a:ext cx="9441936" cy="8229600"/>
            <a:chOff x="0" y="0"/>
            <a:chExt cx="2486765" cy="216746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486765" cy="2167467"/>
            </a:xfrm>
            <a:custGeom>
              <a:avLst/>
              <a:gdLst/>
              <a:ahLst/>
              <a:cxnLst/>
              <a:rect r="r" b="b" t="t" l="l"/>
              <a:pathLst>
                <a:path h="2167467" w="2486765">
                  <a:moveTo>
                    <a:pt x="41817" y="0"/>
                  </a:moveTo>
                  <a:lnTo>
                    <a:pt x="2444948" y="0"/>
                  </a:lnTo>
                  <a:cubicBezTo>
                    <a:pt x="2456038" y="0"/>
                    <a:pt x="2466675" y="4406"/>
                    <a:pt x="2474517" y="12248"/>
                  </a:cubicBezTo>
                  <a:cubicBezTo>
                    <a:pt x="2482359" y="20090"/>
                    <a:pt x="2486765" y="30727"/>
                    <a:pt x="2486765" y="41817"/>
                  </a:cubicBezTo>
                  <a:lnTo>
                    <a:pt x="2486765" y="2125649"/>
                  </a:lnTo>
                  <a:cubicBezTo>
                    <a:pt x="2486765" y="2136740"/>
                    <a:pt x="2482359" y="2147376"/>
                    <a:pt x="2474517" y="2155219"/>
                  </a:cubicBezTo>
                  <a:cubicBezTo>
                    <a:pt x="2466675" y="2163061"/>
                    <a:pt x="2456038" y="2167467"/>
                    <a:pt x="2444948" y="2167467"/>
                  </a:cubicBezTo>
                  <a:lnTo>
                    <a:pt x="41817" y="2167467"/>
                  </a:lnTo>
                  <a:cubicBezTo>
                    <a:pt x="30727" y="2167467"/>
                    <a:pt x="20090" y="2163061"/>
                    <a:pt x="12248" y="2155219"/>
                  </a:cubicBezTo>
                  <a:cubicBezTo>
                    <a:pt x="4406" y="2147376"/>
                    <a:pt x="0" y="2136740"/>
                    <a:pt x="0" y="2125649"/>
                  </a:cubicBezTo>
                  <a:lnTo>
                    <a:pt x="0" y="41817"/>
                  </a:lnTo>
                  <a:cubicBezTo>
                    <a:pt x="0" y="30727"/>
                    <a:pt x="4406" y="20090"/>
                    <a:pt x="12248" y="12248"/>
                  </a:cubicBezTo>
                  <a:cubicBezTo>
                    <a:pt x="20090" y="4406"/>
                    <a:pt x="30727" y="0"/>
                    <a:pt x="41817" y="0"/>
                  </a:cubicBezTo>
                  <a:close/>
                </a:path>
              </a:pathLst>
            </a:custGeom>
            <a:solidFill>
              <a:srgbClr val="EFBD70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28575"/>
              <a:ext cx="2486765" cy="219604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3578943" y="4356214"/>
            <a:ext cx="9101" cy="18793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901"/>
              </a:lnSpc>
            </a:pPr>
          </a:p>
        </p:txBody>
      </p:sp>
      <p:sp>
        <p:nvSpPr>
          <p:cNvPr name="Freeform 10" id="10"/>
          <p:cNvSpPr/>
          <p:nvPr/>
        </p:nvSpPr>
        <p:spPr>
          <a:xfrm flipH="true" flipV="false" rot="0">
            <a:off x="5584091" y="507800"/>
            <a:ext cx="7119819" cy="6523534"/>
          </a:xfrm>
          <a:custGeom>
            <a:avLst/>
            <a:gdLst/>
            <a:ahLst/>
            <a:cxnLst/>
            <a:rect r="r" b="b" t="t" l="l"/>
            <a:pathLst>
              <a:path h="6523534" w="7119819">
                <a:moveTo>
                  <a:pt x="7119818" y="0"/>
                </a:moveTo>
                <a:lnTo>
                  <a:pt x="0" y="0"/>
                </a:lnTo>
                <a:lnTo>
                  <a:pt x="0" y="6523534"/>
                </a:lnTo>
                <a:lnTo>
                  <a:pt x="7119818" y="6523534"/>
                </a:lnTo>
                <a:lnTo>
                  <a:pt x="7119818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5178453" y="7433332"/>
            <a:ext cx="7931093" cy="11163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60"/>
              </a:lnSpc>
            </a:pPr>
            <a:r>
              <a:rPr lang="en-US" b="true" sz="8000" spc="960">
                <a:solidFill>
                  <a:srgbClr val="2F008D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TAREFA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0">
            <a:off x="15948626" y="0"/>
            <a:ext cx="2339374" cy="1637562"/>
          </a:xfrm>
          <a:custGeom>
            <a:avLst/>
            <a:gdLst/>
            <a:ahLst/>
            <a:cxnLst/>
            <a:rect r="r" b="b" t="t" l="l"/>
            <a:pathLst>
              <a:path h="1637562" w="2339374">
                <a:moveTo>
                  <a:pt x="0" y="0"/>
                </a:moveTo>
                <a:lnTo>
                  <a:pt x="2339374" y="0"/>
                </a:lnTo>
                <a:lnTo>
                  <a:pt x="2339374" y="1637562"/>
                </a:lnTo>
                <a:lnTo>
                  <a:pt x="0" y="163756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E1D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359181" y="7031334"/>
            <a:ext cx="6511333" cy="6511333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DDE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1977005" y="-3546217"/>
            <a:ext cx="6294579" cy="6294579"/>
            <a:chOff x="0" y="0"/>
            <a:chExt cx="6350000" cy="6350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19B3A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2888571" y="5463826"/>
            <a:ext cx="12510859" cy="3135015"/>
            <a:chOff x="0" y="0"/>
            <a:chExt cx="1855608" cy="464985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855608" cy="464985"/>
            </a:xfrm>
            <a:custGeom>
              <a:avLst/>
              <a:gdLst/>
              <a:ahLst/>
              <a:cxnLst/>
              <a:rect r="r" b="b" t="t" l="l"/>
              <a:pathLst>
                <a:path h="464985" w="1855608">
                  <a:moveTo>
                    <a:pt x="1652408" y="0"/>
                  </a:moveTo>
                  <a:cubicBezTo>
                    <a:pt x="1764632" y="0"/>
                    <a:pt x="1855608" y="104090"/>
                    <a:pt x="1855608" y="232492"/>
                  </a:cubicBezTo>
                  <a:cubicBezTo>
                    <a:pt x="1855608" y="360894"/>
                    <a:pt x="1764632" y="464985"/>
                    <a:pt x="1652408" y="464985"/>
                  </a:cubicBezTo>
                  <a:lnTo>
                    <a:pt x="203200" y="464985"/>
                  </a:lnTo>
                  <a:cubicBezTo>
                    <a:pt x="90976" y="464985"/>
                    <a:pt x="0" y="360894"/>
                    <a:pt x="0" y="232492"/>
                  </a:cubicBezTo>
                  <a:cubicBezTo>
                    <a:pt x="0" y="104090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CC0D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28575"/>
              <a:ext cx="1855608" cy="4935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5948626" y="0"/>
            <a:ext cx="2339374" cy="1637562"/>
          </a:xfrm>
          <a:custGeom>
            <a:avLst/>
            <a:gdLst/>
            <a:ahLst/>
            <a:cxnLst/>
            <a:rect r="r" b="b" t="t" l="l"/>
            <a:pathLst>
              <a:path h="1637562" w="2339374">
                <a:moveTo>
                  <a:pt x="0" y="0"/>
                </a:moveTo>
                <a:lnTo>
                  <a:pt x="2339374" y="0"/>
                </a:lnTo>
                <a:lnTo>
                  <a:pt x="2339374" y="1637562"/>
                </a:lnTo>
                <a:lnTo>
                  <a:pt x="0" y="163756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5486400" y="1028700"/>
            <a:ext cx="7315200" cy="4096512"/>
          </a:xfrm>
          <a:custGeom>
            <a:avLst/>
            <a:gdLst/>
            <a:ahLst/>
            <a:cxnLst/>
            <a:rect r="r" b="b" t="t" l="l"/>
            <a:pathLst>
              <a:path h="4096512" w="7315200">
                <a:moveTo>
                  <a:pt x="0" y="0"/>
                </a:moveTo>
                <a:lnTo>
                  <a:pt x="7315200" y="0"/>
                </a:lnTo>
                <a:lnTo>
                  <a:pt x="7315200" y="4096512"/>
                </a:lnTo>
                <a:lnTo>
                  <a:pt x="0" y="409651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3578943" y="4356214"/>
            <a:ext cx="9101" cy="18793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901"/>
              </a:lnSpc>
            </a:pPr>
          </a:p>
        </p:txBody>
      </p:sp>
      <p:sp>
        <p:nvSpPr>
          <p:cNvPr name="TextBox 12" id="12"/>
          <p:cNvSpPr txBox="true"/>
          <p:nvPr/>
        </p:nvSpPr>
        <p:spPr>
          <a:xfrm rot="0">
            <a:off x="3285990" y="5899489"/>
            <a:ext cx="11716021" cy="24256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97"/>
              </a:lnSpc>
            </a:pPr>
            <a:r>
              <a:rPr lang="en-US" b="true" sz="8821" spc="1058">
                <a:solidFill>
                  <a:srgbClr val="FFFFFF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COMEÇAR USAR O DUOLINGO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E1D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359181" y="7031334"/>
            <a:ext cx="6511333" cy="6511333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DDE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1977005" y="-3546217"/>
            <a:ext cx="6294579" cy="6294579"/>
            <a:chOff x="0" y="0"/>
            <a:chExt cx="6350000" cy="6350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19B3A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2416717" y="410503"/>
            <a:ext cx="13454567" cy="2454117"/>
            <a:chOff x="0" y="0"/>
            <a:chExt cx="3543590" cy="646352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543590" cy="646352"/>
            </a:xfrm>
            <a:custGeom>
              <a:avLst/>
              <a:gdLst/>
              <a:ahLst/>
              <a:cxnLst/>
              <a:rect r="r" b="b" t="t" l="l"/>
              <a:pathLst>
                <a:path h="646352" w="3543590">
                  <a:moveTo>
                    <a:pt x="29346" y="0"/>
                  </a:moveTo>
                  <a:lnTo>
                    <a:pt x="3514244" y="0"/>
                  </a:lnTo>
                  <a:cubicBezTo>
                    <a:pt x="3530451" y="0"/>
                    <a:pt x="3543590" y="13139"/>
                    <a:pt x="3543590" y="29346"/>
                  </a:cubicBezTo>
                  <a:lnTo>
                    <a:pt x="3543590" y="617006"/>
                  </a:lnTo>
                  <a:cubicBezTo>
                    <a:pt x="3543590" y="633213"/>
                    <a:pt x="3530451" y="646352"/>
                    <a:pt x="3514244" y="646352"/>
                  </a:cubicBezTo>
                  <a:lnTo>
                    <a:pt x="29346" y="646352"/>
                  </a:lnTo>
                  <a:cubicBezTo>
                    <a:pt x="13139" y="646352"/>
                    <a:pt x="0" y="633213"/>
                    <a:pt x="0" y="617006"/>
                  </a:cubicBezTo>
                  <a:lnTo>
                    <a:pt x="0" y="29346"/>
                  </a:lnTo>
                  <a:cubicBezTo>
                    <a:pt x="0" y="13139"/>
                    <a:pt x="13139" y="0"/>
                    <a:pt x="29346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28575"/>
              <a:ext cx="3543590" cy="67492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4561812" y="2379354"/>
            <a:ext cx="9164376" cy="7675165"/>
          </a:xfrm>
          <a:custGeom>
            <a:avLst/>
            <a:gdLst/>
            <a:ahLst/>
            <a:cxnLst/>
            <a:rect r="r" b="b" t="t" l="l"/>
            <a:pathLst>
              <a:path h="7675165" w="9164376">
                <a:moveTo>
                  <a:pt x="0" y="0"/>
                </a:moveTo>
                <a:lnTo>
                  <a:pt x="9164376" y="0"/>
                </a:lnTo>
                <a:lnTo>
                  <a:pt x="9164376" y="7675165"/>
                </a:lnTo>
                <a:lnTo>
                  <a:pt x="0" y="767516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2851205" y="1200365"/>
            <a:ext cx="13002696" cy="9886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139"/>
              </a:lnSpc>
            </a:pPr>
            <a:r>
              <a:rPr lang="en-US" b="true" sz="6999" spc="839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QUAL É O SEU NOME ?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15948626" y="0"/>
            <a:ext cx="2339374" cy="1637562"/>
          </a:xfrm>
          <a:custGeom>
            <a:avLst/>
            <a:gdLst/>
            <a:ahLst/>
            <a:cxnLst/>
            <a:rect r="r" b="b" t="t" l="l"/>
            <a:pathLst>
              <a:path h="1637562" w="2339374">
                <a:moveTo>
                  <a:pt x="0" y="0"/>
                </a:moveTo>
                <a:lnTo>
                  <a:pt x="2339374" y="0"/>
                </a:lnTo>
                <a:lnTo>
                  <a:pt x="2339374" y="1637562"/>
                </a:lnTo>
                <a:lnTo>
                  <a:pt x="0" y="163756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12066004" y="7307010"/>
            <a:ext cx="5824655" cy="2454117"/>
            <a:chOff x="0" y="0"/>
            <a:chExt cx="1534066" cy="646352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534066" cy="646352"/>
            </a:xfrm>
            <a:custGeom>
              <a:avLst/>
              <a:gdLst/>
              <a:ahLst/>
              <a:cxnLst/>
              <a:rect r="r" b="b" t="t" l="l"/>
              <a:pathLst>
                <a:path h="646352" w="1534066">
                  <a:moveTo>
                    <a:pt x="67787" y="0"/>
                  </a:moveTo>
                  <a:lnTo>
                    <a:pt x="1466278" y="0"/>
                  </a:lnTo>
                  <a:cubicBezTo>
                    <a:pt x="1484256" y="0"/>
                    <a:pt x="1501499" y="7142"/>
                    <a:pt x="1514211" y="19854"/>
                  </a:cubicBezTo>
                  <a:cubicBezTo>
                    <a:pt x="1526924" y="32567"/>
                    <a:pt x="1534066" y="49809"/>
                    <a:pt x="1534066" y="67787"/>
                  </a:cubicBezTo>
                  <a:lnTo>
                    <a:pt x="1534066" y="578565"/>
                  </a:lnTo>
                  <a:cubicBezTo>
                    <a:pt x="1534066" y="596543"/>
                    <a:pt x="1526924" y="613785"/>
                    <a:pt x="1514211" y="626497"/>
                  </a:cubicBezTo>
                  <a:cubicBezTo>
                    <a:pt x="1501499" y="639210"/>
                    <a:pt x="1484256" y="646352"/>
                    <a:pt x="1466278" y="646352"/>
                  </a:cubicBezTo>
                  <a:lnTo>
                    <a:pt x="67787" y="646352"/>
                  </a:lnTo>
                  <a:cubicBezTo>
                    <a:pt x="49809" y="646352"/>
                    <a:pt x="32567" y="639210"/>
                    <a:pt x="19854" y="626497"/>
                  </a:cubicBezTo>
                  <a:cubicBezTo>
                    <a:pt x="7142" y="613785"/>
                    <a:pt x="0" y="596543"/>
                    <a:pt x="0" y="578565"/>
                  </a:cubicBezTo>
                  <a:lnTo>
                    <a:pt x="0" y="67787"/>
                  </a:lnTo>
                  <a:cubicBezTo>
                    <a:pt x="0" y="49809"/>
                    <a:pt x="7142" y="32567"/>
                    <a:pt x="19854" y="19854"/>
                  </a:cubicBezTo>
                  <a:cubicBezTo>
                    <a:pt x="32567" y="7142"/>
                    <a:pt x="49809" y="0"/>
                    <a:pt x="67787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28575"/>
              <a:ext cx="1534066" cy="67492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12636302" y="7443016"/>
            <a:ext cx="4561812" cy="19926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59"/>
              </a:lnSpc>
            </a:pPr>
            <a:r>
              <a:rPr lang="en-US" b="true" sz="2999" spc="359">
                <a:solidFill>
                  <a:srgbClr val="38B6FF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SER = TO BE DEFINITIVE</a:t>
            </a:r>
          </a:p>
          <a:p>
            <a:pPr algn="ctr">
              <a:lnSpc>
                <a:spcPts val="3059"/>
              </a:lnSpc>
            </a:pPr>
          </a:p>
          <a:p>
            <a:pPr algn="ctr">
              <a:lnSpc>
                <a:spcPts val="3059"/>
              </a:lnSpc>
            </a:pPr>
            <a:r>
              <a:rPr lang="en-US" b="true" sz="2999" spc="359">
                <a:solidFill>
                  <a:srgbClr val="38B6FF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ESTAR = TO BE NOT DEFINITIVE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E1D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359181" y="7031334"/>
            <a:ext cx="6511333" cy="6511333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DDE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1977005" y="-3546217"/>
            <a:ext cx="6294579" cy="6294579"/>
            <a:chOff x="0" y="0"/>
            <a:chExt cx="6350000" cy="6350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19B3A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3651058" y="2915116"/>
            <a:ext cx="11252954" cy="2700338"/>
            <a:chOff x="0" y="0"/>
            <a:chExt cx="2963741" cy="7112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963752" cy="711200"/>
            </a:xfrm>
            <a:custGeom>
              <a:avLst/>
              <a:gdLst/>
              <a:ahLst/>
              <a:cxnLst/>
              <a:rect r="r" b="b" t="t" l="l"/>
              <a:pathLst>
                <a:path h="711200" w="2963752">
                  <a:moveTo>
                    <a:pt x="2644670" y="0"/>
                  </a:moveTo>
                  <a:lnTo>
                    <a:pt x="282407" y="0"/>
                  </a:lnTo>
                  <a:cubicBezTo>
                    <a:pt x="126426" y="0"/>
                    <a:pt x="0" y="123512"/>
                    <a:pt x="0" y="275871"/>
                  </a:cubicBezTo>
                  <a:cubicBezTo>
                    <a:pt x="0" y="386169"/>
                    <a:pt x="66279" y="481310"/>
                    <a:pt x="162037" y="525451"/>
                  </a:cubicBezTo>
                  <a:lnTo>
                    <a:pt x="162037" y="711200"/>
                  </a:lnTo>
                  <a:lnTo>
                    <a:pt x="353844" y="551732"/>
                  </a:lnTo>
                  <a:lnTo>
                    <a:pt x="2644670" y="551732"/>
                  </a:lnTo>
                  <a:cubicBezTo>
                    <a:pt x="2837304" y="551732"/>
                    <a:pt x="2963741" y="428220"/>
                    <a:pt x="2963741" y="275861"/>
                  </a:cubicBezTo>
                  <a:cubicBezTo>
                    <a:pt x="2963752" y="123512"/>
                    <a:pt x="2837304" y="0"/>
                    <a:pt x="264467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9525"/>
              <a:ext cx="2963741" cy="5111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-10800000">
            <a:off x="3897042" y="6044079"/>
            <a:ext cx="11216156" cy="2700338"/>
            <a:chOff x="0" y="0"/>
            <a:chExt cx="2954049" cy="7112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954061" cy="711200"/>
            </a:xfrm>
            <a:custGeom>
              <a:avLst/>
              <a:gdLst/>
              <a:ahLst/>
              <a:cxnLst/>
              <a:rect r="r" b="b" t="t" l="l"/>
              <a:pathLst>
                <a:path h="711200" w="2954061">
                  <a:moveTo>
                    <a:pt x="2635143" y="0"/>
                  </a:moveTo>
                  <a:lnTo>
                    <a:pt x="282407" y="0"/>
                  </a:lnTo>
                  <a:cubicBezTo>
                    <a:pt x="126426" y="0"/>
                    <a:pt x="0" y="123512"/>
                    <a:pt x="0" y="275871"/>
                  </a:cubicBezTo>
                  <a:cubicBezTo>
                    <a:pt x="0" y="386169"/>
                    <a:pt x="66279" y="481310"/>
                    <a:pt x="162037" y="525451"/>
                  </a:cubicBezTo>
                  <a:lnTo>
                    <a:pt x="162037" y="711200"/>
                  </a:lnTo>
                  <a:lnTo>
                    <a:pt x="353844" y="551732"/>
                  </a:lnTo>
                  <a:lnTo>
                    <a:pt x="2635143" y="551732"/>
                  </a:lnTo>
                  <a:cubicBezTo>
                    <a:pt x="2827612" y="551732"/>
                    <a:pt x="2954049" y="428220"/>
                    <a:pt x="2954049" y="275861"/>
                  </a:cubicBezTo>
                  <a:cubicBezTo>
                    <a:pt x="2954061" y="123512"/>
                    <a:pt x="2827612" y="0"/>
                    <a:pt x="2635143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9525"/>
              <a:ext cx="2954049" cy="5111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2416717" y="289549"/>
            <a:ext cx="13454567" cy="2196942"/>
            <a:chOff x="0" y="0"/>
            <a:chExt cx="3543590" cy="578619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3543590" cy="578619"/>
            </a:xfrm>
            <a:custGeom>
              <a:avLst/>
              <a:gdLst/>
              <a:ahLst/>
              <a:cxnLst/>
              <a:rect r="r" b="b" t="t" l="l"/>
              <a:pathLst>
                <a:path h="578619" w="3543590">
                  <a:moveTo>
                    <a:pt x="29346" y="0"/>
                  </a:moveTo>
                  <a:lnTo>
                    <a:pt x="3514244" y="0"/>
                  </a:lnTo>
                  <a:cubicBezTo>
                    <a:pt x="3530451" y="0"/>
                    <a:pt x="3543590" y="13139"/>
                    <a:pt x="3543590" y="29346"/>
                  </a:cubicBezTo>
                  <a:lnTo>
                    <a:pt x="3543590" y="549273"/>
                  </a:lnTo>
                  <a:cubicBezTo>
                    <a:pt x="3543590" y="565480"/>
                    <a:pt x="3530451" y="578619"/>
                    <a:pt x="3514244" y="578619"/>
                  </a:cubicBezTo>
                  <a:lnTo>
                    <a:pt x="29346" y="578619"/>
                  </a:lnTo>
                  <a:cubicBezTo>
                    <a:pt x="13139" y="578619"/>
                    <a:pt x="0" y="565480"/>
                    <a:pt x="0" y="549273"/>
                  </a:cubicBezTo>
                  <a:lnTo>
                    <a:pt x="0" y="29346"/>
                  </a:lnTo>
                  <a:cubicBezTo>
                    <a:pt x="0" y="13139"/>
                    <a:pt x="13139" y="0"/>
                    <a:pt x="29346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28575"/>
              <a:ext cx="3543590" cy="60719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2483618" y="713412"/>
            <a:ext cx="13387665" cy="13906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199"/>
              </a:lnSpc>
            </a:pPr>
            <a:r>
              <a:rPr lang="en-US" b="true" sz="9999" spc="1199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CONVERSAÇÃO: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3897042" y="3560435"/>
            <a:ext cx="10760987" cy="7048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00"/>
              </a:lnSpc>
            </a:pPr>
            <a:r>
              <a:rPr lang="en-US" b="true" sz="5000" spc="600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OI QUAL É O SEU NOME?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4071590" y="7003722"/>
            <a:ext cx="10760987" cy="13811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00"/>
              </a:lnSpc>
            </a:pPr>
            <a:r>
              <a:rPr lang="en-US" b="true" sz="5000" spc="600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OLÁ, MEU NOME É GABRIEL 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14927590" y="2981524"/>
            <a:ext cx="3042048" cy="3625024"/>
            <a:chOff x="0" y="0"/>
            <a:chExt cx="409112" cy="487514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409112" cy="487514"/>
            </a:xfrm>
            <a:custGeom>
              <a:avLst/>
              <a:gdLst/>
              <a:ahLst/>
              <a:cxnLst/>
              <a:rect r="r" b="b" t="t" l="l"/>
              <a:pathLst>
                <a:path h="487514" w="409112">
                  <a:moveTo>
                    <a:pt x="204556" y="0"/>
                  </a:moveTo>
                  <a:cubicBezTo>
                    <a:pt x="91583" y="0"/>
                    <a:pt x="0" y="109134"/>
                    <a:pt x="0" y="243757"/>
                  </a:cubicBezTo>
                  <a:cubicBezTo>
                    <a:pt x="0" y="378380"/>
                    <a:pt x="91583" y="487514"/>
                    <a:pt x="204556" y="487514"/>
                  </a:cubicBezTo>
                  <a:cubicBezTo>
                    <a:pt x="317529" y="487514"/>
                    <a:pt x="409112" y="378380"/>
                    <a:pt x="409112" y="243757"/>
                  </a:cubicBezTo>
                  <a:cubicBezTo>
                    <a:pt x="409112" y="109134"/>
                    <a:pt x="317529" y="0"/>
                    <a:pt x="204556" y="0"/>
                  </a:cubicBezTo>
                  <a:close/>
                </a:path>
              </a:pathLst>
            </a:custGeom>
            <a:solidFill>
              <a:srgbClr val="00BF63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38354" y="17129"/>
              <a:ext cx="332403" cy="4246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Freeform 21" id="21"/>
          <p:cNvSpPr/>
          <p:nvPr/>
        </p:nvSpPr>
        <p:spPr>
          <a:xfrm flipH="false" flipV="false" rot="0">
            <a:off x="15105886" y="2748362"/>
            <a:ext cx="2628389" cy="3858185"/>
          </a:xfrm>
          <a:custGeom>
            <a:avLst/>
            <a:gdLst/>
            <a:ahLst/>
            <a:cxnLst/>
            <a:rect r="r" b="b" t="t" l="l"/>
            <a:pathLst>
              <a:path h="3858185" w="2628389">
                <a:moveTo>
                  <a:pt x="0" y="0"/>
                </a:moveTo>
                <a:lnTo>
                  <a:pt x="2628388" y="0"/>
                </a:lnTo>
                <a:lnTo>
                  <a:pt x="2628388" y="3858185"/>
                </a:lnTo>
                <a:lnTo>
                  <a:pt x="0" y="385818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2" id="22"/>
          <p:cNvGrpSpPr/>
          <p:nvPr/>
        </p:nvGrpSpPr>
        <p:grpSpPr>
          <a:xfrm rot="0">
            <a:off x="167657" y="3432634"/>
            <a:ext cx="3483401" cy="3914415"/>
            <a:chOff x="0" y="0"/>
            <a:chExt cx="4644534" cy="5219221"/>
          </a:xfrm>
        </p:grpSpPr>
        <p:grpSp>
          <p:nvGrpSpPr>
            <p:cNvPr name="Group 23" id="23"/>
            <p:cNvGrpSpPr/>
            <p:nvPr/>
          </p:nvGrpSpPr>
          <p:grpSpPr>
            <a:xfrm rot="0">
              <a:off x="0" y="513496"/>
              <a:ext cx="4644534" cy="4705724"/>
              <a:chOff x="0" y="0"/>
              <a:chExt cx="461738" cy="467821"/>
            </a:xfrm>
          </p:grpSpPr>
          <p:sp>
            <p:nvSpPr>
              <p:cNvPr name="Freeform 24" id="24"/>
              <p:cNvSpPr/>
              <p:nvPr/>
            </p:nvSpPr>
            <p:spPr>
              <a:xfrm flipH="false" flipV="false" rot="0">
                <a:off x="0" y="0"/>
                <a:ext cx="461738" cy="467821"/>
              </a:xfrm>
              <a:custGeom>
                <a:avLst/>
                <a:gdLst/>
                <a:ahLst/>
                <a:cxnLst/>
                <a:rect r="r" b="b" t="t" l="l"/>
                <a:pathLst>
                  <a:path h="467821" w="461738">
                    <a:moveTo>
                      <a:pt x="230869" y="0"/>
                    </a:moveTo>
                    <a:cubicBezTo>
                      <a:pt x="103364" y="0"/>
                      <a:pt x="0" y="104725"/>
                      <a:pt x="0" y="233911"/>
                    </a:cubicBezTo>
                    <a:cubicBezTo>
                      <a:pt x="0" y="363096"/>
                      <a:pt x="103364" y="467821"/>
                      <a:pt x="230869" y="467821"/>
                    </a:cubicBezTo>
                    <a:cubicBezTo>
                      <a:pt x="358374" y="467821"/>
                      <a:pt x="461738" y="363096"/>
                      <a:pt x="461738" y="233911"/>
                    </a:cubicBezTo>
                    <a:cubicBezTo>
                      <a:pt x="461738" y="104725"/>
                      <a:pt x="358374" y="0"/>
                      <a:pt x="230869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25" id="25"/>
              <p:cNvSpPr txBox="true"/>
              <p:nvPr/>
            </p:nvSpPr>
            <p:spPr>
              <a:xfrm>
                <a:off x="43288" y="15283"/>
                <a:ext cx="375162" cy="40868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239"/>
                  </a:lnSpc>
                </a:pPr>
              </a:p>
            </p:txBody>
          </p:sp>
        </p:grpSp>
        <p:sp>
          <p:nvSpPr>
            <p:cNvPr name="Freeform 26" id="26"/>
            <p:cNvSpPr/>
            <p:nvPr/>
          </p:nvSpPr>
          <p:spPr>
            <a:xfrm flipH="false" flipV="false" rot="0">
              <a:off x="318393" y="0"/>
              <a:ext cx="4149280" cy="5219221"/>
            </a:xfrm>
            <a:custGeom>
              <a:avLst/>
              <a:gdLst/>
              <a:ahLst/>
              <a:cxnLst/>
              <a:rect r="r" b="b" t="t" l="l"/>
              <a:pathLst>
                <a:path h="5219221" w="4149280">
                  <a:moveTo>
                    <a:pt x="0" y="0"/>
                  </a:moveTo>
                  <a:lnTo>
                    <a:pt x="4149280" y="0"/>
                  </a:lnTo>
                  <a:lnTo>
                    <a:pt x="4149280" y="5219221"/>
                  </a:lnTo>
                  <a:lnTo>
                    <a:pt x="0" y="521922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27" id="27"/>
          <p:cNvSpPr/>
          <p:nvPr/>
        </p:nvSpPr>
        <p:spPr>
          <a:xfrm flipH="false" flipV="false" rot="0">
            <a:off x="15948626" y="0"/>
            <a:ext cx="2339374" cy="1637562"/>
          </a:xfrm>
          <a:custGeom>
            <a:avLst/>
            <a:gdLst/>
            <a:ahLst/>
            <a:cxnLst/>
            <a:rect r="r" b="b" t="t" l="l"/>
            <a:pathLst>
              <a:path h="1637562" w="2339374">
                <a:moveTo>
                  <a:pt x="0" y="0"/>
                </a:moveTo>
                <a:lnTo>
                  <a:pt x="2339374" y="0"/>
                </a:lnTo>
                <a:lnTo>
                  <a:pt x="2339374" y="1637562"/>
                </a:lnTo>
                <a:lnTo>
                  <a:pt x="0" y="1637562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E1D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359181" y="7031334"/>
            <a:ext cx="6511333" cy="6511333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DDE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1977005" y="-3546217"/>
            <a:ext cx="6294579" cy="6294579"/>
            <a:chOff x="0" y="0"/>
            <a:chExt cx="6350000" cy="6350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19B3A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4693164" y="2754760"/>
            <a:ext cx="8957951" cy="4985754"/>
            <a:chOff x="0" y="0"/>
            <a:chExt cx="2359296" cy="131312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359296" cy="1313121"/>
            </a:xfrm>
            <a:custGeom>
              <a:avLst/>
              <a:gdLst/>
              <a:ahLst/>
              <a:cxnLst/>
              <a:rect r="r" b="b" t="t" l="l"/>
              <a:pathLst>
                <a:path h="1313121" w="2359296">
                  <a:moveTo>
                    <a:pt x="44077" y="0"/>
                  </a:moveTo>
                  <a:lnTo>
                    <a:pt x="2315219" y="0"/>
                  </a:lnTo>
                  <a:cubicBezTo>
                    <a:pt x="2326909" y="0"/>
                    <a:pt x="2338120" y="4644"/>
                    <a:pt x="2346386" y="12910"/>
                  </a:cubicBezTo>
                  <a:cubicBezTo>
                    <a:pt x="2354652" y="21176"/>
                    <a:pt x="2359296" y="32387"/>
                    <a:pt x="2359296" y="44077"/>
                  </a:cubicBezTo>
                  <a:lnTo>
                    <a:pt x="2359296" y="1269044"/>
                  </a:lnTo>
                  <a:cubicBezTo>
                    <a:pt x="2359296" y="1293387"/>
                    <a:pt x="2339562" y="1313121"/>
                    <a:pt x="2315219" y="1313121"/>
                  </a:cubicBezTo>
                  <a:lnTo>
                    <a:pt x="44077" y="1313121"/>
                  </a:lnTo>
                  <a:cubicBezTo>
                    <a:pt x="19734" y="1313121"/>
                    <a:pt x="0" y="1293387"/>
                    <a:pt x="0" y="1269044"/>
                  </a:cubicBezTo>
                  <a:lnTo>
                    <a:pt x="0" y="44077"/>
                  </a:lnTo>
                  <a:cubicBezTo>
                    <a:pt x="0" y="19734"/>
                    <a:pt x="19734" y="0"/>
                    <a:pt x="44077" y="0"/>
                  </a:cubicBezTo>
                  <a:close/>
                </a:path>
              </a:pathLst>
            </a:custGeom>
            <a:solidFill>
              <a:srgbClr val="7ED957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28575"/>
              <a:ext cx="2359296" cy="134169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4811661" y="3218828"/>
            <a:ext cx="4183192" cy="4176115"/>
            <a:chOff x="0" y="0"/>
            <a:chExt cx="1101746" cy="1099882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1101746" cy="1099882"/>
            </a:xfrm>
            <a:custGeom>
              <a:avLst/>
              <a:gdLst/>
              <a:ahLst/>
              <a:cxnLst/>
              <a:rect r="r" b="b" t="t" l="l"/>
              <a:pathLst>
                <a:path h="1099882" w="1101746">
                  <a:moveTo>
                    <a:pt x="550873" y="0"/>
                  </a:moveTo>
                  <a:cubicBezTo>
                    <a:pt x="246634" y="0"/>
                    <a:pt x="0" y="246217"/>
                    <a:pt x="0" y="549941"/>
                  </a:cubicBezTo>
                  <a:cubicBezTo>
                    <a:pt x="0" y="853665"/>
                    <a:pt x="246634" y="1099882"/>
                    <a:pt x="550873" y="1099882"/>
                  </a:cubicBezTo>
                  <a:cubicBezTo>
                    <a:pt x="855112" y="1099882"/>
                    <a:pt x="1101746" y="853665"/>
                    <a:pt x="1101746" y="549941"/>
                  </a:cubicBezTo>
                  <a:cubicBezTo>
                    <a:pt x="1101746" y="246217"/>
                    <a:pt x="855112" y="0"/>
                    <a:pt x="550873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103289" y="74539"/>
              <a:ext cx="895169" cy="92222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Freeform 12" id="12"/>
          <p:cNvSpPr/>
          <p:nvPr/>
        </p:nvSpPr>
        <p:spPr>
          <a:xfrm flipH="false" flipV="false" rot="0">
            <a:off x="5268763" y="3014389"/>
            <a:ext cx="3268988" cy="4380554"/>
          </a:xfrm>
          <a:custGeom>
            <a:avLst/>
            <a:gdLst/>
            <a:ahLst/>
            <a:cxnLst/>
            <a:rect r="r" b="b" t="t" l="l"/>
            <a:pathLst>
              <a:path h="4380554" w="3268988">
                <a:moveTo>
                  <a:pt x="0" y="0"/>
                </a:moveTo>
                <a:lnTo>
                  <a:pt x="3268988" y="0"/>
                </a:lnTo>
                <a:lnTo>
                  <a:pt x="3268988" y="4380554"/>
                </a:lnTo>
                <a:lnTo>
                  <a:pt x="0" y="438055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3" id="13"/>
          <p:cNvGrpSpPr/>
          <p:nvPr/>
        </p:nvGrpSpPr>
        <p:grpSpPr>
          <a:xfrm rot="0">
            <a:off x="3317003" y="289549"/>
            <a:ext cx="11854860" cy="1580662"/>
            <a:chOff x="0" y="0"/>
            <a:chExt cx="3122268" cy="416306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3122268" cy="416306"/>
            </a:xfrm>
            <a:custGeom>
              <a:avLst/>
              <a:gdLst/>
              <a:ahLst/>
              <a:cxnLst/>
              <a:rect r="r" b="b" t="t" l="l"/>
              <a:pathLst>
                <a:path h="416306" w="3122268">
                  <a:moveTo>
                    <a:pt x="33306" y="0"/>
                  </a:moveTo>
                  <a:lnTo>
                    <a:pt x="3088962" y="0"/>
                  </a:lnTo>
                  <a:cubicBezTo>
                    <a:pt x="3097795" y="0"/>
                    <a:pt x="3106267" y="3509"/>
                    <a:pt x="3112513" y="9755"/>
                  </a:cubicBezTo>
                  <a:cubicBezTo>
                    <a:pt x="3118759" y="16001"/>
                    <a:pt x="3122268" y="24473"/>
                    <a:pt x="3122268" y="33306"/>
                  </a:cubicBezTo>
                  <a:lnTo>
                    <a:pt x="3122268" y="383000"/>
                  </a:lnTo>
                  <a:cubicBezTo>
                    <a:pt x="3122268" y="391833"/>
                    <a:pt x="3118759" y="400305"/>
                    <a:pt x="3112513" y="406551"/>
                  </a:cubicBezTo>
                  <a:cubicBezTo>
                    <a:pt x="3106267" y="412797"/>
                    <a:pt x="3097795" y="416306"/>
                    <a:pt x="3088962" y="416306"/>
                  </a:cubicBezTo>
                  <a:lnTo>
                    <a:pt x="33306" y="416306"/>
                  </a:lnTo>
                  <a:cubicBezTo>
                    <a:pt x="24473" y="416306"/>
                    <a:pt x="16001" y="412797"/>
                    <a:pt x="9755" y="406551"/>
                  </a:cubicBezTo>
                  <a:cubicBezTo>
                    <a:pt x="3509" y="400305"/>
                    <a:pt x="0" y="391833"/>
                    <a:pt x="0" y="383000"/>
                  </a:cubicBezTo>
                  <a:lnTo>
                    <a:pt x="0" y="33306"/>
                  </a:lnTo>
                  <a:cubicBezTo>
                    <a:pt x="0" y="24473"/>
                    <a:pt x="3509" y="16001"/>
                    <a:pt x="9755" y="9755"/>
                  </a:cubicBezTo>
                  <a:cubicBezTo>
                    <a:pt x="16001" y="3509"/>
                    <a:pt x="24473" y="0"/>
                    <a:pt x="33306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-28575"/>
              <a:ext cx="3122268" cy="44488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TextBox 16" id="16"/>
          <p:cNvSpPr txBox="true"/>
          <p:nvPr/>
        </p:nvSpPr>
        <p:spPr>
          <a:xfrm rot="0">
            <a:off x="3317003" y="541972"/>
            <a:ext cx="11854860" cy="11163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60"/>
              </a:lnSpc>
            </a:pPr>
            <a:r>
              <a:rPr lang="en-US" b="true" sz="8000" spc="960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NOME COMPLETO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8791075" y="3484070"/>
            <a:ext cx="4716515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289"/>
              </a:lnSpc>
            </a:pPr>
            <a:r>
              <a:rPr lang="en-US" b="true" sz="3499" spc="419">
                <a:solidFill>
                  <a:srgbClr val="FFFFFF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SAMUEL </a:t>
            </a:r>
            <a:r>
              <a:rPr lang="en-US" b="true" sz="3499" spc="419">
                <a:solidFill>
                  <a:srgbClr val="0CC0DF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LUCAS</a:t>
            </a:r>
            <a:r>
              <a:rPr lang="en-US" b="true" sz="3499" spc="419">
                <a:solidFill>
                  <a:srgbClr val="FFFFFF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  </a:t>
            </a:r>
            <a:r>
              <a:rPr lang="en-US" b="true" sz="3499" spc="419">
                <a:solidFill>
                  <a:srgbClr val="8C52FF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SILVA DA COSTA</a:t>
            </a:r>
            <a:r>
              <a:rPr lang="en-US" b="true" sz="3499" spc="419">
                <a:solidFill>
                  <a:srgbClr val="FFFFFF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 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9646585" y="5120513"/>
            <a:ext cx="3132298" cy="458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289"/>
              </a:lnSpc>
            </a:pPr>
            <a:r>
              <a:rPr lang="en-US" b="true" sz="3499" spc="419">
                <a:solidFill>
                  <a:srgbClr val="FFFFFF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23/08/1995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791075" y="6384214"/>
            <a:ext cx="4716515" cy="12763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99"/>
              </a:lnSpc>
              <a:spcBef>
                <a:spcPct val="0"/>
              </a:spcBef>
            </a:pPr>
            <a:r>
              <a:rPr lang="en-US" sz="5999">
                <a:solidFill>
                  <a:srgbClr val="000000"/>
                </a:solidFill>
                <a:latin typeface="Moontime"/>
                <a:ea typeface="Moontime"/>
                <a:cs typeface="Moontime"/>
                <a:sym typeface="Moontime"/>
              </a:rPr>
              <a:t>Samuel Lucas Silva da Costa</a:t>
            </a:r>
          </a:p>
        </p:txBody>
      </p:sp>
      <p:sp>
        <p:nvSpPr>
          <p:cNvPr name="AutoShape 20" id="20"/>
          <p:cNvSpPr/>
          <p:nvPr/>
        </p:nvSpPr>
        <p:spPr>
          <a:xfrm>
            <a:off x="3992370" y="3237683"/>
            <a:ext cx="4798705" cy="647072"/>
          </a:xfrm>
          <a:prstGeom prst="line">
            <a:avLst/>
          </a:prstGeom>
          <a:ln cap="flat" w="38100">
            <a:solidFill>
              <a:srgbClr val="FFFFFF"/>
            </a:solidFill>
            <a:prstDash val="sysDash"/>
            <a:headEnd type="oval" len="lg" w="lg"/>
            <a:tailEnd type="oval" len="lg" w="lg"/>
          </a:ln>
        </p:spPr>
      </p:sp>
      <p:sp>
        <p:nvSpPr>
          <p:cNvPr name="TextBox 21" id="21"/>
          <p:cNvSpPr txBox="true"/>
          <p:nvPr/>
        </p:nvSpPr>
        <p:spPr>
          <a:xfrm rot="0">
            <a:off x="314560" y="2836999"/>
            <a:ext cx="3677810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289"/>
              </a:lnSpc>
            </a:pPr>
            <a:r>
              <a:rPr lang="en-US" b="true" sz="3499" spc="419">
                <a:solidFill>
                  <a:srgbClr val="FFFFFF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PRIMEIRO NOME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92327" y="6773466"/>
            <a:ext cx="3922276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289"/>
              </a:lnSpc>
            </a:pPr>
            <a:r>
              <a:rPr lang="en-US" b="true" sz="3499" spc="419">
                <a:solidFill>
                  <a:srgbClr val="FFFFFF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DATA DE NASCIMENTO</a:t>
            </a:r>
          </a:p>
        </p:txBody>
      </p:sp>
      <p:sp>
        <p:nvSpPr>
          <p:cNvPr name="AutoShape 23" id="23"/>
          <p:cNvSpPr/>
          <p:nvPr/>
        </p:nvSpPr>
        <p:spPr>
          <a:xfrm>
            <a:off x="13507590" y="3884755"/>
            <a:ext cx="724550" cy="0"/>
          </a:xfrm>
          <a:prstGeom prst="line">
            <a:avLst/>
          </a:prstGeom>
          <a:ln cap="flat" w="38100">
            <a:solidFill>
              <a:srgbClr val="FFFFFF"/>
            </a:solidFill>
            <a:prstDash val="sysDash"/>
            <a:headEnd type="oval" len="lg" w="lg"/>
            <a:tailEnd type="oval" len="lg" w="lg"/>
          </a:ln>
        </p:spPr>
      </p:sp>
      <p:sp>
        <p:nvSpPr>
          <p:cNvPr name="TextBox 24" id="24"/>
          <p:cNvSpPr txBox="true"/>
          <p:nvPr/>
        </p:nvSpPr>
        <p:spPr>
          <a:xfrm rot="0">
            <a:off x="14420365" y="6530476"/>
            <a:ext cx="3583037" cy="458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289"/>
              </a:lnSpc>
            </a:pPr>
            <a:r>
              <a:rPr lang="en-US" b="true" sz="3499" spc="419">
                <a:solidFill>
                  <a:srgbClr val="8C52FF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SOBRENOME</a:t>
            </a:r>
          </a:p>
        </p:txBody>
      </p:sp>
      <p:sp>
        <p:nvSpPr>
          <p:cNvPr name="AutoShape 25" id="25"/>
          <p:cNvSpPr/>
          <p:nvPr/>
        </p:nvSpPr>
        <p:spPr>
          <a:xfrm flipV="true">
            <a:off x="4114603" y="5306885"/>
            <a:ext cx="5531982" cy="1867266"/>
          </a:xfrm>
          <a:prstGeom prst="line">
            <a:avLst/>
          </a:prstGeom>
          <a:ln cap="flat" w="38100">
            <a:solidFill>
              <a:srgbClr val="FFFFFF"/>
            </a:solidFill>
            <a:prstDash val="sysDash"/>
            <a:headEnd type="oval" len="lg" w="lg"/>
            <a:tailEnd type="oval" len="lg" w="lg"/>
          </a:ln>
        </p:spPr>
      </p:sp>
      <p:sp>
        <p:nvSpPr>
          <p:cNvPr name="AutoShape 26" id="26"/>
          <p:cNvSpPr/>
          <p:nvPr/>
        </p:nvSpPr>
        <p:spPr>
          <a:xfrm>
            <a:off x="12065362" y="4371165"/>
            <a:ext cx="2171467" cy="2332627"/>
          </a:xfrm>
          <a:prstGeom prst="line">
            <a:avLst/>
          </a:prstGeom>
          <a:ln cap="flat" w="38100">
            <a:solidFill>
              <a:srgbClr val="FFFFFF"/>
            </a:solidFill>
            <a:prstDash val="sysDash"/>
            <a:headEnd type="oval" len="lg" w="lg"/>
            <a:tailEnd type="oval" len="lg" w="lg"/>
          </a:ln>
        </p:spPr>
      </p:sp>
      <p:sp>
        <p:nvSpPr>
          <p:cNvPr name="TextBox 27" id="27"/>
          <p:cNvSpPr txBox="true"/>
          <p:nvPr/>
        </p:nvSpPr>
        <p:spPr>
          <a:xfrm rot="0">
            <a:off x="14232141" y="3484070"/>
            <a:ext cx="3677810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289"/>
              </a:lnSpc>
            </a:pPr>
            <a:r>
              <a:rPr lang="en-US" b="true" sz="3499" spc="419">
                <a:solidFill>
                  <a:srgbClr val="0CC0DF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NOME DO MEIO</a:t>
            </a:r>
          </a:p>
        </p:txBody>
      </p:sp>
      <p:sp>
        <p:nvSpPr>
          <p:cNvPr name="Freeform 28" id="28"/>
          <p:cNvSpPr/>
          <p:nvPr/>
        </p:nvSpPr>
        <p:spPr>
          <a:xfrm flipH="false" flipV="false" rot="0">
            <a:off x="15948626" y="0"/>
            <a:ext cx="2339374" cy="1637562"/>
          </a:xfrm>
          <a:custGeom>
            <a:avLst/>
            <a:gdLst/>
            <a:ahLst/>
            <a:cxnLst/>
            <a:rect r="r" b="b" t="t" l="l"/>
            <a:pathLst>
              <a:path h="1637562" w="2339374">
                <a:moveTo>
                  <a:pt x="0" y="0"/>
                </a:moveTo>
                <a:lnTo>
                  <a:pt x="2339374" y="0"/>
                </a:lnTo>
                <a:lnTo>
                  <a:pt x="2339374" y="1637562"/>
                </a:lnTo>
                <a:lnTo>
                  <a:pt x="0" y="163756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E1D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359181" y="7031334"/>
            <a:ext cx="6511333" cy="6511333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DDE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1977005" y="-3546217"/>
            <a:ext cx="6294579" cy="6294579"/>
            <a:chOff x="0" y="0"/>
            <a:chExt cx="6350000" cy="6350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19B3A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3651058" y="2443163"/>
            <a:ext cx="11252954" cy="2700338"/>
            <a:chOff x="0" y="0"/>
            <a:chExt cx="2963741" cy="7112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963752" cy="711200"/>
            </a:xfrm>
            <a:custGeom>
              <a:avLst/>
              <a:gdLst/>
              <a:ahLst/>
              <a:cxnLst/>
              <a:rect r="r" b="b" t="t" l="l"/>
              <a:pathLst>
                <a:path h="711200" w="2963752">
                  <a:moveTo>
                    <a:pt x="2644670" y="0"/>
                  </a:moveTo>
                  <a:lnTo>
                    <a:pt x="282407" y="0"/>
                  </a:lnTo>
                  <a:cubicBezTo>
                    <a:pt x="126426" y="0"/>
                    <a:pt x="0" y="123512"/>
                    <a:pt x="0" y="275871"/>
                  </a:cubicBezTo>
                  <a:cubicBezTo>
                    <a:pt x="0" y="386169"/>
                    <a:pt x="66279" y="481310"/>
                    <a:pt x="162037" y="525451"/>
                  </a:cubicBezTo>
                  <a:lnTo>
                    <a:pt x="162037" y="711200"/>
                  </a:lnTo>
                  <a:lnTo>
                    <a:pt x="353844" y="551732"/>
                  </a:lnTo>
                  <a:lnTo>
                    <a:pt x="2644670" y="551732"/>
                  </a:lnTo>
                  <a:cubicBezTo>
                    <a:pt x="2837304" y="551732"/>
                    <a:pt x="2963741" y="428220"/>
                    <a:pt x="2963741" y="275861"/>
                  </a:cubicBezTo>
                  <a:cubicBezTo>
                    <a:pt x="2963752" y="123512"/>
                    <a:pt x="2837304" y="0"/>
                    <a:pt x="264467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9525"/>
              <a:ext cx="2963741" cy="5111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-10800000">
            <a:off x="4143025" y="6076452"/>
            <a:ext cx="11216156" cy="2700338"/>
            <a:chOff x="0" y="0"/>
            <a:chExt cx="2954049" cy="7112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954061" cy="711200"/>
            </a:xfrm>
            <a:custGeom>
              <a:avLst/>
              <a:gdLst/>
              <a:ahLst/>
              <a:cxnLst/>
              <a:rect r="r" b="b" t="t" l="l"/>
              <a:pathLst>
                <a:path h="711200" w="2954061">
                  <a:moveTo>
                    <a:pt x="2635143" y="0"/>
                  </a:moveTo>
                  <a:lnTo>
                    <a:pt x="282407" y="0"/>
                  </a:lnTo>
                  <a:cubicBezTo>
                    <a:pt x="126426" y="0"/>
                    <a:pt x="0" y="123512"/>
                    <a:pt x="0" y="275871"/>
                  </a:cubicBezTo>
                  <a:cubicBezTo>
                    <a:pt x="0" y="386169"/>
                    <a:pt x="66279" y="481310"/>
                    <a:pt x="162037" y="525451"/>
                  </a:cubicBezTo>
                  <a:lnTo>
                    <a:pt x="162037" y="711200"/>
                  </a:lnTo>
                  <a:lnTo>
                    <a:pt x="353844" y="551732"/>
                  </a:lnTo>
                  <a:lnTo>
                    <a:pt x="2635143" y="551732"/>
                  </a:lnTo>
                  <a:cubicBezTo>
                    <a:pt x="2827612" y="551732"/>
                    <a:pt x="2954049" y="428220"/>
                    <a:pt x="2954049" y="275861"/>
                  </a:cubicBezTo>
                  <a:cubicBezTo>
                    <a:pt x="2954061" y="123512"/>
                    <a:pt x="2827612" y="0"/>
                    <a:pt x="2635143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9525"/>
              <a:ext cx="2954049" cy="5111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4652232" y="423863"/>
            <a:ext cx="8983536" cy="13906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199"/>
              </a:lnSpc>
            </a:pPr>
            <a:r>
              <a:rPr lang="en-US" b="true" sz="9999" spc="1199">
                <a:solidFill>
                  <a:srgbClr val="FFFFFF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RESPOSTA: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3897042" y="2750344"/>
            <a:ext cx="10760987" cy="13811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00"/>
              </a:lnSpc>
            </a:pPr>
            <a:r>
              <a:rPr lang="en-US" b="true" sz="5000" spc="600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QUAL É O SEU SOBRENOME?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4370610" y="7038061"/>
            <a:ext cx="10760987" cy="13811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00"/>
              </a:lnSpc>
            </a:pPr>
            <a:r>
              <a:rPr lang="en-US" b="true" sz="5000" spc="600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MEU SOBRENOME É DANTAS </a:t>
            </a:r>
          </a:p>
        </p:txBody>
      </p:sp>
      <p:sp>
        <p:nvSpPr>
          <p:cNvPr name="Freeform 15" id="15"/>
          <p:cNvSpPr/>
          <p:nvPr/>
        </p:nvSpPr>
        <p:spPr>
          <a:xfrm flipH="false" flipV="false" rot="0">
            <a:off x="15948626" y="0"/>
            <a:ext cx="2339374" cy="1637562"/>
          </a:xfrm>
          <a:custGeom>
            <a:avLst/>
            <a:gdLst/>
            <a:ahLst/>
            <a:cxnLst/>
            <a:rect r="r" b="b" t="t" l="l"/>
            <a:pathLst>
              <a:path h="1637562" w="2339374">
                <a:moveTo>
                  <a:pt x="0" y="0"/>
                </a:moveTo>
                <a:lnTo>
                  <a:pt x="2339374" y="0"/>
                </a:lnTo>
                <a:lnTo>
                  <a:pt x="2339374" y="1637562"/>
                </a:lnTo>
                <a:lnTo>
                  <a:pt x="0" y="163756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16" id="16"/>
          <p:cNvGrpSpPr/>
          <p:nvPr/>
        </p:nvGrpSpPr>
        <p:grpSpPr>
          <a:xfrm rot="0">
            <a:off x="252689" y="4679321"/>
            <a:ext cx="3398369" cy="3818863"/>
            <a:chOff x="0" y="0"/>
            <a:chExt cx="4531159" cy="5091817"/>
          </a:xfrm>
        </p:grpSpPr>
        <p:grpSp>
          <p:nvGrpSpPr>
            <p:cNvPr name="Group 17" id="17"/>
            <p:cNvGrpSpPr/>
            <p:nvPr/>
          </p:nvGrpSpPr>
          <p:grpSpPr>
            <a:xfrm rot="0">
              <a:off x="0" y="500962"/>
              <a:ext cx="4531159" cy="4590855"/>
              <a:chOff x="0" y="0"/>
              <a:chExt cx="461738" cy="467821"/>
            </a:xfrm>
          </p:grpSpPr>
          <p:sp>
            <p:nvSpPr>
              <p:cNvPr name="Freeform 18" id="18"/>
              <p:cNvSpPr/>
              <p:nvPr/>
            </p:nvSpPr>
            <p:spPr>
              <a:xfrm flipH="false" flipV="false" rot="0">
                <a:off x="0" y="0"/>
                <a:ext cx="461738" cy="467821"/>
              </a:xfrm>
              <a:custGeom>
                <a:avLst/>
                <a:gdLst/>
                <a:ahLst/>
                <a:cxnLst/>
                <a:rect r="r" b="b" t="t" l="l"/>
                <a:pathLst>
                  <a:path h="467821" w="461738">
                    <a:moveTo>
                      <a:pt x="230869" y="0"/>
                    </a:moveTo>
                    <a:cubicBezTo>
                      <a:pt x="103364" y="0"/>
                      <a:pt x="0" y="104725"/>
                      <a:pt x="0" y="233911"/>
                    </a:cubicBezTo>
                    <a:cubicBezTo>
                      <a:pt x="0" y="363096"/>
                      <a:pt x="103364" y="467821"/>
                      <a:pt x="230869" y="467821"/>
                    </a:cubicBezTo>
                    <a:cubicBezTo>
                      <a:pt x="358374" y="467821"/>
                      <a:pt x="461738" y="363096"/>
                      <a:pt x="461738" y="233911"/>
                    </a:cubicBezTo>
                    <a:cubicBezTo>
                      <a:pt x="461738" y="104725"/>
                      <a:pt x="358374" y="0"/>
                      <a:pt x="230869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19" id="19"/>
              <p:cNvSpPr txBox="true"/>
              <p:nvPr/>
            </p:nvSpPr>
            <p:spPr>
              <a:xfrm>
                <a:off x="43288" y="15283"/>
                <a:ext cx="375162" cy="40868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239"/>
                  </a:lnSpc>
                </a:pPr>
              </a:p>
            </p:txBody>
          </p:sp>
        </p:grpSp>
        <p:sp>
          <p:nvSpPr>
            <p:cNvPr name="Freeform 20" id="20"/>
            <p:cNvSpPr/>
            <p:nvPr/>
          </p:nvSpPr>
          <p:spPr>
            <a:xfrm flipH="false" flipV="false" rot="0">
              <a:off x="310621" y="0"/>
              <a:ext cx="4047995" cy="5091817"/>
            </a:xfrm>
            <a:custGeom>
              <a:avLst/>
              <a:gdLst/>
              <a:ahLst/>
              <a:cxnLst/>
              <a:rect r="r" b="b" t="t" l="l"/>
              <a:pathLst>
                <a:path h="5091817" w="4047995">
                  <a:moveTo>
                    <a:pt x="0" y="0"/>
                  </a:moveTo>
                  <a:lnTo>
                    <a:pt x="4047994" y="0"/>
                  </a:lnTo>
                  <a:lnTo>
                    <a:pt x="4047994" y="5091817"/>
                  </a:lnTo>
                  <a:lnTo>
                    <a:pt x="0" y="509181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21" id="21"/>
          <p:cNvGrpSpPr/>
          <p:nvPr/>
        </p:nvGrpSpPr>
        <p:grpSpPr>
          <a:xfrm rot="0">
            <a:off x="14904012" y="2443162"/>
            <a:ext cx="3125361" cy="3963849"/>
            <a:chOff x="0" y="0"/>
            <a:chExt cx="4167147" cy="5285132"/>
          </a:xfrm>
        </p:grpSpPr>
        <p:grpSp>
          <p:nvGrpSpPr>
            <p:cNvPr name="Group 22" id="22"/>
            <p:cNvGrpSpPr/>
            <p:nvPr/>
          </p:nvGrpSpPr>
          <p:grpSpPr>
            <a:xfrm rot="0">
              <a:off x="0" y="319396"/>
              <a:ext cx="4167147" cy="4965736"/>
              <a:chOff x="0" y="0"/>
              <a:chExt cx="409112" cy="487514"/>
            </a:xfrm>
          </p:grpSpPr>
          <p:sp>
            <p:nvSpPr>
              <p:cNvPr name="Freeform 23" id="23"/>
              <p:cNvSpPr/>
              <p:nvPr/>
            </p:nvSpPr>
            <p:spPr>
              <a:xfrm flipH="false" flipV="false" rot="0">
                <a:off x="0" y="0"/>
                <a:ext cx="409112" cy="487514"/>
              </a:xfrm>
              <a:custGeom>
                <a:avLst/>
                <a:gdLst/>
                <a:ahLst/>
                <a:cxnLst/>
                <a:rect r="r" b="b" t="t" l="l"/>
                <a:pathLst>
                  <a:path h="487514" w="409112">
                    <a:moveTo>
                      <a:pt x="204556" y="0"/>
                    </a:moveTo>
                    <a:cubicBezTo>
                      <a:pt x="91583" y="0"/>
                      <a:pt x="0" y="109134"/>
                      <a:pt x="0" y="243757"/>
                    </a:cubicBezTo>
                    <a:cubicBezTo>
                      <a:pt x="0" y="378380"/>
                      <a:pt x="91583" y="487514"/>
                      <a:pt x="204556" y="487514"/>
                    </a:cubicBezTo>
                    <a:cubicBezTo>
                      <a:pt x="317529" y="487514"/>
                      <a:pt x="409112" y="378380"/>
                      <a:pt x="409112" y="243757"/>
                    </a:cubicBezTo>
                    <a:cubicBezTo>
                      <a:pt x="409112" y="109134"/>
                      <a:pt x="317529" y="0"/>
                      <a:pt x="204556" y="0"/>
                    </a:cubicBezTo>
                    <a:close/>
                  </a:path>
                </a:pathLst>
              </a:custGeom>
              <a:solidFill>
                <a:srgbClr val="00BF63"/>
              </a:solidFill>
            </p:spPr>
          </p:sp>
          <p:sp>
            <p:nvSpPr>
              <p:cNvPr name="TextBox 24" id="24"/>
              <p:cNvSpPr txBox="true"/>
              <p:nvPr/>
            </p:nvSpPr>
            <p:spPr>
              <a:xfrm>
                <a:off x="38354" y="17129"/>
                <a:ext cx="332403" cy="42468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239"/>
                  </a:lnSpc>
                </a:pPr>
              </a:p>
            </p:txBody>
          </p:sp>
        </p:grpSp>
        <p:sp>
          <p:nvSpPr>
            <p:cNvPr name="Freeform 25" id="25"/>
            <p:cNvSpPr/>
            <p:nvPr/>
          </p:nvSpPr>
          <p:spPr>
            <a:xfrm flipH="false" flipV="false" rot="0">
              <a:off x="244238" y="0"/>
              <a:ext cx="3600496" cy="5285132"/>
            </a:xfrm>
            <a:custGeom>
              <a:avLst/>
              <a:gdLst/>
              <a:ahLst/>
              <a:cxnLst/>
              <a:rect r="r" b="b" t="t" l="l"/>
              <a:pathLst>
                <a:path h="5285132" w="3600496">
                  <a:moveTo>
                    <a:pt x="0" y="0"/>
                  </a:moveTo>
                  <a:lnTo>
                    <a:pt x="3600496" y="0"/>
                  </a:lnTo>
                  <a:lnTo>
                    <a:pt x="3600496" y="5285132"/>
                  </a:lnTo>
                  <a:lnTo>
                    <a:pt x="0" y="52851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E1D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359181" y="7031334"/>
            <a:ext cx="6511333" cy="6511333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DDE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1564529" y="3363456"/>
            <a:ext cx="15158942" cy="5894844"/>
            <a:chOff x="0" y="0"/>
            <a:chExt cx="3992479" cy="155255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3992478" cy="1552551"/>
            </a:xfrm>
            <a:custGeom>
              <a:avLst/>
              <a:gdLst/>
              <a:ahLst/>
              <a:cxnLst/>
              <a:rect r="r" b="b" t="t" l="l"/>
              <a:pathLst>
                <a:path h="1552551" w="3992478">
                  <a:moveTo>
                    <a:pt x="26047" y="0"/>
                  </a:moveTo>
                  <a:lnTo>
                    <a:pt x="3966432" y="0"/>
                  </a:lnTo>
                  <a:cubicBezTo>
                    <a:pt x="3973340" y="0"/>
                    <a:pt x="3979965" y="2744"/>
                    <a:pt x="3984849" y="7629"/>
                  </a:cubicBezTo>
                  <a:cubicBezTo>
                    <a:pt x="3989734" y="12514"/>
                    <a:pt x="3992478" y="19139"/>
                    <a:pt x="3992478" y="26047"/>
                  </a:cubicBezTo>
                  <a:lnTo>
                    <a:pt x="3992478" y="1526505"/>
                  </a:lnTo>
                  <a:cubicBezTo>
                    <a:pt x="3992478" y="1540890"/>
                    <a:pt x="3980817" y="1552551"/>
                    <a:pt x="3966432" y="1552551"/>
                  </a:cubicBezTo>
                  <a:lnTo>
                    <a:pt x="26047" y="1552551"/>
                  </a:lnTo>
                  <a:cubicBezTo>
                    <a:pt x="11661" y="1552551"/>
                    <a:pt x="0" y="1540890"/>
                    <a:pt x="0" y="1526505"/>
                  </a:cubicBezTo>
                  <a:lnTo>
                    <a:pt x="0" y="26047"/>
                  </a:lnTo>
                  <a:cubicBezTo>
                    <a:pt x="0" y="11661"/>
                    <a:pt x="11661" y="0"/>
                    <a:pt x="26047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3992479" cy="158112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-1977005" y="-3546217"/>
            <a:ext cx="6294579" cy="6294579"/>
            <a:chOff x="0" y="0"/>
            <a:chExt cx="6350000" cy="635000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19B3A"/>
            </a:solidFill>
          </p:spPr>
        </p:sp>
      </p:grpSp>
      <p:sp>
        <p:nvSpPr>
          <p:cNvPr name="TextBox 9" id="9"/>
          <p:cNvSpPr txBox="true"/>
          <p:nvPr/>
        </p:nvSpPr>
        <p:spPr>
          <a:xfrm rot="0">
            <a:off x="3578943" y="4356214"/>
            <a:ext cx="9101" cy="18793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901"/>
              </a:lnSpc>
            </a:pPr>
          </a:p>
        </p:txBody>
      </p:sp>
      <p:sp>
        <p:nvSpPr>
          <p:cNvPr name="TextBox 10" id="10"/>
          <p:cNvSpPr txBox="true"/>
          <p:nvPr/>
        </p:nvSpPr>
        <p:spPr>
          <a:xfrm rot="0">
            <a:off x="1460043" y="4222864"/>
            <a:ext cx="15367914" cy="3813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486"/>
              </a:lnSpc>
            </a:pPr>
            <a:r>
              <a:rPr lang="en-US" b="true" sz="9300" spc="1116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APRESENTANDO-SE E APRESENTANDO OUTRAS PESSOAS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15948626" y="0"/>
            <a:ext cx="2339374" cy="1637562"/>
          </a:xfrm>
          <a:custGeom>
            <a:avLst/>
            <a:gdLst/>
            <a:ahLst/>
            <a:cxnLst/>
            <a:rect r="r" b="b" t="t" l="l"/>
            <a:pathLst>
              <a:path h="1637562" w="2339374">
                <a:moveTo>
                  <a:pt x="0" y="0"/>
                </a:moveTo>
                <a:lnTo>
                  <a:pt x="2339374" y="0"/>
                </a:lnTo>
                <a:lnTo>
                  <a:pt x="2339374" y="1637562"/>
                </a:lnTo>
                <a:lnTo>
                  <a:pt x="0" y="163756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2260908" y="345353"/>
            <a:ext cx="13766184" cy="1905935"/>
            <a:chOff x="0" y="0"/>
            <a:chExt cx="3625662" cy="501975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3625662" cy="501975"/>
            </a:xfrm>
            <a:custGeom>
              <a:avLst/>
              <a:gdLst/>
              <a:ahLst/>
              <a:cxnLst/>
              <a:rect r="r" b="b" t="t" l="l"/>
              <a:pathLst>
                <a:path h="501975" w="3625662">
                  <a:moveTo>
                    <a:pt x="28682" y="0"/>
                  </a:moveTo>
                  <a:lnTo>
                    <a:pt x="3596980" y="0"/>
                  </a:lnTo>
                  <a:cubicBezTo>
                    <a:pt x="3604587" y="0"/>
                    <a:pt x="3611882" y="3022"/>
                    <a:pt x="3617261" y="8401"/>
                  </a:cubicBezTo>
                  <a:cubicBezTo>
                    <a:pt x="3622640" y="13780"/>
                    <a:pt x="3625662" y="21075"/>
                    <a:pt x="3625662" y="28682"/>
                  </a:cubicBezTo>
                  <a:lnTo>
                    <a:pt x="3625662" y="473293"/>
                  </a:lnTo>
                  <a:cubicBezTo>
                    <a:pt x="3625662" y="480900"/>
                    <a:pt x="3622640" y="488195"/>
                    <a:pt x="3617261" y="493574"/>
                  </a:cubicBezTo>
                  <a:cubicBezTo>
                    <a:pt x="3611882" y="498953"/>
                    <a:pt x="3604587" y="501975"/>
                    <a:pt x="3596980" y="501975"/>
                  </a:cubicBezTo>
                  <a:lnTo>
                    <a:pt x="28682" y="501975"/>
                  </a:lnTo>
                  <a:cubicBezTo>
                    <a:pt x="21075" y="501975"/>
                    <a:pt x="13780" y="498953"/>
                    <a:pt x="8401" y="493574"/>
                  </a:cubicBezTo>
                  <a:cubicBezTo>
                    <a:pt x="3022" y="488195"/>
                    <a:pt x="0" y="480900"/>
                    <a:pt x="0" y="473293"/>
                  </a:cubicBezTo>
                  <a:lnTo>
                    <a:pt x="0" y="28682"/>
                  </a:lnTo>
                  <a:cubicBezTo>
                    <a:pt x="0" y="21075"/>
                    <a:pt x="3022" y="13780"/>
                    <a:pt x="8401" y="8401"/>
                  </a:cubicBezTo>
                  <a:cubicBezTo>
                    <a:pt x="13780" y="3022"/>
                    <a:pt x="21075" y="0"/>
                    <a:pt x="2868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28575"/>
              <a:ext cx="3625662" cy="5305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2374258" y="693484"/>
            <a:ext cx="13539484" cy="13906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199"/>
              </a:lnSpc>
            </a:pPr>
            <a:r>
              <a:rPr lang="en-US" b="true" sz="9999" spc="1199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APRESENTAÇÃO: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E1D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359181" y="7031334"/>
            <a:ext cx="6511333" cy="6511333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DDE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1977005" y="-3546217"/>
            <a:ext cx="6294579" cy="6294579"/>
            <a:chOff x="0" y="0"/>
            <a:chExt cx="6350000" cy="6350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19B3A"/>
            </a:solidFill>
          </p:spPr>
        </p:sp>
      </p:grpSp>
      <p:grpSp>
        <p:nvGrpSpPr>
          <p:cNvPr name="Group 6" id="6"/>
          <p:cNvGrpSpPr/>
          <p:nvPr/>
        </p:nvGrpSpPr>
        <p:grpSpPr>
          <a:xfrm rot="-10800000">
            <a:off x="2784674" y="5072681"/>
            <a:ext cx="12150015" cy="3917305"/>
            <a:chOff x="0" y="0"/>
            <a:chExt cx="2073073" cy="668383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073084" cy="668383"/>
            </a:xfrm>
            <a:custGeom>
              <a:avLst/>
              <a:gdLst/>
              <a:ahLst/>
              <a:cxnLst/>
              <a:rect r="r" b="b" t="t" l="l"/>
              <a:pathLst>
                <a:path h="668383" w="2073084">
                  <a:moveTo>
                    <a:pt x="1769174" y="0"/>
                  </a:moveTo>
                  <a:lnTo>
                    <a:pt x="282407" y="0"/>
                  </a:lnTo>
                  <a:cubicBezTo>
                    <a:pt x="126426" y="0"/>
                    <a:pt x="0" y="123512"/>
                    <a:pt x="0" y="252560"/>
                  </a:cubicBezTo>
                  <a:cubicBezTo>
                    <a:pt x="0" y="343352"/>
                    <a:pt x="66279" y="438492"/>
                    <a:pt x="162037" y="482634"/>
                  </a:cubicBezTo>
                  <a:lnTo>
                    <a:pt x="162037" y="668383"/>
                  </a:lnTo>
                  <a:lnTo>
                    <a:pt x="353844" y="508915"/>
                  </a:lnTo>
                  <a:lnTo>
                    <a:pt x="1769174" y="508915"/>
                  </a:lnTo>
                  <a:cubicBezTo>
                    <a:pt x="1946635" y="508915"/>
                    <a:pt x="2073073" y="385403"/>
                    <a:pt x="2073073" y="252557"/>
                  </a:cubicBezTo>
                  <a:cubicBezTo>
                    <a:pt x="2073084" y="123512"/>
                    <a:pt x="1946635" y="0"/>
                    <a:pt x="1769174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9525"/>
              <a:ext cx="2073073" cy="4683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5948626" y="0"/>
            <a:ext cx="2339374" cy="1637562"/>
          </a:xfrm>
          <a:custGeom>
            <a:avLst/>
            <a:gdLst/>
            <a:ahLst/>
            <a:cxnLst/>
            <a:rect r="r" b="b" t="t" l="l"/>
            <a:pathLst>
              <a:path h="1637562" w="2339374">
                <a:moveTo>
                  <a:pt x="0" y="0"/>
                </a:moveTo>
                <a:lnTo>
                  <a:pt x="2339374" y="0"/>
                </a:lnTo>
                <a:lnTo>
                  <a:pt x="2339374" y="1637562"/>
                </a:lnTo>
                <a:lnTo>
                  <a:pt x="0" y="163756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1646367" y="358412"/>
            <a:ext cx="14995266" cy="2113458"/>
            <a:chOff x="0" y="0"/>
            <a:chExt cx="3949371" cy="556631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3949371" cy="556631"/>
            </a:xfrm>
            <a:custGeom>
              <a:avLst/>
              <a:gdLst/>
              <a:ahLst/>
              <a:cxnLst/>
              <a:rect r="r" b="b" t="t" l="l"/>
              <a:pathLst>
                <a:path h="556631" w="3949371">
                  <a:moveTo>
                    <a:pt x="26331" y="0"/>
                  </a:moveTo>
                  <a:lnTo>
                    <a:pt x="3923040" y="0"/>
                  </a:lnTo>
                  <a:cubicBezTo>
                    <a:pt x="3930023" y="0"/>
                    <a:pt x="3936721" y="2774"/>
                    <a:pt x="3941659" y="7712"/>
                  </a:cubicBezTo>
                  <a:cubicBezTo>
                    <a:pt x="3946596" y="12650"/>
                    <a:pt x="3949371" y="19347"/>
                    <a:pt x="3949371" y="26331"/>
                  </a:cubicBezTo>
                  <a:lnTo>
                    <a:pt x="3949371" y="530300"/>
                  </a:lnTo>
                  <a:cubicBezTo>
                    <a:pt x="3949371" y="537283"/>
                    <a:pt x="3946596" y="543981"/>
                    <a:pt x="3941659" y="548919"/>
                  </a:cubicBezTo>
                  <a:cubicBezTo>
                    <a:pt x="3936721" y="553857"/>
                    <a:pt x="3930023" y="556631"/>
                    <a:pt x="3923040" y="556631"/>
                  </a:cubicBezTo>
                  <a:lnTo>
                    <a:pt x="26331" y="556631"/>
                  </a:lnTo>
                  <a:cubicBezTo>
                    <a:pt x="19347" y="556631"/>
                    <a:pt x="12650" y="553857"/>
                    <a:pt x="7712" y="548919"/>
                  </a:cubicBezTo>
                  <a:cubicBezTo>
                    <a:pt x="2774" y="543981"/>
                    <a:pt x="0" y="537283"/>
                    <a:pt x="0" y="530300"/>
                  </a:cubicBezTo>
                  <a:lnTo>
                    <a:pt x="0" y="26331"/>
                  </a:lnTo>
                  <a:cubicBezTo>
                    <a:pt x="0" y="19347"/>
                    <a:pt x="2774" y="12650"/>
                    <a:pt x="7712" y="7712"/>
                  </a:cubicBezTo>
                  <a:cubicBezTo>
                    <a:pt x="12650" y="2774"/>
                    <a:pt x="19347" y="0"/>
                    <a:pt x="26331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28575"/>
              <a:ext cx="3949371" cy="5852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TextBox 13" id="13"/>
          <p:cNvSpPr txBox="true"/>
          <p:nvPr/>
        </p:nvSpPr>
        <p:spPr>
          <a:xfrm rot="0">
            <a:off x="845882" y="750974"/>
            <a:ext cx="16596236" cy="12630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180"/>
              </a:lnSpc>
            </a:pPr>
            <a:r>
              <a:rPr lang="en-US" b="true" sz="9000" spc="1080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APRESENTANDO-SE: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3578943" y="4356214"/>
            <a:ext cx="9101" cy="18793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901"/>
              </a:lnSpc>
            </a:pPr>
          </a:p>
        </p:txBody>
      </p:sp>
      <p:sp>
        <p:nvSpPr>
          <p:cNvPr name="TextBox 15" id="15"/>
          <p:cNvSpPr txBox="true"/>
          <p:nvPr/>
        </p:nvSpPr>
        <p:spPr>
          <a:xfrm rot="0">
            <a:off x="3858971" y="6498373"/>
            <a:ext cx="10001421" cy="2057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00"/>
              </a:lnSpc>
            </a:pPr>
            <a:r>
              <a:rPr lang="en-US" b="true" sz="5000" spc="600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OLÁ, MEU NOME É...</a:t>
            </a:r>
          </a:p>
          <a:p>
            <a:pPr algn="ctr">
              <a:lnSpc>
                <a:spcPts val="5100"/>
              </a:lnSpc>
            </a:pPr>
            <a:r>
              <a:rPr lang="en-US" b="true" sz="5000" spc="600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OU</a:t>
            </a:r>
          </a:p>
          <a:p>
            <a:pPr algn="ctr">
              <a:lnSpc>
                <a:spcPts val="5100"/>
              </a:lnSpc>
            </a:pPr>
            <a:r>
              <a:rPr lang="en-US" b="true" sz="5000" spc="600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OI, EU SOU...</a:t>
            </a:r>
          </a:p>
        </p:txBody>
      </p:sp>
      <p:grpSp>
        <p:nvGrpSpPr>
          <p:cNvPr name="Group 16" id="16"/>
          <p:cNvGrpSpPr/>
          <p:nvPr/>
        </p:nvGrpSpPr>
        <p:grpSpPr>
          <a:xfrm rot="0">
            <a:off x="14300318" y="2057816"/>
            <a:ext cx="2958982" cy="3526038"/>
            <a:chOff x="0" y="0"/>
            <a:chExt cx="409112" cy="487514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409112" cy="487514"/>
            </a:xfrm>
            <a:custGeom>
              <a:avLst/>
              <a:gdLst/>
              <a:ahLst/>
              <a:cxnLst/>
              <a:rect r="r" b="b" t="t" l="l"/>
              <a:pathLst>
                <a:path h="487514" w="409112">
                  <a:moveTo>
                    <a:pt x="204556" y="0"/>
                  </a:moveTo>
                  <a:cubicBezTo>
                    <a:pt x="91583" y="0"/>
                    <a:pt x="0" y="109134"/>
                    <a:pt x="0" y="243757"/>
                  </a:cubicBezTo>
                  <a:cubicBezTo>
                    <a:pt x="0" y="378380"/>
                    <a:pt x="91583" y="487514"/>
                    <a:pt x="204556" y="487514"/>
                  </a:cubicBezTo>
                  <a:cubicBezTo>
                    <a:pt x="317529" y="487514"/>
                    <a:pt x="409112" y="378380"/>
                    <a:pt x="409112" y="243757"/>
                  </a:cubicBezTo>
                  <a:cubicBezTo>
                    <a:pt x="409112" y="109134"/>
                    <a:pt x="317529" y="0"/>
                    <a:pt x="204556" y="0"/>
                  </a:cubicBezTo>
                  <a:close/>
                </a:path>
              </a:pathLst>
            </a:custGeom>
            <a:solidFill>
              <a:srgbClr val="00BF63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38354" y="17129"/>
              <a:ext cx="332403" cy="4246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Freeform 19" id="19"/>
          <p:cNvSpPr/>
          <p:nvPr/>
        </p:nvSpPr>
        <p:spPr>
          <a:xfrm flipH="false" flipV="false" rot="0">
            <a:off x="14473745" y="1831021"/>
            <a:ext cx="2556618" cy="3752833"/>
          </a:xfrm>
          <a:custGeom>
            <a:avLst/>
            <a:gdLst/>
            <a:ahLst/>
            <a:cxnLst/>
            <a:rect r="r" b="b" t="t" l="l"/>
            <a:pathLst>
              <a:path h="3752833" w="2556618">
                <a:moveTo>
                  <a:pt x="0" y="0"/>
                </a:moveTo>
                <a:lnTo>
                  <a:pt x="2556618" y="0"/>
                </a:lnTo>
                <a:lnTo>
                  <a:pt x="2556618" y="3752833"/>
                </a:lnTo>
                <a:lnTo>
                  <a:pt x="0" y="375283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0" id="20"/>
          <p:cNvGrpSpPr/>
          <p:nvPr/>
        </p:nvGrpSpPr>
        <p:grpSpPr>
          <a:xfrm rot="0">
            <a:off x="385401" y="2986263"/>
            <a:ext cx="5824655" cy="1742608"/>
            <a:chOff x="0" y="0"/>
            <a:chExt cx="1534066" cy="458959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534066" cy="458959"/>
            </a:xfrm>
            <a:custGeom>
              <a:avLst/>
              <a:gdLst/>
              <a:ahLst/>
              <a:cxnLst/>
              <a:rect r="r" b="b" t="t" l="l"/>
              <a:pathLst>
                <a:path h="458959" w="1534066">
                  <a:moveTo>
                    <a:pt x="67787" y="0"/>
                  </a:moveTo>
                  <a:lnTo>
                    <a:pt x="1466278" y="0"/>
                  </a:lnTo>
                  <a:cubicBezTo>
                    <a:pt x="1484256" y="0"/>
                    <a:pt x="1501499" y="7142"/>
                    <a:pt x="1514211" y="19854"/>
                  </a:cubicBezTo>
                  <a:cubicBezTo>
                    <a:pt x="1526924" y="32567"/>
                    <a:pt x="1534066" y="49809"/>
                    <a:pt x="1534066" y="67787"/>
                  </a:cubicBezTo>
                  <a:lnTo>
                    <a:pt x="1534066" y="391171"/>
                  </a:lnTo>
                  <a:cubicBezTo>
                    <a:pt x="1534066" y="409150"/>
                    <a:pt x="1526924" y="426392"/>
                    <a:pt x="1514211" y="439104"/>
                  </a:cubicBezTo>
                  <a:cubicBezTo>
                    <a:pt x="1501499" y="451817"/>
                    <a:pt x="1484256" y="458959"/>
                    <a:pt x="1466278" y="458959"/>
                  </a:cubicBezTo>
                  <a:lnTo>
                    <a:pt x="67787" y="458959"/>
                  </a:lnTo>
                  <a:cubicBezTo>
                    <a:pt x="49809" y="458959"/>
                    <a:pt x="32567" y="451817"/>
                    <a:pt x="19854" y="439104"/>
                  </a:cubicBezTo>
                  <a:cubicBezTo>
                    <a:pt x="7142" y="426392"/>
                    <a:pt x="0" y="409150"/>
                    <a:pt x="0" y="391171"/>
                  </a:cubicBezTo>
                  <a:lnTo>
                    <a:pt x="0" y="67787"/>
                  </a:lnTo>
                  <a:cubicBezTo>
                    <a:pt x="0" y="49809"/>
                    <a:pt x="7142" y="32567"/>
                    <a:pt x="19854" y="19854"/>
                  </a:cubicBezTo>
                  <a:cubicBezTo>
                    <a:pt x="32567" y="7142"/>
                    <a:pt x="49809" y="0"/>
                    <a:pt x="67787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2" id="22"/>
            <p:cNvSpPr txBox="true"/>
            <p:nvPr/>
          </p:nvSpPr>
          <p:spPr>
            <a:xfrm>
              <a:off x="0" y="-28575"/>
              <a:ext cx="1534066" cy="48753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TextBox 23" id="23"/>
          <p:cNvSpPr txBox="true"/>
          <p:nvPr/>
        </p:nvSpPr>
        <p:spPr>
          <a:xfrm rot="0">
            <a:off x="1028700" y="3080327"/>
            <a:ext cx="4561812" cy="16116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59"/>
              </a:lnSpc>
            </a:pPr>
            <a:r>
              <a:rPr lang="en-US" b="true" sz="2999" spc="359">
                <a:solidFill>
                  <a:srgbClr val="38B6FF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SOU = TO BE IN THE PRESENT CONJUGATION FOR "I"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E1D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359181" y="7031334"/>
            <a:ext cx="6511333" cy="6511333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DDE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1977005" y="-3546217"/>
            <a:ext cx="6294579" cy="6294579"/>
            <a:chOff x="0" y="0"/>
            <a:chExt cx="6350000" cy="6350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19B3A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2606903" y="358412"/>
            <a:ext cx="13074195" cy="2951940"/>
            <a:chOff x="0" y="0"/>
            <a:chExt cx="3443409" cy="77746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443409" cy="777466"/>
            </a:xfrm>
            <a:custGeom>
              <a:avLst/>
              <a:gdLst/>
              <a:ahLst/>
              <a:cxnLst/>
              <a:rect r="r" b="b" t="t" l="l"/>
              <a:pathLst>
                <a:path h="777466" w="3443409">
                  <a:moveTo>
                    <a:pt x="30200" y="0"/>
                  </a:moveTo>
                  <a:lnTo>
                    <a:pt x="3413209" y="0"/>
                  </a:lnTo>
                  <a:cubicBezTo>
                    <a:pt x="3421219" y="0"/>
                    <a:pt x="3428900" y="3182"/>
                    <a:pt x="3434564" y="8845"/>
                  </a:cubicBezTo>
                  <a:cubicBezTo>
                    <a:pt x="3440228" y="14509"/>
                    <a:pt x="3443409" y="22190"/>
                    <a:pt x="3443409" y="30200"/>
                  </a:cubicBezTo>
                  <a:lnTo>
                    <a:pt x="3443409" y="747266"/>
                  </a:lnTo>
                  <a:cubicBezTo>
                    <a:pt x="3443409" y="763945"/>
                    <a:pt x="3429888" y="777466"/>
                    <a:pt x="3413209" y="777466"/>
                  </a:cubicBezTo>
                  <a:lnTo>
                    <a:pt x="30200" y="777466"/>
                  </a:lnTo>
                  <a:cubicBezTo>
                    <a:pt x="22190" y="777466"/>
                    <a:pt x="14509" y="774284"/>
                    <a:pt x="8845" y="768620"/>
                  </a:cubicBezTo>
                  <a:cubicBezTo>
                    <a:pt x="3182" y="762957"/>
                    <a:pt x="0" y="755275"/>
                    <a:pt x="0" y="747266"/>
                  </a:cubicBezTo>
                  <a:lnTo>
                    <a:pt x="0" y="30200"/>
                  </a:lnTo>
                  <a:cubicBezTo>
                    <a:pt x="0" y="13521"/>
                    <a:pt x="13521" y="0"/>
                    <a:pt x="302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28575"/>
              <a:ext cx="3443409" cy="8060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5948626" y="0"/>
            <a:ext cx="2339374" cy="1637562"/>
          </a:xfrm>
          <a:custGeom>
            <a:avLst/>
            <a:gdLst/>
            <a:ahLst/>
            <a:cxnLst/>
            <a:rect r="r" b="b" t="t" l="l"/>
            <a:pathLst>
              <a:path h="1637562" w="2339374">
                <a:moveTo>
                  <a:pt x="0" y="0"/>
                </a:moveTo>
                <a:lnTo>
                  <a:pt x="2339374" y="0"/>
                </a:lnTo>
                <a:lnTo>
                  <a:pt x="2339374" y="1637562"/>
                </a:lnTo>
                <a:lnTo>
                  <a:pt x="0" y="163756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5171745" y="3579837"/>
            <a:ext cx="7944510" cy="6544290"/>
          </a:xfrm>
          <a:custGeom>
            <a:avLst/>
            <a:gdLst/>
            <a:ahLst/>
            <a:cxnLst/>
            <a:rect r="r" b="b" t="t" l="l"/>
            <a:pathLst>
              <a:path h="6544290" w="7944510">
                <a:moveTo>
                  <a:pt x="0" y="0"/>
                </a:moveTo>
                <a:lnTo>
                  <a:pt x="7944510" y="0"/>
                </a:lnTo>
                <a:lnTo>
                  <a:pt x="7944510" y="6544289"/>
                </a:lnTo>
                <a:lnTo>
                  <a:pt x="0" y="654428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2606903" y="755218"/>
            <a:ext cx="13074195" cy="2263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364"/>
              </a:lnSpc>
            </a:pPr>
            <a:r>
              <a:rPr lang="en-US" b="true" sz="8200" spc="984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PRAZER EM CONHECER VOCÊ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3578943" y="4356214"/>
            <a:ext cx="9101" cy="18793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901"/>
              </a:lnSpc>
            </a:pP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E1D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359181" y="7031334"/>
            <a:ext cx="6511333" cy="6511333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DDE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1977005" y="-3546217"/>
            <a:ext cx="6294579" cy="6294579"/>
            <a:chOff x="0" y="0"/>
            <a:chExt cx="6350000" cy="6350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19B3A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3651058" y="227846"/>
            <a:ext cx="10403728" cy="2700338"/>
            <a:chOff x="0" y="0"/>
            <a:chExt cx="2740076" cy="7112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740088" cy="711200"/>
            </a:xfrm>
            <a:custGeom>
              <a:avLst/>
              <a:gdLst/>
              <a:ahLst/>
              <a:cxnLst/>
              <a:rect r="r" b="b" t="t" l="l"/>
              <a:pathLst>
                <a:path h="711200" w="2740088">
                  <a:moveTo>
                    <a:pt x="2424815" y="0"/>
                  </a:moveTo>
                  <a:lnTo>
                    <a:pt x="282407" y="0"/>
                  </a:lnTo>
                  <a:cubicBezTo>
                    <a:pt x="126426" y="0"/>
                    <a:pt x="0" y="123512"/>
                    <a:pt x="0" y="275871"/>
                  </a:cubicBezTo>
                  <a:cubicBezTo>
                    <a:pt x="0" y="386169"/>
                    <a:pt x="66279" y="481310"/>
                    <a:pt x="162037" y="525451"/>
                  </a:cubicBezTo>
                  <a:lnTo>
                    <a:pt x="162037" y="711200"/>
                  </a:lnTo>
                  <a:lnTo>
                    <a:pt x="353844" y="551732"/>
                  </a:lnTo>
                  <a:lnTo>
                    <a:pt x="2424815" y="551732"/>
                  </a:lnTo>
                  <a:cubicBezTo>
                    <a:pt x="2613639" y="551732"/>
                    <a:pt x="2740076" y="428220"/>
                    <a:pt x="2740076" y="275861"/>
                  </a:cubicBezTo>
                  <a:cubicBezTo>
                    <a:pt x="2740088" y="123512"/>
                    <a:pt x="2613639" y="0"/>
                    <a:pt x="2424815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9525"/>
              <a:ext cx="2740076" cy="5111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-10800000">
            <a:off x="6798862" y="2306730"/>
            <a:ext cx="8411733" cy="2700338"/>
            <a:chOff x="0" y="0"/>
            <a:chExt cx="2215436" cy="7112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215447" cy="711200"/>
            </a:xfrm>
            <a:custGeom>
              <a:avLst/>
              <a:gdLst/>
              <a:ahLst/>
              <a:cxnLst/>
              <a:rect r="r" b="b" t="t" l="l"/>
              <a:pathLst>
                <a:path h="711200" w="2215447">
                  <a:moveTo>
                    <a:pt x="1909112" y="0"/>
                  </a:moveTo>
                  <a:lnTo>
                    <a:pt x="282407" y="0"/>
                  </a:lnTo>
                  <a:cubicBezTo>
                    <a:pt x="126426" y="0"/>
                    <a:pt x="0" y="123512"/>
                    <a:pt x="0" y="275871"/>
                  </a:cubicBezTo>
                  <a:cubicBezTo>
                    <a:pt x="0" y="386169"/>
                    <a:pt x="66279" y="481310"/>
                    <a:pt x="162037" y="525451"/>
                  </a:cubicBezTo>
                  <a:lnTo>
                    <a:pt x="162037" y="711200"/>
                  </a:lnTo>
                  <a:lnTo>
                    <a:pt x="353844" y="551732"/>
                  </a:lnTo>
                  <a:lnTo>
                    <a:pt x="1909112" y="551732"/>
                  </a:lnTo>
                  <a:cubicBezTo>
                    <a:pt x="2088998" y="551732"/>
                    <a:pt x="2215436" y="428220"/>
                    <a:pt x="2215436" y="275861"/>
                  </a:cubicBezTo>
                  <a:cubicBezTo>
                    <a:pt x="2215447" y="123512"/>
                    <a:pt x="2088998" y="0"/>
                    <a:pt x="1909112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9525"/>
              <a:ext cx="2215436" cy="5111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4262407" y="257175"/>
            <a:ext cx="9181030" cy="2057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00"/>
              </a:lnSpc>
            </a:pPr>
            <a:r>
              <a:rPr lang="en-US" b="true" sz="5000" spc="600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OLÁ, MEU NOME É MARINA, QUAL É O SEU NOME?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7342438" y="3285990"/>
            <a:ext cx="7581324" cy="13811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00"/>
              </a:lnSpc>
            </a:pPr>
            <a:r>
              <a:rPr lang="en-US" b="true" sz="5000" spc="600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MEU NOME É GABRIEL</a:t>
            </a:r>
          </a:p>
        </p:txBody>
      </p:sp>
      <p:grpSp>
        <p:nvGrpSpPr>
          <p:cNvPr name="Group 14" id="14"/>
          <p:cNvGrpSpPr/>
          <p:nvPr/>
        </p:nvGrpSpPr>
        <p:grpSpPr>
          <a:xfrm rot="0">
            <a:off x="3819813" y="5337360"/>
            <a:ext cx="9623624" cy="2700338"/>
            <a:chOff x="0" y="0"/>
            <a:chExt cx="2534617" cy="7112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2534628" cy="711200"/>
            </a:xfrm>
            <a:custGeom>
              <a:avLst/>
              <a:gdLst/>
              <a:ahLst/>
              <a:cxnLst/>
              <a:rect r="r" b="b" t="t" l="l"/>
              <a:pathLst>
                <a:path h="711200" w="2534628">
                  <a:moveTo>
                    <a:pt x="2222856" y="0"/>
                  </a:moveTo>
                  <a:lnTo>
                    <a:pt x="282407" y="0"/>
                  </a:lnTo>
                  <a:cubicBezTo>
                    <a:pt x="126426" y="0"/>
                    <a:pt x="0" y="123512"/>
                    <a:pt x="0" y="275871"/>
                  </a:cubicBezTo>
                  <a:cubicBezTo>
                    <a:pt x="0" y="386169"/>
                    <a:pt x="66279" y="481310"/>
                    <a:pt x="162037" y="525451"/>
                  </a:cubicBezTo>
                  <a:lnTo>
                    <a:pt x="162037" y="711200"/>
                  </a:lnTo>
                  <a:lnTo>
                    <a:pt x="353844" y="551732"/>
                  </a:lnTo>
                  <a:lnTo>
                    <a:pt x="2222856" y="551732"/>
                  </a:lnTo>
                  <a:cubicBezTo>
                    <a:pt x="2408180" y="551732"/>
                    <a:pt x="2534617" y="428220"/>
                    <a:pt x="2534617" y="275861"/>
                  </a:cubicBezTo>
                  <a:cubicBezTo>
                    <a:pt x="2534628" y="123512"/>
                    <a:pt x="2408180" y="0"/>
                    <a:pt x="2222856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9525"/>
              <a:ext cx="2534617" cy="5111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4445974" y="5695950"/>
            <a:ext cx="8371302" cy="13811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00"/>
              </a:lnSpc>
            </a:pPr>
            <a:r>
              <a:rPr lang="en-US" b="true" sz="5000" spc="600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PRAZER EM CONHECÊ-LO!</a:t>
            </a:r>
          </a:p>
        </p:txBody>
      </p:sp>
      <p:grpSp>
        <p:nvGrpSpPr>
          <p:cNvPr name="Group 18" id="18"/>
          <p:cNvGrpSpPr/>
          <p:nvPr/>
        </p:nvGrpSpPr>
        <p:grpSpPr>
          <a:xfrm rot="-10800000">
            <a:off x="4665920" y="7276185"/>
            <a:ext cx="10544675" cy="2700338"/>
            <a:chOff x="0" y="0"/>
            <a:chExt cx="2777198" cy="711200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2777210" cy="711200"/>
            </a:xfrm>
            <a:custGeom>
              <a:avLst/>
              <a:gdLst/>
              <a:ahLst/>
              <a:cxnLst/>
              <a:rect r="r" b="b" t="t" l="l"/>
              <a:pathLst>
                <a:path h="711200" w="2777210">
                  <a:moveTo>
                    <a:pt x="2461305" y="0"/>
                  </a:moveTo>
                  <a:lnTo>
                    <a:pt x="282407" y="0"/>
                  </a:lnTo>
                  <a:cubicBezTo>
                    <a:pt x="126426" y="0"/>
                    <a:pt x="0" y="123512"/>
                    <a:pt x="0" y="275871"/>
                  </a:cubicBezTo>
                  <a:cubicBezTo>
                    <a:pt x="0" y="386169"/>
                    <a:pt x="66279" y="481310"/>
                    <a:pt x="162037" y="525451"/>
                  </a:cubicBezTo>
                  <a:lnTo>
                    <a:pt x="162037" y="711200"/>
                  </a:lnTo>
                  <a:lnTo>
                    <a:pt x="353844" y="551732"/>
                  </a:lnTo>
                  <a:lnTo>
                    <a:pt x="2461305" y="551732"/>
                  </a:lnTo>
                  <a:cubicBezTo>
                    <a:pt x="2650761" y="551732"/>
                    <a:pt x="2777198" y="428220"/>
                    <a:pt x="2777198" y="275861"/>
                  </a:cubicBezTo>
                  <a:cubicBezTo>
                    <a:pt x="2777210" y="123512"/>
                    <a:pt x="2650761" y="0"/>
                    <a:pt x="2461305" y="0"/>
                  </a:cubicBezTo>
                  <a:close/>
                </a:path>
              </a:pathLst>
            </a:custGeom>
            <a:solidFill>
              <a:srgbClr val="C1FF72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9525"/>
              <a:ext cx="2777198" cy="5111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5288494" y="8313923"/>
            <a:ext cx="9378525" cy="13811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00"/>
              </a:lnSpc>
            </a:pPr>
            <a:r>
              <a:rPr lang="en-US" b="true" sz="5000" spc="600">
                <a:solidFill>
                  <a:srgbClr val="000000"/>
                </a:solidFill>
                <a:latin typeface="Montserrat Light Bold"/>
                <a:ea typeface="Montserrat Light Bold"/>
                <a:cs typeface="Montserrat Light Bold"/>
                <a:sym typeface="Montserrat Light Bold"/>
              </a:rPr>
              <a:t>PRAZER EM CONHECER VOCÊ TAMBÉM!</a:t>
            </a:r>
          </a:p>
        </p:txBody>
      </p:sp>
      <p:sp>
        <p:nvSpPr>
          <p:cNvPr name="Freeform 22" id="22"/>
          <p:cNvSpPr/>
          <p:nvPr/>
        </p:nvSpPr>
        <p:spPr>
          <a:xfrm flipH="false" flipV="false" rot="0">
            <a:off x="15948626" y="0"/>
            <a:ext cx="2339374" cy="1637562"/>
          </a:xfrm>
          <a:custGeom>
            <a:avLst/>
            <a:gdLst/>
            <a:ahLst/>
            <a:cxnLst/>
            <a:rect r="r" b="b" t="t" l="l"/>
            <a:pathLst>
              <a:path h="1637562" w="2339374">
                <a:moveTo>
                  <a:pt x="0" y="0"/>
                </a:moveTo>
                <a:lnTo>
                  <a:pt x="2339374" y="0"/>
                </a:lnTo>
                <a:lnTo>
                  <a:pt x="2339374" y="1637562"/>
                </a:lnTo>
                <a:lnTo>
                  <a:pt x="0" y="163756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23" id="23"/>
          <p:cNvGrpSpPr/>
          <p:nvPr/>
        </p:nvGrpSpPr>
        <p:grpSpPr>
          <a:xfrm rot="0">
            <a:off x="421444" y="2524787"/>
            <a:ext cx="3398369" cy="3818863"/>
            <a:chOff x="0" y="0"/>
            <a:chExt cx="4531159" cy="5091817"/>
          </a:xfrm>
        </p:grpSpPr>
        <p:grpSp>
          <p:nvGrpSpPr>
            <p:cNvPr name="Group 24" id="24"/>
            <p:cNvGrpSpPr/>
            <p:nvPr/>
          </p:nvGrpSpPr>
          <p:grpSpPr>
            <a:xfrm rot="0">
              <a:off x="0" y="500962"/>
              <a:ext cx="4531159" cy="4590855"/>
              <a:chOff x="0" y="0"/>
              <a:chExt cx="461738" cy="467821"/>
            </a:xfrm>
          </p:grpSpPr>
          <p:sp>
            <p:nvSpPr>
              <p:cNvPr name="Freeform 25" id="25"/>
              <p:cNvSpPr/>
              <p:nvPr/>
            </p:nvSpPr>
            <p:spPr>
              <a:xfrm flipH="false" flipV="false" rot="0">
                <a:off x="0" y="0"/>
                <a:ext cx="461738" cy="467821"/>
              </a:xfrm>
              <a:custGeom>
                <a:avLst/>
                <a:gdLst/>
                <a:ahLst/>
                <a:cxnLst/>
                <a:rect r="r" b="b" t="t" l="l"/>
                <a:pathLst>
                  <a:path h="467821" w="461738">
                    <a:moveTo>
                      <a:pt x="230869" y="0"/>
                    </a:moveTo>
                    <a:cubicBezTo>
                      <a:pt x="103364" y="0"/>
                      <a:pt x="0" y="104725"/>
                      <a:pt x="0" y="233911"/>
                    </a:cubicBezTo>
                    <a:cubicBezTo>
                      <a:pt x="0" y="363096"/>
                      <a:pt x="103364" y="467821"/>
                      <a:pt x="230869" y="467821"/>
                    </a:cubicBezTo>
                    <a:cubicBezTo>
                      <a:pt x="358374" y="467821"/>
                      <a:pt x="461738" y="363096"/>
                      <a:pt x="461738" y="233911"/>
                    </a:cubicBezTo>
                    <a:cubicBezTo>
                      <a:pt x="461738" y="104725"/>
                      <a:pt x="358374" y="0"/>
                      <a:pt x="230869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26" id="26"/>
              <p:cNvSpPr txBox="true"/>
              <p:nvPr/>
            </p:nvSpPr>
            <p:spPr>
              <a:xfrm>
                <a:off x="43288" y="15283"/>
                <a:ext cx="375162" cy="40868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239"/>
                  </a:lnSpc>
                </a:pPr>
              </a:p>
            </p:txBody>
          </p:sp>
        </p:grpSp>
        <p:sp>
          <p:nvSpPr>
            <p:cNvPr name="Freeform 27" id="27"/>
            <p:cNvSpPr/>
            <p:nvPr/>
          </p:nvSpPr>
          <p:spPr>
            <a:xfrm flipH="false" flipV="false" rot="0">
              <a:off x="310621" y="0"/>
              <a:ext cx="4047995" cy="5091817"/>
            </a:xfrm>
            <a:custGeom>
              <a:avLst/>
              <a:gdLst/>
              <a:ahLst/>
              <a:cxnLst/>
              <a:rect r="r" b="b" t="t" l="l"/>
              <a:pathLst>
                <a:path h="5091817" w="4047995">
                  <a:moveTo>
                    <a:pt x="0" y="0"/>
                  </a:moveTo>
                  <a:lnTo>
                    <a:pt x="4047994" y="0"/>
                  </a:lnTo>
                  <a:lnTo>
                    <a:pt x="4047994" y="5091817"/>
                  </a:lnTo>
                  <a:lnTo>
                    <a:pt x="0" y="509181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28" id="28"/>
          <p:cNvGrpSpPr/>
          <p:nvPr/>
        </p:nvGrpSpPr>
        <p:grpSpPr>
          <a:xfrm rot="0">
            <a:off x="14923762" y="3883694"/>
            <a:ext cx="2958982" cy="3526038"/>
            <a:chOff x="0" y="0"/>
            <a:chExt cx="409112" cy="487514"/>
          </a:xfrm>
        </p:grpSpPr>
        <p:sp>
          <p:nvSpPr>
            <p:cNvPr name="Freeform 29" id="29"/>
            <p:cNvSpPr/>
            <p:nvPr/>
          </p:nvSpPr>
          <p:spPr>
            <a:xfrm flipH="false" flipV="false" rot="0">
              <a:off x="0" y="0"/>
              <a:ext cx="409112" cy="487514"/>
            </a:xfrm>
            <a:custGeom>
              <a:avLst/>
              <a:gdLst/>
              <a:ahLst/>
              <a:cxnLst/>
              <a:rect r="r" b="b" t="t" l="l"/>
              <a:pathLst>
                <a:path h="487514" w="409112">
                  <a:moveTo>
                    <a:pt x="204556" y="0"/>
                  </a:moveTo>
                  <a:cubicBezTo>
                    <a:pt x="91583" y="0"/>
                    <a:pt x="0" y="109134"/>
                    <a:pt x="0" y="243757"/>
                  </a:cubicBezTo>
                  <a:cubicBezTo>
                    <a:pt x="0" y="378380"/>
                    <a:pt x="91583" y="487514"/>
                    <a:pt x="204556" y="487514"/>
                  </a:cubicBezTo>
                  <a:cubicBezTo>
                    <a:pt x="317529" y="487514"/>
                    <a:pt x="409112" y="378380"/>
                    <a:pt x="409112" y="243757"/>
                  </a:cubicBezTo>
                  <a:cubicBezTo>
                    <a:pt x="409112" y="109134"/>
                    <a:pt x="317529" y="0"/>
                    <a:pt x="204556" y="0"/>
                  </a:cubicBezTo>
                  <a:close/>
                </a:path>
              </a:pathLst>
            </a:custGeom>
            <a:solidFill>
              <a:srgbClr val="00BF63"/>
            </a:solidFill>
          </p:spPr>
        </p:sp>
        <p:sp>
          <p:nvSpPr>
            <p:cNvPr name="TextBox 30" id="30"/>
            <p:cNvSpPr txBox="true"/>
            <p:nvPr/>
          </p:nvSpPr>
          <p:spPr>
            <a:xfrm>
              <a:off x="38354" y="17129"/>
              <a:ext cx="332403" cy="4246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</a:pPr>
            </a:p>
          </p:txBody>
        </p:sp>
      </p:grpSp>
      <p:sp>
        <p:nvSpPr>
          <p:cNvPr name="Freeform 31" id="31"/>
          <p:cNvSpPr/>
          <p:nvPr/>
        </p:nvSpPr>
        <p:spPr>
          <a:xfrm flipH="false" flipV="false" rot="0">
            <a:off x="15097189" y="3656899"/>
            <a:ext cx="2556618" cy="3752833"/>
          </a:xfrm>
          <a:custGeom>
            <a:avLst/>
            <a:gdLst/>
            <a:ahLst/>
            <a:cxnLst/>
            <a:rect r="r" b="b" t="t" l="l"/>
            <a:pathLst>
              <a:path h="3752833" w="2556618">
                <a:moveTo>
                  <a:pt x="0" y="0"/>
                </a:moveTo>
                <a:lnTo>
                  <a:pt x="2556617" y="0"/>
                </a:lnTo>
                <a:lnTo>
                  <a:pt x="2556617" y="3752833"/>
                </a:lnTo>
                <a:lnTo>
                  <a:pt x="0" y="375283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DAFuJmjCC1U</dc:identifier>
  <dcterms:modified xsi:type="dcterms:W3CDTF">2011-08-01T06:04:30Z</dcterms:modified>
  <cp:revision>1</cp:revision>
  <dc:title>(1) Nomes</dc:title>
</cp:coreProperties>
</file>