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IELTS General Writing Task 1: Detailed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Guide to Writing Effective Letters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the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Write a letter (Formal, Semi-formal, or Informal)</a:t>
            </a:r>
          </a:p>
          <a:p>
            <a:r>
              <a:t>- At least 150 words in 20 minutes</a:t>
            </a:r>
          </a:p>
          <a:p>
            <a:r>
              <a:t>- Address all three bullet points in the question</a:t>
            </a:r>
          </a:p>
          <a:p>
            <a:r>
              <a:t>- Maintain appropriate tone and structure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Identifying the Tone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**Formal:** Writing to a company, employer, or official</a:t>
            </a:r>
          </a:p>
          <a:p>
            <a:r>
              <a:t>- **Semi-formal:** Writing to a colleague, teacher, or landlord</a:t>
            </a:r>
          </a:p>
          <a:p>
            <a:r>
              <a:t>- **Informal:** Writing to a friend or family member</a:t>
            </a:r>
          </a:p>
          <a:p>
            <a:r>
              <a:t>- Tone affects greetings, openings, and closings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Differences in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**Formal:**</a:t>
            </a:r>
          </a:p>
          <a:p>
            <a:r>
              <a:t>- Greeting: Dear Sir/Madam,</a:t>
            </a:r>
          </a:p>
          <a:p>
            <a:r>
              <a:t>- Opening: I am writing to...</a:t>
            </a:r>
          </a:p>
          <a:p>
            <a:r>
              <a:t>- Closing: Yours sincerely/Yours faithfully</a:t>
            </a:r>
          </a:p>
          <a:p/>
          <a:p>
            <a:r>
              <a:t>**Semi-formal:**</a:t>
            </a:r>
          </a:p>
          <a:p>
            <a:r>
              <a:t>- Greeting: Dear Mr./Ms. [Last Name],</a:t>
            </a:r>
          </a:p>
          <a:p>
            <a:r>
              <a:t>- Opening: I hope you are doing well...</a:t>
            </a:r>
          </a:p>
          <a:p>
            <a:r>
              <a:t>- Closing: Best regards</a:t>
            </a:r>
          </a:p>
          <a:p/>
          <a:p>
            <a:r>
              <a:t>**Informal:**</a:t>
            </a:r>
          </a:p>
          <a:p>
            <a:r>
              <a:t>- Greeting: Hi [First Name],</a:t>
            </a:r>
          </a:p>
          <a:p>
            <a:r>
              <a:t>- Opening: Hope you're doing great!</a:t>
            </a:r>
          </a:p>
          <a:p>
            <a:r>
              <a:t>- Closing: Take care / Best wishes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Letter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**Greeting** (Dear...)</a:t>
            </a:r>
          </a:p>
          <a:p>
            <a:r>
              <a:t>2. **Opening Paragraph** (State the purpose of the letter)</a:t>
            </a:r>
          </a:p>
          <a:p>
            <a:r>
              <a:t>3. **Body Paragraphs** (Cover all three bullet points)</a:t>
            </a:r>
          </a:p>
          <a:p>
            <a:r>
              <a:t>4. **Closing Paragraph** (Summarize or request action)</a:t>
            </a:r>
          </a:p>
          <a:p>
            <a:r>
              <a:t>5. **Sign-off** (Depends on the tone)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a High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Address all three bullet points clearly</a:t>
            </a:r>
          </a:p>
          <a:p>
            <a:r>
              <a:t>- Use a range of vocabulary and grammar</a:t>
            </a:r>
          </a:p>
          <a:p>
            <a:r>
              <a:t>- Maintain proper tone and formality</a:t>
            </a:r>
          </a:p>
          <a:p>
            <a:r>
              <a:t>- Keep the structure clear and logical</a:t>
            </a:r>
          </a:p>
          <a:p>
            <a:r>
              <a:t>- Check for grammar and spelling errors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Sample Task and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Task: You recently moved to a new house. Write a letter to your friend explaining:</a:t>
            </a:r>
          </a:p>
          <a:p>
            <a:r>
              <a:t>1. Your new home and location</a:t>
            </a:r>
          </a:p>
          <a:p>
            <a:r>
              <a:t>2. Why you moved</a:t>
            </a:r>
          </a:p>
          <a:p>
            <a:r>
              <a:t>3. Invite them to visit</a:t>
            </a:r>
          </a:p>
          <a:p/>
          <a:p>
            <a:r>
              <a:t>**Sample Response:**</a:t>
            </a:r>
          </a:p>
          <a:p>
            <a:r>
              <a:t>Hi [Friend’s Name],</a:t>
            </a:r>
          </a:p>
          <a:p>
            <a:r>
              <a:t>Hope you’re doing great! I just moved to a lovely new apartment in [Location]…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