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Adult General English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Online English with Teacher Sumadia</a:t>
            </a:r>
          </a:p>
          <a:p>
            <a:r>
              <a:t>Professional. Engaging. Effective.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Wrap-Up &amp; Homework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🎯 Review what we learned today:</a:t>
            </a:r>
          </a:p>
          <a:p>
            <a:r>
              <a:t>- Daily vocabulary</a:t>
            </a:r>
          </a:p>
          <a:p>
            <a:r>
              <a:t>- Present continuous tense</a:t>
            </a:r>
          </a:p>
          <a:p>
            <a:r>
              <a:t>- Speaking and writing skills</a:t>
            </a:r>
          </a:p>
          <a:p/>
          <a:p>
            <a:r>
              <a:t>Homework:</a:t>
            </a:r>
          </a:p>
          <a:p>
            <a:r>
              <a:t>Practice small talk with a friend or colleague in English for 5 minutes a day.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Welcome to Your English Journey!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 this lesson, we’ll focus on practical English for everyday and workplace situations.</a:t>
            </a:r>
          </a:p>
          <a:p/>
          <a:p>
            <a:r>
              <a:t>By the end, you’ll be able to:</a:t>
            </a:r>
          </a:p>
          <a:p>
            <a:r>
              <a:t>- Communicate confidently in daily interactions.</a:t>
            </a:r>
          </a:p>
          <a:p>
            <a:r>
              <a:t>- Improve pronunciation and fluency.</a:t>
            </a:r>
          </a:p>
          <a:p>
            <a:r>
              <a:t>- Use useful grammar and vocabulary naturally.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Warm-up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Think-Pair-Share:</a:t>
            </a:r>
          </a:p>
          <a:p/>
          <a:p>
            <a:r>
              <a:t>1. How often do you use English in your daily life?</a:t>
            </a:r>
          </a:p>
          <a:p>
            <a:r>
              <a:t>2. What situations make you most nervous when speaking English?</a:t>
            </a:r>
          </a:p>
          <a:p>
            <a:r>
              <a:t>3. What do you want to improve the most?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Vocabulary for Daily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Let's review some common phrases:</a:t>
            </a:r>
          </a:p>
          <a:p/>
          <a:p>
            <a:r>
              <a:t>- 'How’s it going?' → Informal greeting</a:t>
            </a:r>
          </a:p>
          <a:p>
            <a:r>
              <a:t>- 'Could you please help me with this?' → Polite request</a:t>
            </a:r>
          </a:p>
          <a:p>
            <a:r>
              <a:t>- 'I’d like to order...' → Restaurant situations</a:t>
            </a:r>
          </a:p>
          <a:p>
            <a:r>
              <a:t>- 'Let’s catch up soon!' → Social connection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Grammar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Focus: Present Continuous Tense</a:t>
            </a:r>
          </a:p>
          <a:p/>
          <a:p>
            <a:r>
              <a:t>Structure: am/is/are + verb-ing</a:t>
            </a:r>
          </a:p>
          <a:p>
            <a:r>
              <a:t>Examples:</a:t>
            </a:r>
          </a:p>
          <a:p>
            <a:r>
              <a:t>- I am studying English now.</a:t>
            </a:r>
          </a:p>
          <a:p>
            <a:r>
              <a:t>- She is working from home today.</a:t>
            </a:r>
          </a:p>
          <a:p/>
          <a:p>
            <a:r>
              <a:t>Try it: Write 3 sentences about what you’re doing this week.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Speaking Practice: Role-play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Practice these real-life situations:</a:t>
            </a:r>
          </a:p>
          <a:p/>
          <a:p>
            <a:r>
              <a:t>1. Ordering at a café</a:t>
            </a:r>
          </a:p>
          <a:p>
            <a:r>
              <a:t>2. Introducing yourself at work</a:t>
            </a:r>
          </a:p>
          <a:p>
            <a:r>
              <a:t>3. Making small talk with a colleague</a:t>
            </a:r>
          </a:p>
          <a:p/>
          <a:p>
            <a:r>
              <a:t>💡 Tip: Focus on tone and natural expressions.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Listening &amp; Comprehension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Listen to short conversations and answer:</a:t>
            </a:r>
          </a:p>
          <a:p/>
          <a:p>
            <a:r>
              <a:t>1. Who are the speakers?</a:t>
            </a:r>
          </a:p>
          <a:p>
            <a:r>
              <a:t>2. What’s the main topic?</a:t>
            </a:r>
          </a:p>
          <a:p>
            <a:r>
              <a:t>3. What phrases show politeness?</a:t>
            </a:r>
          </a:p>
          <a:p/>
          <a:p>
            <a:r>
              <a:t>📘 Practice active listening!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Reading Practice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Read this short passage:</a:t>
            </a:r>
          </a:p>
          <a:p/>
          <a:p>
            <a:r>
              <a:t>“Every morning, I check my emails, have a meeting, and plan my day. Good communication helps me stay connected with my team.”</a:t>
            </a:r>
          </a:p>
          <a:p/>
          <a:p>
            <a:r>
              <a:t>👉 Questions:</a:t>
            </a:r>
          </a:p>
          <a:p>
            <a:r>
              <a:t>1. What does the writer do every morning?</a:t>
            </a:r>
          </a:p>
          <a:p>
            <a:r>
              <a:t>2. Why is communication important?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Writing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Write an email to a colleague:</a:t>
            </a:r>
          </a:p>
          <a:p/>
          <a:p>
            <a:r>
              <a:t>Situation: You need to reschedule a meeting.</a:t>
            </a:r>
          </a:p>
          <a:p/>
          <a:p>
            <a:r>
              <a:t>Include:</a:t>
            </a:r>
          </a:p>
          <a:p>
            <a:r>
              <a:t>- A greeting</a:t>
            </a:r>
          </a:p>
          <a:p>
            <a:r>
              <a:t>- The reason for rescheduling</a:t>
            </a:r>
          </a:p>
          <a:p>
            <a:r>
              <a:t>- A new suggested time</a:t>
            </a:r>
          </a:p>
          <a:p>
            <a:r>
              <a:t>- A polite closing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