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878" r:id="rId3"/>
    <p:sldId id="897" r:id="rId4"/>
    <p:sldId id="926" r:id="rId5"/>
    <p:sldId id="938" r:id="rId6"/>
    <p:sldId id="933" r:id="rId7"/>
    <p:sldId id="931" r:id="rId8"/>
    <p:sldId id="949" r:id="rId9"/>
    <p:sldId id="9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E3C02-AD32-42DC-8E05-F7AD792A059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4BB408-2472-4B8C-B9B1-8F6F9AE6D631}">
      <dgm:prSet custT="1"/>
      <dgm:spPr/>
      <dgm:t>
        <a:bodyPr/>
        <a:lstStyle/>
        <a:p>
          <a:r>
            <a:rPr lang="en-US" sz="2000" b="1" dirty="0"/>
            <a:t>Example:</a:t>
          </a:r>
          <a:endParaRPr lang="en-US" sz="2000" dirty="0"/>
        </a:p>
      </dgm:t>
    </dgm:pt>
    <dgm:pt modelId="{E1D4A66D-2616-4217-97B2-B3CDFB31E5D9}" type="parTrans" cxnId="{2A9011C5-23E6-4A59-B5A9-03A66D3262E8}">
      <dgm:prSet/>
      <dgm:spPr/>
      <dgm:t>
        <a:bodyPr/>
        <a:lstStyle/>
        <a:p>
          <a:endParaRPr lang="en-US"/>
        </a:p>
      </dgm:t>
    </dgm:pt>
    <dgm:pt modelId="{1C42FCDB-5E30-49B7-820F-515049A9FD76}" type="sibTrans" cxnId="{2A9011C5-23E6-4A59-B5A9-03A66D3262E8}">
      <dgm:prSet/>
      <dgm:spPr/>
      <dgm:t>
        <a:bodyPr/>
        <a:lstStyle/>
        <a:p>
          <a:endParaRPr lang="en-US"/>
        </a:p>
      </dgm:t>
    </dgm:pt>
    <dgm:pt modelId="{BC4CC8C6-86E4-427E-92B9-07D46A3C829C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Question: Who told you about this job opportunity?</a:t>
          </a:r>
        </a:p>
      </dgm:t>
    </dgm:pt>
    <dgm:pt modelId="{DB6F8AE6-95CC-4165-A43E-1FC8C3D62FA1}" type="parTrans" cxnId="{05B90B78-25AE-40E6-8597-EFA3928E4E59}">
      <dgm:prSet/>
      <dgm:spPr/>
      <dgm:t>
        <a:bodyPr/>
        <a:lstStyle/>
        <a:p>
          <a:endParaRPr lang="en-US"/>
        </a:p>
      </dgm:t>
    </dgm:pt>
    <dgm:pt modelId="{389D93C1-482E-4DEA-B3A8-E9A087FE4B1F}" type="sibTrans" cxnId="{05B90B78-25AE-40E6-8597-EFA3928E4E59}">
      <dgm:prSet/>
      <dgm:spPr/>
      <dgm:t>
        <a:bodyPr/>
        <a:lstStyle/>
        <a:p>
          <a:endParaRPr lang="en-US"/>
        </a:p>
      </dgm:t>
    </dgm:pt>
    <dgm:pt modelId="{81552FB3-9D3F-4834-A908-A3A8423E4CA0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Answer: My  Aunt Mary  read about it on Indeed. com  informed me by WhatsApp</a:t>
          </a:r>
        </a:p>
      </dgm:t>
    </dgm:pt>
    <dgm:pt modelId="{C25B4650-8503-4137-BD07-A0775D718866}" type="parTrans" cxnId="{0B14D271-59FF-441D-B5F1-465564AF5262}">
      <dgm:prSet/>
      <dgm:spPr/>
      <dgm:t>
        <a:bodyPr/>
        <a:lstStyle/>
        <a:p>
          <a:endParaRPr lang="en-US"/>
        </a:p>
      </dgm:t>
    </dgm:pt>
    <dgm:pt modelId="{B2678585-9E2D-4A9E-A05E-50E6DA8C7D7E}" type="sibTrans" cxnId="{0B14D271-59FF-441D-B5F1-465564AF5262}">
      <dgm:prSet/>
      <dgm:spPr/>
      <dgm:t>
        <a:bodyPr/>
        <a:lstStyle/>
        <a:p>
          <a:endParaRPr lang="en-US"/>
        </a:p>
      </dgm:t>
    </dgm:pt>
    <dgm:pt modelId="{99F9F6BB-A5AE-4315-8471-378142BA80E5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Exercise: </a:t>
          </a:r>
        </a:p>
      </dgm:t>
    </dgm:pt>
    <dgm:pt modelId="{26DEB745-4D4F-4C5F-B9ED-5109E6216E30}" type="parTrans" cxnId="{CD38C1C4-B44D-415D-ADB3-54054B7DC9E9}">
      <dgm:prSet/>
      <dgm:spPr/>
      <dgm:t>
        <a:bodyPr/>
        <a:lstStyle/>
        <a:p>
          <a:endParaRPr lang="en-US"/>
        </a:p>
      </dgm:t>
    </dgm:pt>
    <dgm:pt modelId="{60F4030B-E0C3-41E7-8C89-CF1A8EE019B2}" type="sibTrans" cxnId="{CD38C1C4-B44D-415D-ADB3-54054B7DC9E9}">
      <dgm:prSet/>
      <dgm:spPr/>
      <dgm:t>
        <a:bodyPr/>
        <a:lstStyle/>
        <a:p>
          <a:endParaRPr lang="en-US"/>
        </a:p>
      </dgm:t>
    </dgm:pt>
    <dgm:pt modelId="{A9C0C18C-459C-4DAB-B827-D89DD1FD866B}">
      <dgm:prSet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Student 1 ask a “Who” question</a:t>
          </a:r>
        </a:p>
      </dgm:t>
    </dgm:pt>
    <dgm:pt modelId="{2E133CD0-C0E8-48ED-8126-E717C2522C88}" type="parTrans" cxnId="{BF4C9073-AC87-4588-970C-6297ABEAF44E}">
      <dgm:prSet/>
      <dgm:spPr/>
      <dgm:t>
        <a:bodyPr/>
        <a:lstStyle/>
        <a:p>
          <a:endParaRPr lang="en-US"/>
        </a:p>
      </dgm:t>
    </dgm:pt>
    <dgm:pt modelId="{2BD6EB70-85D2-459A-A1C5-11F723A79EC0}" type="sibTrans" cxnId="{BF4C9073-AC87-4588-970C-6297ABEAF44E}">
      <dgm:prSet/>
      <dgm:spPr/>
      <dgm:t>
        <a:bodyPr/>
        <a:lstStyle/>
        <a:p>
          <a:endParaRPr lang="en-US"/>
        </a:p>
      </dgm:t>
    </dgm:pt>
    <dgm:pt modelId="{33AFD65C-D30D-435B-A36D-451E3A4D27F4}">
      <dgm:prSet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Student</a:t>
          </a:r>
          <a:r>
            <a:rPr lang="en-US" sz="2900" kern="1200" dirty="0"/>
            <a:t> 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 answer the “Who” question</a:t>
          </a:r>
        </a:p>
      </dgm:t>
    </dgm:pt>
    <dgm:pt modelId="{679E5ED7-203A-4B34-BFE4-571BF56FB8C8}" type="parTrans" cxnId="{2D4EFFAC-37A6-4BF9-8B18-40563AF1336C}">
      <dgm:prSet/>
      <dgm:spPr/>
      <dgm:t>
        <a:bodyPr/>
        <a:lstStyle/>
        <a:p>
          <a:endParaRPr lang="en-US"/>
        </a:p>
      </dgm:t>
    </dgm:pt>
    <dgm:pt modelId="{27980BAF-A738-4469-9D4D-60974CD8E010}" type="sibTrans" cxnId="{2D4EFFAC-37A6-4BF9-8B18-40563AF1336C}">
      <dgm:prSet/>
      <dgm:spPr/>
      <dgm:t>
        <a:bodyPr/>
        <a:lstStyle/>
        <a:p>
          <a:endParaRPr lang="en-US"/>
        </a:p>
      </dgm:t>
    </dgm:pt>
    <dgm:pt modelId="{B8AAC148-F7BF-44DE-9119-F239ADD346BE}" type="pres">
      <dgm:prSet presAssocID="{B1BE3C02-AD32-42DC-8E05-F7AD792A0595}" presName="linear" presStyleCnt="0">
        <dgm:presLayoutVars>
          <dgm:animLvl val="lvl"/>
          <dgm:resizeHandles val="exact"/>
        </dgm:presLayoutVars>
      </dgm:prSet>
      <dgm:spPr/>
    </dgm:pt>
    <dgm:pt modelId="{517E378F-CD58-4D55-9EA3-B2840FBE0526}" type="pres">
      <dgm:prSet presAssocID="{724BB408-2472-4B8C-B9B1-8F6F9AE6D6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4B30F4F-98FB-451A-9FD0-50F700F28773}" type="pres">
      <dgm:prSet presAssocID="{1C42FCDB-5E30-49B7-820F-515049A9FD76}" presName="spacer" presStyleCnt="0"/>
      <dgm:spPr/>
    </dgm:pt>
    <dgm:pt modelId="{47A2FCB7-3DDF-4178-BA30-91ED7FC8D07E}" type="pres">
      <dgm:prSet presAssocID="{BC4CC8C6-86E4-427E-92B9-07D46A3C829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5104646-8275-452E-A3CE-514D96F3CE7B}" type="pres">
      <dgm:prSet presAssocID="{389D93C1-482E-4DEA-B3A8-E9A087FE4B1F}" presName="spacer" presStyleCnt="0"/>
      <dgm:spPr/>
    </dgm:pt>
    <dgm:pt modelId="{9C397A2B-B813-4695-A1F4-2642057B08DF}" type="pres">
      <dgm:prSet presAssocID="{81552FB3-9D3F-4834-A908-A3A8423E4CA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7D6DBBB-2F12-4E3B-AAC2-F5C4FFD13109}" type="pres">
      <dgm:prSet presAssocID="{B2678585-9E2D-4A9E-A05E-50E6DA8C7D7E}" presName="spacer" presStyleCnt="0"/>
      <dgm:spPr/>
    </dgm:pt>
    <dgm:pt modelId="{E0AF6BAE-ED80-4627-8ABB-B2B285F8E8E4}" type="pres">
      <dgm:prSet presAssocID="{99F9F6BB-A5AE-4315-8471-378142BA80E5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089CA74-190A-4E94-A0FF-F33C5A381A17}" type="pres">
      <dgm:prSet presAssocID="{60F4030B-E0C3-41E7-8C89-CF1A8EE019B2}" presName="spacer" presStyleCnt="0"/>
      <dgm:spPr/>
    </dgm:pt>
    <dgm:pt modelId="{45A499F7-6445-475B-BEBD-1F582F12F120}" type="pres">
      <dgm:prSet presAssocID="{A9C0C18C-459C-4DAB-B827-D89DD1FD866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0E6FCF1-2BD1-41EE-88F9-6947062DB2E9}" type="pres">
      <dgm:prSet presAssocID="{2BD6EB70-85D2-459A-A1C5-11F723A79EC0}" presName="spacer" presStyleCnt="0"/>
      <dgm:spPr/>
    </dgm:pt>
    <dgm:pt modelId="{B3491FA9-2539-42BE-9AEB-76F18B0C83DF}" type="pres">
      <dgm:prSet presAssocID="{33AFD65C-D30D-435B-A36D-451E3A4D27F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98E5801-FAE5-401C-8716-D5D489CC0B53}" type="presOf" srcId="{81552FB3-9D3F-4834-A908-A3A8423E4CA0}" destId="{9C397A2B-B813-4695-A1F4-2642057B08DF}" srcOrd="0" destOrd="0" presId="urn:microsoft.com/office/officeart/2005/8/layout/vList2"/>
    <dgm:cxn modelId="{C1B67313-F74F-4CAD-BA79-3D2319C322FF}" type="presOf" srcId="{724BB408-2472-4B8C-B9B1-8F6F9AE6D631}" destId="{517E378F-CD58-4D55-9EA3-B2840FBE0526}" srcOrd="0" destOrd="0" presId="urn:microsoft.com/office/officeart/2005/8/layout/vList2"/>
    <dgm:cxn modelId="{4BA17D43-A210-4C40-A93E-DACA0BC222BB}" type="presOf" srcId="{99F9F6BB-A5AE-4315-8471-378142BA80E5}" destId="{E0AF6BAE-ED80-4627-8ABB-B2B285F8E8E4}" srcOrd="0" destOrd="0" presId="urn:microsoft.com/office/officeart/2005/8/layout/vList2"/>
    <dgm:cxn modelId="{E57F5771-C0F7-456F-897E-863A9A6EEFE7}" type="presOf" srcId="{B1BE3C02-AD32-42DC-8E05-F7AD792A0595}" destId="{B8AAC148-F7BF-44DE-9119-F239ADD346BE}" srcOrd="0" destOrd="0" presId="urn:microsoft.com/office/officeart/2005/8/layout/vList2"/>
    <dgm:cxn modelId="{0B14D271-59FF-441D-B5F1-465564AF5262}" srcId="{B1BE3C02-AD32-42DC-8E05-F7AD792A0595}" destId="{81552FB3-9D3F-4834-A908-A3A8423E4CA0}" srcOrd="2" destOrd="0" parTransId="{C25B4650-8503-4137-BD07-A0775D718866}" sibTransId="{B2678585-9E2D-4A9E-A05E-50E6DA8C7D7E}"/>
    <dgm:cxn modelId="{BF4C9073-AC87-4588-970C-6297ABEAF44E}" srcId="{B1BE3C02-AD32-42DC-8E05-F7AD792A0595}" destId="{A9C0C18C-459C-4DAB-B827-D89DD1FD866B}" srcOrd="4" destOrd="0" parTransId="{2E133CD0-C0E8-48ED-8126-E717C2522C88}" sibTransId="{2BD6EB70-85D2-459A-A1C5-11F723A79EC0}"/>
    <dgm:cxn modelId="{05B90B78-25AE-40E6-8597-EFA3928E4E59}" srcId="{B1BE3C02-AD32-42DC-8E05-F7AD792A0595}" destId="{BC4CC8C6-86E4-427E-92B9-07D46A3C829C}" srcOrd="1" destOrd="0" parTransId="{DB6F8AE6-95CC-4165-A43E-1FC8C3D62FA1}" sibTransId="{389D93C1-482E-4DEA-B3A8-E9A087FE4B1F}"/>
    <dgm:cxn modelId="{02396F85-ED13-40BA-84F2-1A8B91757A0E}" type="presOf" srcId="{BC4CC8C6-86E4-427E-92B9-07D46A3C829C}" destId="{47A2FCB7-3DDF-4178-BA30-91ED7FC8D07E}" srcOrd="0" destOrd="0" presId="urn:microsoft.com/office/officeart/2005/8/layout/vList2"/>
    <dgm:cxn modelId="{2D4EFFAC-37A6-4BF9-8B18-40563AF1336C}" srcId="{B1BE3C02-AD32-42DC-8E05-F7AD792A0595}" destId="{33AFD65C-D30D-435B-A36D-451E3A4D27F4}" srcOrd="5" destOrd="0" parTransId="{679E5ED7-203A-4B34-BFE4-571BF56FB8C8}" sibTransId="{27980BAF-A738-4469-9D4D-60974CD8E010}"/>
    <dgm:cxn modelId="{CD38C1C4-B44D-415D-ADB3-54054B7DC9E9}" srcId="{B1BE3C02-AD32-42DC-8E05-F7AD792A0595}" destId="{99F9F6BB-A5AE-4315-8471-378142BA80E5}" srcOrd="3" destOrd="0" parTransId="{26DEB745-4D4F-4C5F-B9ED-5109E6216E30}" sibTransId="{60F4030B-E0C3-41E7-8C89-CF1A8EE019B2}"/>
    <dgm:cxn modelId="{2A9011C5-23E6-4A59-B5A9-03A66D3262E8}" srcId="{B1BE3C02-AD32-42DC-8E05-F7AD792A0595}" destId="{724BB408-2472-4B8C-B9B1-8F6F9AE6D631}" srcOrd="0" destOrd="0" parTransId="{E1D4A66D-2616-4217-97B2-B3CDFB31E5D9}" sibTransId="{1C42FCDB-5E30-49B7-820F-515049A9FD76}"/>
    <dgm:cxn modelId="{FBD28AD8-5113-41D6-BCB3-5E2AB335D79B}" type="presOf" srcId="{33AFD65C-D30D-435B-A36D-451E3A4D27F4}" destId="{B3491FA9-2539-42BE-9AEB-76F18B0C83DF}" srcOrd="0" destOrd="0" presId="urn:microsoft.com/office/officeart/2005/8/layout/vList2"/>
    <dgm:cxn modelId="{E9E2D5E1-D8AF-435C-A9DE-89E1CF2FB22F}" type="presOf" srcId="{A9C0C18C-459C-4DAB-B827-D89DD1FD866B}" destId="{45A499F7-6445-475B-BEBD-1F582F12F120}" srcOrd="0" destOrd="0" presId="urn:microsoft.com/office/officeart/2005/8/layout/vList2"/>
    <dgm:cxn modelId="{EA9618DB-EC45-4713-BEEA-B2775075F154}" type="presParOf" srcId="{B8AAC148-F7BF-44DE-9119-F239ADD346BE}" destId="{517E378F-CD58-4D55-9EA3-B2840FBE0526}" srcOrd="0" destOrd="0" presId="urn:microsoft.com/office/officeart/2005/8/layout/vList2"/>
    <dgm:cxn modelId="{AE598186-BC73-4E0F-B5C6-0B067EB0F109}" type="presParOf" srcId="{B8AAC148-F7BF-44DE-9119-F239ADD346BE}" destId="{84B30F4F-98FB-451A-9FD0-50F700F28773}" srcOrd="1" destOrd="0" presId="urn:microsoft.com/office/officeart/2005/8/layout/vList2"/>
    <dgm:cxn modelId="{15FF59D3-536F-4977-8132-817842AF4423}" type="presParOf" srcId="{B8AAC148-F7BF-44DE-9119-F239ADD346BE}" destId="{47A2FCB7-3DDF-4178-BA30-91ED7FC8D07E}" srcOrd="2" destOrd="0" presId="urn:microsoft.com/office/officeart/2005/8/layout/vList2"/>
    <dgm:cxn modelId="{BD79B064-D23C-4D3C-B2A7-E1C6BDAE35F1}" type="presParOf" srcId="{B8AAC148-F7BF-44DE-9119-F239ADD346BE}" destId="{05104646-8275-452E-A3CE-514D96F3CE7B}" srcOrd="3" destOrd="0" presId="urn:microsoft.com/office/officeart/2005/8/layout/vList2"/>
    <dgm:cxn modelId="{CD8CAAF8-E208-4C03-AB09-3EC4F0215852}" type="presParOf" srcId="{B8AAC148-F7BF-44DE-9119-F239ADD346BE}" destId="{9C397A2B-B813-4695-A1F4-2642057B08DF}" srcOrd="4" destOrd="0" presId="urn:microsoft.com/office/officeart/2005/8/layout/vList2"/>
    <dgm:cxn modelId="{224BB9E2-24B8-4E2F-98C6-ADAA70E69ACD}" type="presParOf" srcId="{B8AAC148-F7BF-44DE-9119-F239ADD346BE}" destId="{77D6DBBB-2F12-4E3B-AAC2-F5C4FFD13109}" srcOrd="5" destOrd="0" presId="urn:microsoft.com/office/officeart/2005/8/layout/vList2"/>
    <dgm:cxn modelId="{179FA791-B3B8-4379-A3CB-9725C1B693D5}" type="presParOf" srcId="{B8AAC148-F7BF-44DE-9119-F239ADD346BE}" destId="{E0AF6BAE-ED80-4627-8ABB-B2B285F8E8E4}" srcOrd="6" destOrd="0" presId="urn:microsoft.com/office/officeart/2005/8/layout/vList2"/>
    <dgm:cxn modelId="{7121272F-8F34-40BF-85F2-8A896A0FEE2F}" type="presParOf" srcId="{B8AAC148-F7BF-44DE-9119-F239ADD346BE}" destId="{5089CA74-190A-4E94-A0FF-F33C5A381A17}" srcOrd="7" destOrd="0" presId="urn:microsoft.com/office/officeart/2005/8/layout/vList2"/>
    <dgm:cxn modelId="{7C225292-0041-4AD9-8147-75431A816C58}" type="presParOf" srcId="{B8AAC148-F7BF-44DE-9119-F239ADD346BE}" destId="{45A499F7-6445-475B-BEBD-1F582F12F120}" srcOrd="8" destOrd="0" presId="urn:microsoft.com/office/officeart/2005/8/layout/vList2"/>
    <dgm:cxn modelId="{FD76C8E0-84F0-4A59-84AD-3CE2892C8DCA}" type="presParOf" srcId="{B8AAC148-F7BF-44DE-9119-F239ADD346BE}" destId="{90E6FCF1-2BD1-41EE-88F9-6947062DB2E9}" srcOrd="9" destOrd="0" presId="urn:microsoft.com/office/officeart/2005/8/layout/vList2"/>
    <dgm:cxn modelId="{18A60FA6-CCDE-49D1-A85F-B7D89FBE2F2D}" type="presParOf" srcId="{B8AAC148-F7BF-44DE-9119-F239ADD346BE}" destId="{B3491FA9-2539-42BE-9AEB-76F18B0C83D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E378F-CD58-4D55-9EA3-B2840FBE0526}">
      <dsp:nvSpPr>
        <dsp:cNvPr id="0" name=""/>
        <dsp:cNvSpPr/>
      </dsp:nvSpPr>
      <dsp:spPr>
        <a:xfrm>
          <a:off x="0" y="24844"/>
          <a:ext cx="6301601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Example:</a:t>
          </a:r>
          <a:endParaRPr lang="en-US" sz="2000" kern="1200" dirty="0"/>
        </a:p>
      </dsp:txBody>
      <dsp:txXfrm>
        <a:off x="42036" y="66880"/>
        <a:ext cx="6217529" cy="777048"/>
      </dsp:txXfrm>
    </dsp:sp>
    <dsp:sp modelId="{47A2FCB7-3DDF-4178-BA30-91ED7FC8D07E}">
      <dsp:nvSpPr>
        <dsp:cNvPr id="0" name=""/>
        <dsp:cNvSpPr/>
      </dsp:nvSpPr>
      <dsp:spPr>
        <a:xfrm>
          <a:off x="0" y="1018444"/>
          <a:ext cx="6301601" cy="86112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Question: Who told you about this job opportunity?</a:t>
          </a:r>
        </a:p>
      </dsp:txBody>
      <dsp:txXfrm>
        <a:off x="42036" y="1060480"/>
        <a:ext cx="6217529" cy="777048"/>
      </dsp:txXfrm>
    </dsp:sp>
    <dsp:sp modelId="{9C397A2B-B813-4695-A1F4-2642057B08DF}">
      <dsp:nvSpPr>
        <dsp:cNvPr id="0" name=""/>
        <dsp:cNvSpPr/>
      </dsp:nvSpPr>
      <dsp:spPr>
        <a:xfrm>
          <a:off x="0" y="2012044"/>
          <a:ext cx="6301601" cy="86112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Answer: My  Aunt Mary  read about it on Indeed. com  informed me by WhatsApp</a:t>
          </a:r>
        </a:p>
      </dsp:txBody>
      <dsp:txXfrm>
        <a:off x="42036" y="2054080"/>
        <a:ext cx="6217529" cy="777048"/>
      </dsp:txXfrm>
    </dsp:sp>
    <dsp:sp modelId="{E0AF6BAE-ED80-4627-8ABB-B2B285F8E8E4}">
      <dsp:nvSpPr>
        <dsp:cNvPr id="0" name=""/>
        <dsp:cNvSpPr/>
      </dsp:nvSpPr>
      <dsp:spPr>
        <a:xfrm>
          <a:off x="0" y="3005644"/>
          <a:ext cx="6301601" cy="86112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Exercise: </a:t>
          </a:r>
        </a:p>
      </dsp:txBody>
      <dsp:txXfrm>
        <a:off x="42036" y="3047680"/>
        <a:ext cx="6217529" cy="777048"/>
      </dsp:txXfrm>
    </dsp:sp>
    <dsp:sp modelId="{45A499F7-6445-475B-BEBD-1F582F12F120}">
      <dsp:nvSpPr>
        <dsp:cNvPr id="0" name=""/>
        <dsp:cNvSpPr/>
      </dsp:nvSpPr>
      <dsp:spPr>
        <a:xfrm>
          <a:off x="0" y="3999244"/>
          <a:ext cx="6301601" cy="86112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Student 1 ask a “Who” question</a:t>
          </a:r>
        </a:p>
      </dsp:txBody>
      <dsp:txXfrm>
        <a:off x="42036" y="4041280"/>
        <a:ext cx="6217529" cy="777048"/>
      </dsp:txXfrm>
    </dsp:sp>
    <dsp:sp modelId="{B3491FA9-2539-42BE-9AEB-76F18B0C83DF}">
      <dsp:nvSpPr>
        <dsp:cNvPr id="0" name=""/>
        <dsp:cNvSpPr/>
      </dsp:nvSpPr>
      <dsp:spPr>
        <a:xfrm>
          <a:off x="0" y="4992844"/>
          <a:ext cx="6301601" cy="861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Student</a:t>
          </a:r>
          <a:r>
            <a:rPr lang="en-US" sz="2900" kern="1200" dirty="0"/>
            <a:t> </a:t>
          </a:r>
          <a:r>
            <a:rPr lang="en-US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 answer the “Who” question</a:t>
          </a:r>
        </a:p>
      </dsp:txBody>
      <dsp:txXfrm>
        <a:off x="42036" y="5034880"/>
        <a:ext cx="6217529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2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24575,'14'0'0,"18"0"0,10 0 0,12 0 0,4 0 0,-8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24575,'0'-14'0,"0"-18"0,0-11 0,0-4 0,7-2 0,3 9-8191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1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5:13:2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2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59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E34D-60C5-5F5A-F595-6CAE565C4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12EE7-FFA6-5564-876C-9002CC921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80817-5C47-C749-157F-C109E6D1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138AF-0556-0FD9-CD9F-8ED90534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EAAC-91F9-2677-BA84-FEE7FB50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49319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2FE0-E38F-4509-718D-095AC773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D80B-7556-CC03-C041-0754EEAF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4039-63FD-2480-FB5D-9FE688CF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CE40-A05A-59C0-F74C-7F868849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019DE-65E7-AAA8-9E6C-3441D455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9759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2FD0B-3296-1BF9-DB42-CC7ABFF1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3174-C5F6-0C47-7169-A67DB05F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C611-A655-37C6-BF8B-94AE9E44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7B053-DF01-2DFA-01D8-42B2A98A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C26D-CF32-D827-10DE-620E3FE8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83162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5F7F-5613-1B73-6126-BD0F85BB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ED1AA-347F-220A-1478-1FD2C216A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5143B-4B97-226D-C0DA-AE2E365CB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42BE1-0C29-BAB8-3452-76407EB1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448E4-98CE-6CE9-A291-2BE04294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352B3-F2A2-0EE4-8842-8F9CF9C7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9621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2189-82DD-F2ED-D493-A20DAC59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4CD18-D4D1-0279-08E8-75371FCF3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04BBD-B158-2132-5756-56CD74098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C5850-11F7-B727-E305-2F41BDA89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74219-FBE0-44CB-0EA4-541413501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EDDD4-55A1-A4E7-FAFD-4A454DBD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A1E9CC-3029-E958-A846-E061AC495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078D3-FF72-AD6A-E5A5-F36806DC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3194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284D-2CC0-0C35-3D8D-5E6D6689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F7DB9-6C4F-BF85-27E4-16D1E90C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337C84-3524-DDCB-A59B-C0A623BB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B3BCE-91CE-A45E-F033-147FFABE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8504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16CB5-A0B3-404A-C5E5-7C84B158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833897-860D-418B-3570-37C634EB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6402E-1923-A496-2359-398AC5D6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9561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D692-21C7-F9B5-05E1-B078ECAA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EBD1-E83B-7DD5-B056-E67DADE7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14B99-C3C4-87D6-EB4B-4EB02082B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C1B08-FF30-D0FF-56CA-1F9D2FC5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7503D-B121-D430-CA45-7DEB755F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8E9BA-5B33-6899-EDA3-B50F35F1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2647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99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C494-8F2F-9074-E335-1BEA91E7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592D-552F-77EC-1207-6086522C4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1F971-2259-3735-B349-A9A4BFEE3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3D089-8642-5538-F4B0-48228A5E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38BD6-F10D-79CE-BFE0-792DC1333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37884-5572-3613-C8BF-EBA3E17E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9085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67B8-DEE1-AFCA-6F46-BFE3AA07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24A13-7086-1E5B-9959-AC58446FD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3A5F-A658-1F5D-7A27-9400529B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24681-ABD1-0535-8858-716380F1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81478-E7FA-90FA-641A-03A5AB2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20691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68A58-E2BA-FA14-E03C-4C5D75021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60318-2B8F-E426-A0A8-4501B0917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02839-307B-9E15-2271-BDD6E22C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B8A8-5E0A-D776-D6FE-F309247D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B40AB-5190-FDB0-1E38-75E484C2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7976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6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1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4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0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C85D6-5E34-3EE0-3358-31EC58F8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2CC7E-164B-9E63-DACD-64E662067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F253-8564-A70E-396C-A567D6974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CF32-5EF7-4EF1-8E46-38C5EF1C3439}" type="datetimeFigureOut">
              <a:rPr lang="en-HK" smtClean="0"/>
              <a:t>25/1/2025</a:t>
            </a:fld>
            <a:endParaRPr lang="en-H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3847-84DE-0339-7F91-C1125717C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61747-0D19-D3A0-C5AA-5599CEB98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1244-0DF2-4E39-A0FA-147CF76B2919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362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NULL"/><Relationship Id="rId18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17" Type="http://schemas.openxmlformats.org/officeDocument/2006/relationships/image" Target="NULL"/><Relationship Id="rId2" Type="http://schemas.openxmlformats.org/officeDocument/2006/relationships/customXml" Target="../ink/ink1.xml"/><Relationship Id="rId16" Type="http://schemas.openxmlformats.org/officeDocument/2006/relationships/customXml" Target="../ink/ink1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6.xml"/><Relationship Id="rId15" Type="http://schemas.openxmlformats.org/officeDocument/2006/relationships/customXml" Target="../ink/ink9.xml"/><Relationship Id="rId10" Type="http://schemas.openxmlformats.org/officeDocument/2006/relationships/customXml" Target="../ink/ink5.xml"/><Relationship Id="rId19" Type="http://schemas.openxmlformats.org/officeDocument/2006/relationships/image" Target="../media/image2.JPG"/><Relationship Id="rId9" Type="http://schemas.openxmlformats.org/officeDocument/2006/relationships/customXml" Target="../ink/ink4.xml"/><Relationship Id="rId1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E927-FEC2-4B63-A626-BD2E42E4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0AD2-58B0-4CBE-90E1-6309A95C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426" y="376743"/>
            <a:ext cx="5846945" cy="5211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FFF00">
                    <a:alpha val="70000"/>
                  </a:srgbClr>
                </a:solidFill>
              </a:rPr>
              <a:t>English for Adult Learners: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>
                    <a:alpha val="70000"/>
                  </a:srgbClr>
                </a:solidFill>
              </a:rPr>
              <a:t>Basic Language Skills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FF00">
                    <a:alpha val="70000"/>
                  </a:srgbClr>
                </a:solidFill>
              </a:rPr>
              <a:t>Instructor: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FF00">
                    <a:alpha val="70000"/>
                  </a:srgbClr>
                </a:solidFill>
              </a:rPr>
              <a:t>Andrew Ness</a:t>
            </a:r>
            <a:endParaRPr lang="en-HK" sz="2600" b="1" dirty="0">
              <a:solidFill>
                <a:srgbClr val="FFFF00">
                  <a:alpha val="70000"/>
                </a:srgb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010EA9-2FE5-8A3B-BF44-CDF2881C7379}"/>
                  </a:ext>
                </a:extLst>
              </p14:cNvPr>
              <p14:cNvContentPartPr/>
              <p14:nvPr/>
            </p14:nvContentPartPr>
            <p14:xfrm>
              <a:off x="5065183" y="-17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010EA9-2FE5-8A3B-BF44-CDF2881C73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56183" y="-91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70C01B-E293-0448-932C-144463ACD06F}"/>
                  </a:ext>
                </a:extLst>
              </p14:cNvPr>
              <p14:cNvContentPartPr/>
              <p14:nvPr/>
            </p14:nvContentPartPr>
            <p14:xfrm>
              <a:off x="8897023" y="827103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70C01B-E293-0448-932C-144463ACD0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88023" y="8181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30B0B98-EFF8-8C4A-68EC-0F7FF5AE34B3}"/>
                  </a:ext>
                </a:extLst>
              </p14:cNvPr>
              <p14:cNvContentPartPr/>
              <p14:nvPr/>
            </p14:nvContentPartPr>
            <p14:xfrm>
              <a:off x="6777703" y="724863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30B0B98-EFF8-8C4A-68EC-0F7FF5AE34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9063" y="7162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095FC8-A11D-13A5-7DEA-3C92622A4630}"/>
                  </a:ext>
                </a:extLst>
              </p14:cNvPr>
              <p14:cNvContentPartPr/>
              <p14:nvPr/>
            </p14:nvContentPartPr>
            <p14:xfrm>
              <a:off x="8679223" y="69642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095FC8-A11D-13A5-7DEA-3C92622A46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0223" y="6877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D77A6A1-B741-0D51-B8A0-9B8376200F78}"/>
                  </a:ext>
                </a:extLst>
              </p14:cNvPr>
              <p14:cNvContentPartPr/>
              <p14:nvPr/>
            </p14:nvContentPartPr>
            <p14:xfrm>
              <a:off x="10537183" y="235098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D77A6A1-B741-0D51-B8A0-9B8376200F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28183" y="23423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0A15E3-FF67-86F4-0356-C6DB8AD0C023}"/>
                  </a:ext>
                </a:extLst>
              </p14:cNvPr>
              <p14:cNvContentPartPr/>
              <p14:nvPr/>
            </p14:nvContentPartPr>
            <p14:xfrm>
              <a:off x="8998543" y="162522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0A15E3-FF67-86F4-0356-C6DB8AD0C0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89543" y="16165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4C93D9A-A606-9CC2-603D-E1977BA3EAB2}"/>
                  </a:ext>
                </a:extLst>
              </p14:cNvPr>
              <p14:cNvContentPartPr/>
              <p14:nvPr/>
            </p14:nvContentPartPr>
            <p14:xfrm>
              <a:off x="6792103" y="600663"/>
              <a:ext cx="6120" cy="8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4C93D9A-A606-9CC2-603D-E1977BA3EAB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83103" y="592023"/>
                <a:ext cx="237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10211E-F0F4-C801-0151-3179694467BB}"/>
                  </a:ext>
                </a:extLst>
              </p14:cNvPr>
              <p14:cNvContentPartPr/>
              <p14:nvPr/>
            </p14:nvContentPartPr>
            <p14:xfrm>
              <a:off x="7939063" y="37674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10211E-F0F4-C801-0151-3179694467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0423" y="3677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AABBA2F-F28D-7288-46A6-C9E02DE04EC6}"/>
                  </a:ext>
                </a:extLst>
              </p14:cNvPr>
              <p14:cNvContentPartPr/>
              <p14:nvPr/>
            </p14:nvContentPartPr>
            <p14:xfrm>
              <a:off x="10232263" y="104490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AABBA2F-F28D-7288-46A6-C9E02DE04E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23263" y="103590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9187DD9-B018-7DF1-4290-FF3DA713B180}"/>
                  </a:ext>
                </a:extLst>
              </p14:cNvPr>
              <p14:cNvContentPartPr/>
              <p14:nvPr/>
            </p14:nvContentPartPr>
            <p14:xfrm>
              <a:off x="10870543" y="4077903"/>
              <a:ext cx="90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9187DD9-B018-7DF1-4290-FF3DA713B1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61903" y="4068903"/>
                <a:ext cx="10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BCB030-9416-C171-6812-4D2FA747AF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76256" y="2982371"/>
            <a:ext cx="2367088" cy="3190653"/>
          </a:xfrm>
          <a:prstGeom prst="rect">
            <a:avLst/>
          </a:prstGeom>
        </p:spPr>
      </p:pic>
      <p:pic>
        <p:nvPicPr>
          <p:cNvPr id="16" name="Picture 15" descr="A person in a red plaid shirt&#10;&#10;Description automatically generated">
            <a:extLst>
              <a:ext uri="{FF2B5EF4-FFF2-40B4-BE49-F238E27FC236}">
                <a16:creationId xmlns:a16="http://schemas.microsoft.com/office/drawing/2014/main" id="{B39F9B19-E10C-6905-A085-EF46FCC2359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4"/>
          <a:stretch/>
        </p:blipFill>
        <p:spPr>
          <a:xfrm>
            <a:off x="-33140" y="-177"/>
            <a:ext cx="2486025" cy="3429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92E5E-2762-CEDC-273D-DD7CD2852F3A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9808"/>
          <a:stretch/>
        </p:blipFill>
        <p:spPr>
          <a:xfrm>
            <a:off x="2492383" y="-177"/>
            <a:ext cx="2727188" cy="28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6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A12CB-5E64-0306-567F-FFD0499A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Table of contents</a:t>
            </a:r>
            <a:endParaRPr lang="en-HK" sz="3800" b="1">
              <a:solidFill>
                <a:schemeClr val="bg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396A-3E72-52D6-122E-6A0E4568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The five “W” questions + “How”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Who?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What?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Where?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When?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Why?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b="1" dirty="0">
                <a:solidFill>
                  <a:schemeClr val="bg1"/>
                </a:solidFill>
              </a:rPr>
              <a:t>How?</a:t>
            </a:r>
          </a:p>
          <a:p>
            <a:pPr marL="971550" lvl="1" indent="-514350">
              <a:buFont typeface="+mj-lt"/>
              <a:buAutoNum type="arabicParenR"/>
            </a:pPr>
            <a:endParaRPr lang="en-US" sz="20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holding a pencil and a checklist&#10;&#10;Description automatically generated">
            <a:extLst>
              <a:ext uri="{FF2B5EF4-FFF2-40B4-BE49-F238E27FC236}">
                <a16:creationId xmlns:a16="http://schemas.microsoft.com/office/drawing/2014/main" id="{D4187F4D-BA98-2BEC-8716-7FB227F7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/>
          <a:stretch/>
        </p:blipFill>
        <p:spPr>
          <a:xfrm>
            <a:off x="6641825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9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F130-C82A-67EC-E9EC-4518A818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224345"/>
            <a:ext cx="9144000" cy="7867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/>
              <a:t>The Five W questions + How? </a:t>
            </a:r>
          </a:p>
        </p:txBody>
      </p:sp>
      <p:pic>
        <p:nvPicPr>
          <p:cNvPr id="7" name="Content Placeholder 6" descr="A group of people with a clock and a question mark&#10;&#10;Description automatically generated">
            <a:extLst>
              <a:ext uri="{FF2B5EF4-FFF2-40B4-BE49-F238E27FC236}">
                <a16:creationId xmlns:a16="http://schemas.microsoft.com/office/drawing/2014/main" id="{06649C11-D0D9-12AA-D5BA-DECF26899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14163"/>
          <a:stretch/>
        </p:blipFill>
        <p:spPr>
          <a:xfrm>
            <a:off x="20" y="10"/>
            <a:ext cx="12191980" cy="46056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B7FB62D-DD5B-C587-F53F-679128D41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439" y="452577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74BA53-241B-ACB6-E742-B074F40EB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7B091-2608-7480-FE24-507CC5333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56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43797-C178-D982-A9F5-979F858E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0" y="1374129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dirty="0">
                <a:solidFill>
                  <a:schemeClr val="bg1"/>
                </a:solidFill>
              </a:rPr>
              <a:t>What are the 5 W questions + How ?</a:t>
            </a:r>
            <a:br>
              <a:rPr lang="en-US" sz="4600" b="1" dirty="0">
                <a:solidFill>
                  <a:schemeClr val="bg1"/>
                </a:solidFill>
              </a:rPr>
            </a:br>
            <a:endParaRPr lang="en-US" sz="46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group of children with different symbols&#10;&#10;Description automatically generated with medium confidence">
            <a:extLst>
              <a:ext uri="{FF2B5EF4-FFF2-40B4-BE49-F238E27FC236}">
                <a16:creationId xmlns:a16="http://schemas.microsoft.com/office/drawing/2014/main" id="{B840F5F0-80F3-8242-1200-7F4C2104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2287"/>
          <a:stretch/>
        </p:blipFill>
        <p:spPr>
          <a:xfrm>
            <a:off x="6346209" y="1197768"/>
            <a:ext cx="5243330" cy="446246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14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F0146-BF59-A03B-6D68-A7459B80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64" y="0"/>
            <a:ext cx="46053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>
                <a:solidFill>
                  <a:schemeClr val="bg1"/>
                </a:solidFill>
              </a:rPr>
              <a:t>Who?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0E15-7B95-5F4A-EAAC-8FA06F32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779" y="2757488"/>
            <a:ext cx="460534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Who? questions  </a:t>
            </a:r>
            <a:r>
              <a:rPr lang="ja-JP" altLang="en-US" sz="3200" dirty="0">
                <a:solidFill>
                  <a:schemeClr val="bg1"/>
                </a:solidFill>
              </a:rPr>
              <a:t>誰提問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 blue rectangular sign with black text&#10;&#10;Description automatically generated">
            <a:extLst>
              <a:ext uri="{FF2B5EF4-FFF2-40B4-BE49-F238E27FC236}">
                <a16:creationId xmlns:a16="http://schemas.microsoft.com/office/drawing/2014/main" id="{6966DF27-5D0A-C9C2-F9A7-354020C74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063"/>
          <a:stretch/>
        </p:blipFill>
        <p:spPr>
          <a:xfrm>
            <a:off x="5672138" y="1193800"/>
            <a:ext cx="5917401" cy="44624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8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F7340-5B38-1500-03A8-830F8966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Who told you about this job opportunity?</a:t>
            </a:r>
            <a:endParaRPr lang="en-HK" sz="3200" b="1" dirty="0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92439D-B4AB-39C0-4259-52FE7B37A5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75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178A1-E9D1-CD6D-EDB9-364E5574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More examples of Who? questions</a:t>
            </a:r>
            <a:endParaRPr lang="en-HK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D6A8-A872-1855-3C4D-50988F0D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915019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Teacher’s examples</a:t>
            </a:r>
          </a:p>
          <a:p>
            <a:pPr marL="514350" indent="-514350">
              <a:buFont typeface="+mj-lt"/>
              <a:buAutoNum type="arabicParenR"/>
            </a:pPr>
            <a:endParaRPr lang="en-US" sz="2000" dirty="0"/>
          </a:p>
          <a:p>
            <a:pPr marL="514350" indent="-514350">
              <a:buFont typeface="+mj-lt"/>
              <a:buAutoNum type="arabicParenR"/>
            </a:pPr>
            <a:r>
              <a:rPr lang="en-US" sz="2000" b="1" dirty="0"/>
              <a:t>Who </a:t>
            </a:r>
            <a:r>
              <a:rPr lang="en-US" sz="2000" dirty="0"/>
              <a:t>called our home last night at 11:00 pm?</a:t>
            </a:r>
          </a:p>
          <a:p>
            <a:pPr marL="514350" indent="-514350">
              <a:buFont typeface="+mj-lt"/>
              <a:buAutoNum type="arabicParenR"/>
            </a:pPr>
            <a:r>
              <a:rPr lang="en-HK" sz="2000" b="1" dirty="0"/>
              <a:t>Who </a:t>
            </a:r>
            <a:r>
              <a:rPr lang="en-HK" sz="2000" dirty="0"/>
              <a:t>did you invite to your birthday party? </a:t>
            </a:r>
          </a:p>
          <a:p>
            <a:pPr marL="514350" indent="-514350">
              <a:buFont typeface="+mj-lt"/>
              <a:buAutoNum type="arabicParenR"/>
            </a:pPr>
            <a:r>
              <a:rPr lang="en-HK" sz="2000" b="1" dirty="0"/>
              <a:t>Who </a:t>
            </a:r>
            <a:r>
              <a:rPr lang="en-HK" sz="2000" dirty="0"/>
              <a:t>is currently ranked the No.1 male tennis player in the world?</a:t>
            </a:r>
          </a:p>
          <a:p>
            <a:pPr marL="514350" indent="-514350">
              <a:buFont typeface="+mj-lt"/>
              <a:buAutoNum type="arabicParenR"/>
            </a:pPr>
            <a:r>
              <a:rPr lang="en-HK" sz="2000" b="1" dirty="0"/>
              <a:t>Who </a:t>
            </a:r>
            <a:r>
              <a:rPr lang="en-HK" sz="2000" dirty="0"/>
              <a:t>do you think will become our company’s next managing director, now that Nigel has retired? </a:t>
            </a:r>
          </a:p>
        </p:txBody>
      </p:sp>
    </p:spTree>
    <p:extLst>
      <p:ext uri="{BB962C8B-B14F-4D97-AF65-F5344CB8AC3E}">
        <p14:creationId xmlns:p14="http://schemas.microsoft.com/office/powerpoint/2010/main" val="94309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1D4AB-638A-368A-E690-7518C777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Pose some of your own “Who?” questions</a:t>
            </a:r>
          </a:p>
        </p:txBody>
      </p:sp>
      <p:pic>
        <p:nvPicPr>
          <p:cNvPr id="7" name="Graphic 6" descr="Eyes">
            <a:extLst>
              <a:ext uri="{FF2B5EF4-FFF2-40B4-BE49-F238E27FC236}">
                <a16:creationId xmlns:a16="http://schemas.microsoft.com/office/drawing/2014/main" id="{ABFF37CB-05BE-1A03-938E-E0074D350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829" y="1822349"/>
            <a:ext cx="2982350" cy="2468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B3EEC-1127-6199-CD55-CCD33114841C}"/>
              </a:ext>
            </a:extLst>
          </p:cNvPr>
          <p:cNvSpPr txBox="1"/>
          <p:nvPr/>
        </p:nvSpPr>
        <p:spPr>
          <a:xfrm>
            <a:off x="726465" y="3928155"/>
            <a:ext cx="10328222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did you invite, </a:t>
            </a:r>
            <a:r>
              <a:rPr kumimoji="0" lang="en-H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you took your friends out for dinner last night?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H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answer: </a:t>
            </a:r>
          </a:p>
        </p:txBody>
      </p:sp>
    </p:spTree>
    <p:extLst>
      <p:ext uri="{BB962C8B-B14F-4D97-AF65-F5344CB8AC3E}">
        <p14:creationId xmlns:p14="http://schemas.microsoft.com/office/powerpoint/2010/main" val="673157058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2924"/>
      </a:dk2>
      <a:lt2>
        <a:srgbClr val="E2E7E8"/>
      </a:lt2>
      <a:accent1>
        <a:srgbClr val="C3988F"/>
      </a:accent1>
      <a:accent2>
        <a:srgbClr val="B79D7A"/>
      </a:accent2>
      <a:accent3>
        <a:srgbClr val="A6A67D"/>
      </a:accent3>
      <a:accent4>
        <a:srgbClr val="95AB75"/>
      </a:accent4>
      <a:accent5>
        <a:srgbClr val="8AAD83"/>
      </a:accent5>
      <a:accent6>
        <a:srgbClr val="77AF85"/>
      </a:accent6>
      <a:hlink>
        <a:srgbClr val="5A8B95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205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Avenir Next LT Pro Light</vt:lpstr>
      <vt:lpstr>Calibri</vt:lpstr>
      <vt:lpstr>Calibri Light</vt:lpstr>
      <vt:lpstr>Sitka Subheading</vt:lpstr>
      <vt:lpstr>PebbleVTI</vt:lpstr>
      <vt:lpstr>1_Office Theme</vt:lpstr>
      <vt:lpstr> </vt:lpstr>
      <vt:lpstr>Table of contents</vt:lpstr>
      <vt:lpstr>The Five W questions + How? </vt:lpstr>
      <vt:lpstr>What are the 5 W questions + How ? </vt:lpstr>
      <vt:lpstr>Who? questions</vt:lpstr>
      <vt:lpstr>Who told you about this job opportunity?</vt:lpstr>
      <vt:lpstr>More examples of Who? questions</vt:lpstr>
      <vt:lpstr>Pose some of your own “Who?”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Ness</dc:creator>
  <cp:lastModifiedBy>Andrew Ness</cp:lastModifiedBy>
  <cp:revision>1</cp:revision>
  <dcterms:created xsi:type="dcterms:W3CDTF">2025-01-25T10:10:54Z</dcterms:created>
  <dcterms:modified xsi:type="dcterms:W3CDTF">2025-01-25T10:24:07Z</dcterms:modified>
</cp:coreProperties>
</file>