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264C4-6A72-4CBA-AEFA-FFABC8B2D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D3A02-F99D-449D-B1DC-D804CF15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00360-BD8A-47B5-AE6E-A15754B7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E5D7E-BEED-45AC-B2E8-9A43D4CAC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ED76B-3F80-4902-8933-C64DE2CB4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8991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4F9C4-1AC1-4007-B312-5861A076F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D89AC-6EA4-4ADE-AF3D-1E9E880E7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482CB-CCC9-4DFC-9A3C-3435E729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62B8D-EAFA-4B5D-A111-D05B65C4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F790-A755-40D9-9D3F-3C13860B7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38561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B4351C-A901-490E-AEE7-13088DAC9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BD7B6-90C9-48DB-B76D-A71344EB6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3BEE1-1969-4DF0-9AF5-32F564837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3E094-9631-45B6-B96E-0F2E8FB63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98F19-0FF6-4AB2-AE7B-A371122F4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97567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6A7EE-B3C4-401F-A423-E6AA70E7C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61AB0-A8E6-47E1-9FF7-D9B50F42D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C43D2-D442-40F5-9FB2-549056B45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2AE4C-2E9E-4D29-8548-B97CB05AA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B8B44-9D25-4261-B468-EA907288A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54584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0DFC-173E-4E50-8390-6612E4B56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631B2-DBFD-4455-89F3-630CCEAF3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AC810-7CA0-4433-B0DD-311C551C2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CF46-BC1A-4B6E-A554-2B8D6BC25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88B83-50E2-4A45-9325-E8F34932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73106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D30D0-F2DC-47BF-898C-ABC57CC91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B15A4-E3CA-4157-A877-A93600D39C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21E7D-B76F-4A14-8B41-EBB8A00D0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09151-F301-4DDB-9BB6-E3B450B6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D9425-4D9A-4679-A2DF-BCCFBD3D6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79A61-3288-497F-AFE4-BAA149F5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24770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1BBEF-4D6F-47C1-8532-EAF84F9D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C51FC-092F-4814-BCAE-D05DB6ED8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5405A-B26E-4AC8-93A9-1745AEF31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713D5F-1F58-4E78-AFC1-AC0F7B6EC2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7C26B3-5E30-4564-94CB-E2E7547B9E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7934F-C3E0-4207-B934-1A86E6A5C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CAF0B7-DFB3-430F-8C27-2C9F9348F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23C2B6-0179-494C-A60D-70FBEE378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851184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20BDD-1B53-4BE7-BB4C-72BCCB5C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A47CA5-2A55-418B-B086-40A5B1301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CC870-B925-44BB-855E-EF330D628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E73F6-86BF-43DE-B009-7FCE54E6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746060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B7A00-0E0C-4327-876A-A3FE25F8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CED26F-65BE-4B04-A347-9ED97493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45562-971B-453F-B761-E8F46847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314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C9C8B-3C43-487D-838F-A20FF82D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DB0ED-52A6-472E-AA57-78B0371BB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57C6C-88AB-49D3-96CE-4EE38924E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737B4-A34A-4F8A-B3F4-ED5778A1B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8875F-99BF-4296-8F78-D09A13CD3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A349F-482C-460C-B3E9-AAF3A182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08290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1DBC-BE4C-41EB-BE9A-93895560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C92AE2-E806-42F5-B06B-39FC3429D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389305-E794-4D79-B4FA-5E5A9CE7E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1A34C-7E7F-4719-A276-D357AAE38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D2872-A083-42C7-8C88-5BC32C53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A4BA2-28AB-4EA7-9E4A-E5A9CD84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39854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649BD-3EC1-4E67-8EEA-69A1B955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D5B5B-96AD-456F-B364-0E9C9C3FD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0272C-2BCA-42EF-9E6A-9CA93BBDBF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2C55B-610F-4041-AA0C-F9F4E6C3251A}" type="datetimeFigureOut">
              <a:rPr lang="en-HK" smtClean="0"/>
              <a:t>3/11/2021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37876-E232-41C2-A408-2049BD43E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CC0C0-ABBB-40AB-ADD3-21CF939BC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6149D-4690-4656-9B3B-6E41587E823B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11764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F61304-D351-4678-8DAA-78387EFE3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87" y="439445"/>
            <a:ext cx="10366159" cy="6127811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79CD4DC-1804-408D-A3AC-24FF0856B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8987" y="177553"/>
            <a:ext cx="10159013" cy="6241002"/>
          </a:xfrm>
        </p:spPr>
        <p:txBody>
          <a:bodyPr/>
          <a:lstStyle/>
          <a:p>
            <a:endParaRPr lang="en-HK" dirty="0"/>
          </a:p>
        </p:txBody>
      </p:sp>
    </p:spTree>
    <p:extLst>
      <p:ext uri="{BB962C8B-B14F-4D97-AF65-F5344CB8AC3E}">
        <p14:creationId xmlns:p14="http://schemas.microsoft.com/office/powerpoint/2010/main" val="3454059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Kyung Hee Kim</dc:creator>
  <cp:lastModifiedBy>Kyung Hee Kim</cp:lastModifiedBy>
  <cp:revision>2</cp:revision>
  <dcterms:created xsi:type="dcterms:W3CDTF">2021-11-02T22:57:20Z</dcterms:created>
  <dcterms:modified xsi:type="dcterms:W3CDTF">2021-11-02T22:59:13Z</dcterms:modified>
</cp:coreProperties>
</file>