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4"/>
    <p:sldMasterId id="2147483672" r:id="rId5"/>
    <p:sldMasterId id="214748367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5143500" cx="9144000"/>
  <p:notesSz cx="6858000" cy="9144000"/>
  <p:embeddedFontLst>
    <p:embeddedFont>
      <p:font typeface="Century Gothic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bold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font" Target="fonts/CenturyGothic-regular.fntdata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font" Target="fonts/CenturyGothic-italic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CenturyGothic-bold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550eebf3c5_0_3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1550eebf3c5_0_3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550eebf3c5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1550eebf3c5_0_4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550eebf3c5_0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1550eebf3c5_0_5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550eebf3c5_0_6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1550eebf3c5_0_6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550eebf3c5_0_85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550eebf3c5_0_8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550eebf3c5_0_9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g1550eebf3c5_0_9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550eebf3c5_0_9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1550eebf3c5_0_9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550eebf3c5_0_109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1550eebf3c5_0_10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550eebf3c5_0_8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1550eebf3c5_0_8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800100" y="1577340"/>
            <a:ext cx="7543800" cy="29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175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/>
          <p:nvPr/>
        </p:nvSpPr>
        <p:spPr>
          <a:xfrm>
            <a:off x="1" y="0"/>
            <a:ext cx="9144000" cy="5143500"/>
          </a:xfrm>
          <a:prstGeom prst="rect">
            <a:avLst/>
          </a:prstGeom>
          <a:blipFill rotWithShape="1">
            <a:blip r:embed="rId2">
              <a:alphaModFix amt="45000"/>
            </a:blip>
            <a:tile algn="tl" flip="xy" tx="-31750" sx="99997" ty="-120650" sy="99997"/>
          </a:blip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980903" y="950797"/>
            <a:ext cx="7182300" cy="3231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EFEFE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>
              <a:srgbClr val="000000">
                <a:alpha val="4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/>
          <p:nvPr/>
        </p:nvSpPr>
        <p:spPr>
          <a:xfrm>
            <a:off x="1085851" y="1058711"/>
            <a:ext cx="6972300" cy="3026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/>
          <p:nvPr/>
        </p:nvSpPr>
        <p:spPr>
          <a:xfrm>
            <a:off x="3851910" y="950797"/>
            <a:ext cx="1440300" cy="548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12700">
              <a:srgbClr val="000000">
                <a:alpha val="4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9" name="Google Shape;69;p15"/>
          <p:cNvGrpSpPr/>
          <p:nvPr/>
        </p:nvGrpSpPr>
        <p:grpSpPr>
          <a:xfrm>
            <a:off x="3937718" y="950797"/>
            <a:ext cx="1268754" cy="483971"/>
            <a:chOff x="5318306" y="1386268"/>
            <a:chExt cx="1567331" cy="645295"/>
          </a:xfrm>
        </p:grpSpPr>
        <p:cxnSp>
          <p:nvCxnSpPr>
            <p:cNvPr id="70" name="Google Shape;70;p15"/>
            <p:cNvCxnSpPr/>
            <p:nvPr/>
          </p:nvCxnSpPr>
          <p:spPr>
            <a:xfrm>
              <a:off x="5318306" y="1386268"/>
              <a:ext cx="0" cy="64020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1" name="Google Shape;71;p15"/>
            <p:cNvCxnSpPr/>
            <p:nvPr/>
          </p:nvCxnSpPr>
          <p:spPr>
            <a:xfrm>
              <a:off x="6885637" y="1386268"/>
              <a:ext cx="0" cy="64020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2" name="Google Shape;72;p15"/>
            <p:cNvCxnSpPr/>
            <p:nvPr/>
          </p:nvCxnSpPr>
          <p:spPr>
            <a:xfrm>
              <a:off x="5318306" y="2031563"/>
              <a:ext cx="156720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3" name="Google Shape;73;p15"/>
          <p:cNvSpPr txBox="1"/>
          <p:nvPr>
            <p:ph type="ctrTitle"/>
          </p:nvPr>
        </p:nvSpPr>
        <p:spPr>
          <a:xfrm>
            <a:off x="1171281" y="1568447"/>
            <a:ext cx="68016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entury Gothic"/>
              <a:buNone/>
              <a:defRPr b="0" sz="54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subTitle"/>
          </p:nvPr>
        </p:nvSpPr>
        <p:spPr>
          <a:xfrm>
            <a:off x="1171575" y="3511547"/>
            <a:ext cx="6803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3989070" y="1005941"/>
            <a:ext cx="1166100" cy="3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1090422" y="3909060"/>
            <a:ext cx="44292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6455189" y="3909060"/>
            <a:ext cx="15840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 rotWithShape="1">
            <a:blip r:embed="rId2">
              <a:alphaModFix amt="40000"/>
            </a:blip>
            <a:tile algn="tl" flip="xy" tx="-31750" sx="99997" ty="-120650" sy="99997"/>
          </a:blip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980903" y="950797"/>
            <a:ext cx="7182300" cy="3231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EFEFE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>
              <a:srgbClr val="000000">
                <a:alpha val="4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1085851" y="1058711"/>
            <a:ext cx="6972300" cy="3026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3851910" y="950797"/>
            <a:ext cx="1440300" cy="548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12700">
              <a:srgbClr val="000000">
                <a:alpha val="4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3" name="Google Shape;83;p16"/>
          <p:cNvGrpSpPr/>
          <p:nvPr/>
        </p:nvGrpSpPr>
        <p:grpSpPr>
          <a:xfrm>
            <a:off x="3937718" y="950797"/>
            <a:ext cx="1268754" cy="483971"/>
            <a:chOff x="5318306" y="1386268"/>
            <a:chExt cx="1567331" cy="645295"/>
          </a:xfrm>
        </p:grpSpPr>
        <p:cxnSp>
          <p:nvCxnSpPr>
            <p:cNvPr id="84" name="Google Shape;84;p16"/>
            <p:cNvCxnSpPr/>
            <p:nvPr/>
          </p:nvCxnSpPr>
          <p:spPr>
            <a:xfrm>
              <a:off x="5318306" y="1386268"/>
              <a:ext cx="0" cy="64020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5" name="Google Shape;85;p16"/>
            <p:cNvCxnSpPr/>
            <p:nvPr/>
          </p:nvCxnSpPr>
          <p:spPr>
            <a:xfrm>
              <a:off x="6885637" y="1386268"/>
              <a:ext cx="0" cy="64020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6" name="Google Shape;86;p16"/>
            <p:cNvCxnSpPr/>
            <p:nvPr/>
          </p:nvCxnSpPr>
          <p:spPr>
            <a:xfrm>
              <a:off x="5318306" y="2031563"/>
              <a:ext cx="156720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7" name="Google Shape;87;p16"/>
          <p:cNvSpPr txBox="1"/>
          <p:nvPr>
            <p:ph type="title"/>
          </p:nvPr>
        </p:nvSpPr>
        <p:spPr>
          <a:xfrm>
            <a:off x="1172717" y="1570732"/>
            <a:ext cx="6803100" cy="194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entury Gothic"/>
              <a:buNone/>
              <a:defRPr b="0" sz="54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1172718" y="3511547"/>
            <a:ext cx="6803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2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5pPr>
            <a:lvl6pPr indent="-228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6pPr>
            <a:lvl7pPr indent="-228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7pPr>
            <a:lvl8pPr indent="-228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8pPr>
            <a:lvl9pPr indent="-228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16"/>
          <p:cNvSpPr txBox="1"/>
          <p:nvPr>
            <p:ph idx="10" type="dt"/>
          </p:nvPr>
        </p:nvSpPr>
        <p:spPr>
          <a:xfrm>
            <a:off x="3991356" y="1008376"/>
            <a:ext cx="1166100" cy="397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16"/>
          <p:cNvSpPr txBox="1"/>
          <p:nvPr>
            <p:ph idx="11" type="ftr"/>
          </p:nvPr>
        </p:nvSpPr>
        <p:spPr>
          <a:xfrm>
            <a:off x="1090422" y="3909060"/>
            <a:ext cx="44304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12" type="sldNum"/>
          </p:nvPr>
        </p:nvSpPr>
        <p:spPr>
          <a:xfrm>
            <a:off x="6453378" y="3909060"/>
            <a:ext cx="15843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" type="body"/>
          </p:nvPr>
        </p:nvSpPr>
        <p:spPr>
          <a:xfrm>
            <a:off x="800100" y="1577340"/>
            <a:ext cx="3566400" cy="28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048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Char char="•"/>
              <a:defRPr sz="1200"/>
            </a:lvl2pPr>
            <a:lvl3pPr indent="-29845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3pPr>
            <a:lvl4pPr indent="-29845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4pPr>
            <a:lvl5pPr indent="-29845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5pPr>
            <a:lvl6pPr indent="-29845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6pPr>
            <a:lvl7pPr indent="-29845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7pPr>
            <a:lvl8pPr indent="-29845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8pPr>
            <a:lvl9pPr indent="-29845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9pPr>
          </a:lstStyle>
          <a:p/>
        </p:txBody>
      </p:sp>
      <p:sp>
        <p:nvSpPr>
          <p:cNvPr id="95" name="Google Shape;95;p17"/>
          <p:cNvSpPr txBox="1"/>
          <p:nvPr>
            <p:ph idx="2" type="body"/>
          </p:nvPr>
        </p:nvSpPr>
        <p:spPr>
          <a:xfrm>
            <a:off x="4777740" y="1577340"/>
            <a:ext cx="3566400" cy="28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048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Char char="•"/>
              <a:defRPr sz="1200"/>
            </a:lvl2pPr>
            <a:lvl3pPr indent="-29845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3pPr>
            <a:lvl4pPr indent="-29845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4pPr>
            <a:lvl5pPr indent="-29845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5pPr>
            <a:lvl6pPr indent="-29845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6pPr>
            <a:lvl7pPr indent="-29845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7pPr>
            <a:lvl8pPr indent="-29845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8pPr>
            <a:lvl9pPr indent="-29845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9pPr>
          </a:lstStyle>
          <a:p/>
        </p:txBody>
      </p:sp>
      <p:sp>
        <p:nvSpPr>
          <p:cNvPr id="96" name="Google Shape;96;p17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17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17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802386" y="1555750"/>
            <a:ext cx="3566400" cy="48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2pPr>
            <a:lvl3pPr indent="-228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102" name="Google Shape;102;p18"/>
          <p:cNvSpPr txBox="1"/>
          <p:nvPr>
            <p:ph idx="2" type="body"/>
          </p:nvPr>
        </p:nvSpPr>
        <p:spPr>
          <a:xfrm>
            <a:off x="802386" y="2066924"/>
            <a:ext cx="3566400" cy="24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048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Char char="•"/>
              <a:defRPr sz="1200"/>
            </a:lvl2pPr>
            <a:lvl3pPr indent="-29845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3pPr>
            <a:lvl4pPr indent="-29845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4pPr>
            <a:lvl5pPr indent="-29845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5pPr>
            <a:lvl6pPr indent="-29845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6pPr>
            <a:lvl7pPr indent="-29845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7pPr>
            <a:lvl8pPr indent="-29845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8pPr>
            <a:lvl9pPr indent="-29845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9pPr>
          </a:lstStyle>
          <a:p/>
        </p:txBody>
      </p:sp>
      <p:sp>
        <p:nvSpPr>
          <p:cNvPr id="103" name="Google Shape;103;p18"/>
          <p:cNvSpPr txBox="1"/>
          <p:nvPr>
            <p:ph idx="3" type="body"/>
          </p:nvPr>
        </p:nvSpPr>
        <p:spPr>
          <a:xfrm>
            <a:off x="4780026" y="1555750"/>
            <a:ext cx="3566400" cy="48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lt2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2pPr>
            <a:lvl3pPr indent="-228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104" name="Google Shape;104;p18"/>
          <p:cNvSpPr txBox="1"/>
          <p:nvPr>
            <p:ph idx="4" type="body"/>
          </p:nvPr>
        </p:nvSpPr>
        <p:spPr>
          <a:xfrm>
            <a:off x="4780026" y="2067436"/>
            <a:ext cx="3566400" cy="24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048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Char char="•"/>
              <a:defRPr sz="1200"/>
            </a:lvl2pPr>
            <a:lvl3pPr indent="-29845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3pPr>
            <a:lvl4pPr indent="-29845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4pPr>
            <a:lvl5pPr indent="-29845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5pPr>
            <a:lvl6pPr indent="-29845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6pPr>
            <a:lvl7pPr indent="-29845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7pPr>
            <a:lvl8pPr indent="-29845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8pPr>
            <a:lvl9pPr indent="-29845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9pPr>
          </a:lstStyle>
          <a:p/>
        </p:txBody>
      </p:sp>
      <p:sp>
        <p:nvSpPr>
          <p:cNvPr id="105" name="Google Shape;105;p18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18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19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19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19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0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0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/>
          <p:nvPr/>
        </p:nvSpPr>
        <p:spPr>
          <a:xfrm>
            <a:off x="176020" y="178308"/>
            <a:ext cx="6474900" cy="4786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1"/>
          <p:cNvSpPr/>
          <p:nvPr/>
        </p:nvSpPr>
        <p:spPr>
          <a:xfrm>
            <a:off x="278892" y="281178"/>
            <a:ext cx="6264600" cy="4581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1"/>
          <p:cNvSpPr/>
          <p:nvPr/>
        </p:nvSpPr>
        <p:spPr>
          <a:xfrm>
            <a:off x="6765289" y="178308"/>
            <a:ext cx="2194800" cy="4786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1"/>
          <p:cNvSpPr txBox="1"/>
          <p:nvPr>
            <p:ph type="title"/>
          </p:nvPr>
        </p:nvSpPr>
        <p:spPr>
          <a:xfrm>
            <a:off x="6972300" y="455544"/>
            <a:ext cx="18231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entury Gothic"/>
              <a:buNone/>
              <a:defRPr b="0" sz="2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592931" y="528638"/>
            <a:ext cx="5672400" cy="38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048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Char char="•"/>
              <a:defRPr sz="1200"/>
            </a:lvl2pPr>
            <a:lvl3pPr indent="-29845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3pPr>
            <a:lvl4pPr indent="-29845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4pPr>
            <a:lvl5pPr indent="-29845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5pPr>
            <a:lvl6pPr indent="-29845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6pPr>
            <a:lvl7pPr indent="-29845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7pPr>
            <a:lvl8pPr indent="-29845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8pPr>
            <a:lvl9pPr indent="-29845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•"/>
              <a:defRPr sz="1100"/>
            </a:lvl9pPr>
          </a:lstStyle>
          <a:p/>
        </p:txBody>
      </p:sp>
      <p:sp>
        <p:nvSpPr>
          <p:cNvPr id="123" name="Google Shape;123;p21"/>
          <p:cNvSpPr txBox="1"/>
          <p:nvPr>
            <p:ph idx="2" type="body"/>
          </p:nvPr>
        </p:nvSpPr>
        <p:spPr>
          <a:xfrm>
            <a:off x="6972300" y="1714500"/>
            <a:ext cx="18231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2pPr>
            <a:lvl3pPr indent="-228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3pPr>
            <a:lvl4pPr indent="-228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4pPr>
            <a:lvl5pPr indent="-228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5pPr>
            <a:lvl6pPr indent="-228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6pPr>
            <a:lvl7pPr indent="-228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7pPr>
            <a:lvl8pPr indent="-228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8pPr>
            <a:lvl9pPr indent="-228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9pPr>
          </a:lstStyle>
          <a:p/>
        </p:txBody>
      </p:sp>
      <p:sp>
        <p:nvSpPr>
          <p:cNvPr id="124" name="Google Shape;124;p21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5" name="Google Shape;125;p21"/>
          <p:cNvSpPr txBox="1"/>
          <p:nvPr>
            <p:ph idx="11" type="ftr"/>
          </p:nvPr>
        </p:nvSpPr>
        <p:spPr>
          <a:xfrm>
            <a:off x="2579368" y="4660901"/>
            <a:ext cx="38886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21"/>
          <p:cNvSpPr/>
          <p:nvPr/>
        </p:nvSpPr>
        <p:spPr>
          <a:xfrm>
            <a:off x="6868160" y="281178"/>
            <a:ext cx="1988700" cy="458130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/>
          <p:nvPr/>
        </p:nvSpPr>
        <p:spPr>
          <a:xfrm>
            <a:off x="6765289" y="178308"/>
            <a:ext cx="2194800" cy="4786800"/>
          </a:xfrm>
          <a:prstGeom prst="rect">
            <a:avLst/>
          </a:prstGeom>
          <a:solidFill>
            <a:schemeClr val="lt1"/>
          </a:solidFill>
          <a:ln cap="sq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6868160" y="281178"/>
            <a:ext cx="1988700" cy="4581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2"/>
          <p:cNvSpPr txBox="1"/>
          <p:nvPr>
            <p:ph type="title"/>
          </p:nvPr>
        </p:nvSpPr>
        <p:spPr>
          <a:xfrm>
            <a:off x="6972300" y="452628"/>
            <a:ext cx="18243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entury Gothic"/>
              <a:buNone/>
              <a:defRPr b="0"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2" name="Google Shape;132;p22"/>
          <p:cNvSpPr/>
          <p:nvPr>
            <p:ph idx="2" type="pic"/>
          </p:nvPr>
        </p:nvSpPr>
        <p:spPr>
          <a:xfrm>
            <a:off x="171449" y="178308"/>
            <a:ext cx="6450600" cy="47868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EEEAE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6972300" y="1714500"/>
            <a:ext cx="1824300" cy="26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2pPr>
            <a:lvl3pPr indent="-228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3pPr>
            <a:lvl4pPr indent="-228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4pPr>
            <a:lvl5pPr indent="-228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5pPr>
            <a:lvl6pPr indent="-228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6pPr>
            <a:lvl7pPr indent="-228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7pPr>
            <a:lvl8pPr indent="-228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8pPr>
            <a:lvl9pPr indent="-228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700"/>
            </a:lvl9pPr>
          </a:lstStyle>
          <a:p/>
        </p:txBody>
      </p:sp>
      <p:sp>
        <p:nvSpPr>
          <p:cNvPr id="134" name="Google Shape;134;p22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FFFFFF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100"/>
              <a:buNone/>
              <a:defRPr sz="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9" name="Google Shape;139;p23"/>
          <p:cNvSpPr txBox="1"/>
          <p:nvPr>
            <p:ph idx="1" type="body"/>
          </p:nvPr>
        </p:nvSpPr>
        <p:spPr>
          <a:xfrm rot="5400000">
            <a:off x="3097500" y="-720060"/>
            <a:ext cx="2949000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40" name="Google Shape;140;p23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2" name="Google Shape;142;p23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 rot="5400000">
            <a:off x="5658000" y="1657350"/>
            <a:ext cx="3943200" cy="17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5" name="Google Shape;145;p24"/>
          <p:cNvSpPr txBox="1"/>
          <p:nvPr>
            <p:ph idx="1" type="body"/>
          </p:nvPr>
        </p:nvSpPr>
        <p:spPr>
          <a:xfrm rot="5400000">
            <a:off x="1686000" y="-485850"/>
            <a:ext cx="3943200" cy="60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46" name="Google Shape;146;p24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dk1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1" type="body"/>
          </p:nvPr>
        </p:nvSpPr>
        <p:spPr>
          <a:xfrm>
            <a:off x="800100" y="1577340"/>
            <a:ext cx="7543800" cy="29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Char char="•"/>
              <a:defRPr sz="1400"/>
            </a:lvl1pPr>
            <a:lvl2pPr indent="-317500" lvl="1" marL="914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2" name="Google Shape;162;p26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176022" y="178308"/>
            <a:ext cx="8791800" cy="4786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3"/>
          <p:cNvSpPr/>
          <p:nvPr/>
        </p:nvSpPr>
        <p:spPr>
          <a:xfrm>
            <a:off x="278892" y="281178"/>
            <a:ext cx="8586300" cy="4581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800100" y="1577340"/>
            <a:ext cx="7543800" cy="29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EEEAE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EEEAE2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/>
          <p:nvPr/>
        </p:nvSpPr>
        <p:spPr>
          <a:xfrm>
            <a:off x="176022" y="178308"/>
            <a:ext cx="8791800" cy="4786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5"/>
          <p:cNvSpPr/>
          <p:nvPr/>
        </p:nvSpPr>
        <p:spPr>
          <a:xfrm>
            <a:off x="278892" y="281178"/>
            <a:ext cx="8586300" cy="4581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5"/>
          <p:cNvSpPr txBox="1"/>
          <p:nvPr>
            <p:ph type="title"/>
          </p:nvPr>
        </p:nvSpPr>
        <p:spPr>
          <a:xfrm>
            <a:off x="800100" y="481945"/>
            <a:ext cx="7543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3" name="Google Shape;153;p25"/>
          <p:cNvSpPr txBox="1"/>
          <p:nvPr>
            <p:ph idx="1" type="body"/>
          </p:nvPr>
        </p:nvSpPr>
        <p:spPr>
          <a:xfrm>
            <a:off x="800100" y="1577340"/>
            <a:ext cx="7543800" cy="29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6A79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6A794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4" name="Google Shape;154;p25"/>
          <p:cNvSpPr txBox="1"/>
          <p:nvPr>
            <p:ph idx="10" type="dt"/>
          </p:nvPr>
        </p:nvSpPr>
        <p:spPr>
          <a:xfrm>
            <a:off x="292098" y="4660901"/>
            <a:ext cx="205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5" name="Google Shape;155;p25"/>
          <p:cNvSpPr txBox="1"/>
          <p:nvPr>
            <p:ph idx="11" type="ftr"/>
          </p:nvPr>
        </p:nvSpPr>
        <p:spPr>
          <a:xfrm>
            <a:off x="2617470" y="4660901"/>
            <a:ext cx="39093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6" name="Google Shape;156;p25"/>
          <p:cNvSpPr txBox="1"/>
          <p:nvPr>
            <p:ph idx="12" type="sldNum"/>
          </p:nvPr>
        </p:nvSpPr>
        <p:spPr>
          <a:xfrm>
            <a:off x="7761401" y="4660901"/>
            <a:ext cx="10974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/>
          <p:nvPr>
            <p:ph type="ctrTitle"/>
          </p:nvPr>
        </p:nvSpPr>
        <p:spPr>
          <a:xfrm>
            <a:off x="1171281" y="1568447"/>
            <a:ext cx="68016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entury Gothic"/>
              <a:buNone/>
            </a:pPr>
            <a:r>
              <a:rPr lang="en-GB"/>
              <a:t>WRITING SPEECHES</a:t>
            </a:r>
            <a:endParaRPr/>
          </a:p>
        </p:txBody>
      </p:sp>
      <p:sp>
        <p:nvSpPr>
          <p:cNvPr id="168" name="Google Shape;168;p27"/>
          <p:cNvSpPr txBox="1"/>
          <p:nvPr>
            <p:ph idx="1" type="subTitle"/>
          </p:nvPr>
        </p:nvSpPr>
        <p:spPr>
          <a:xfrm>
            <a:off x="1171575" y="3511547"/>
            <a:ext cx="6803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4" name="Google Shape;174;p28"/>
          <p:cNvSpPr/>
          <p:nvPr/>
        </p:nvSpPr>
        <p:spPr>
          <a:xfrm>
            <a:off x="1" y="0"/>
            <a:ext cx="9144000" cy="5143500"/>
          </a:xfrm>
          <a:prstGeom prst="rect">
            <a:avLst/>
          </a:prstGeom>
          <a:blipFill rotWithShape="1">
            <a:blip r:embed="rId3">
              <a:alphaModFix amt="45000"/>
            </a:blip>
            <a:tile algn="tl" flip="xy" tx="-31750" sx="99997" ty="-120650" sy="99997"/>
          </a:blip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8"/>
          <p:cNvSpPr/>
          <p:nvPr/>
        </p:nvSpPr>
        <p:spPr>
          <a:xfrm>
            <a:off x="2400863" y="342900"/>
            <a:ext cx="6400200" cy="445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EFEFE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>
              <a:srgbClr val="000000">
                <a:alpha val="4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8"/>
          <p:cNvSpPr/>
          <p:nvPr/>
        </p:nvSpPr>
        <p:spPr>
          <a:xfrm>
            <a:off x="2529350" y="466345"/>
            <a:ext cx="6149100" cy="42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8"/>
          <p:cNvSpPr txBox="1"/>
          <p:nvPr>
            <p:ph type="title"/>
          </p:nvPr>
        </p:nvSpPr>
        <p:spPr>
          <a:xfrm>
            <a:off x="2883462" y="342898"/>
            <a:ext cx="5563500" cy="113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Century Gothic"/>
              <a:buNone/>
            </a:pPr>
            <a:r>
              <a:rPr b="1" lang="en-GB">
                <a:solidFill>
                  <a:srgbClr val="FEFEFE"/>
                </a:solidFill>
              </a:rPr>
              <a:t>Adapting Form</a:t>
            </a:r>
            <a:endParaRPr>
              <a:solidFill>
                <a:srgbClr val="FEFEFE"/>
              </a:solidFill>
            </a:endParaRPr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2651933" y="1350818"/>
            <a:ext cx="5910000" cy="30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2100">
                <a:solidFill>
                  <a:srgbClr val="FEFEFE"/>
                </a:solidFill>
              </a:rPr>
              <a:t>A speech often follows a three part structure:</a:t>
            </a:r>
            <a:endParaRPr/>
          </a:p>
          <a:p>
            <a:pPr indent="-133350" lvl="0" marL="1397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100"/>
              <a:buChar char="•"/>
            </a:pPr>
            <a:r>
              <a:rPr lang="en-GB" sz="2100">
                <a:solidFill>
                  <a:srgbClr val="FEFEFE"/>
                </a:solidFill>
              </a:rPr>
              <a:t>An engaging and motivational </a:t>
            </a:r>
            <a:r>
              <a:rPr b="1" lang="en-GB" sz="2100">
                <a:solidFill>
                  <a:srgbClr val="FEFEFE"/>
                </a:solidFill>
              </a:rPr>
              <a:t>opening</a:t>
            </a:r>
            <a:r>
              <a:rPr lang="en-GB" sz="2100">
                <a:solidFill>
                  <a:srgbClr val="FEFEFE"/>
                </a:solidFill>
              </a:rPr>
              <a:t> </a:t>
            </a:r>
            <a:endParaRPr/>
          </a:p>
          <a:p>
            <a:pPr indent="-133350" lvl="0" marL="1397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100"/>
              <a:buChar char="•"/>
            </a:pPr>
            <a:r>
              <a:rPr lang="en-GB" sz="2100">
                <a:solidFill>
                  <a:srgbClr val="FEFEFE"/>
                </a:solidFill>
              </a:rPr>
              <a:t>Well-structured </a:t>
            </a:r>
            <a:r>
              <a:rPr b="1" lang="en-GB" sz="2100">
                <a:solidFill>
                  <a:srgbClr val="FEFEFE"/>
                </a:solidFill>
              </a:rPr>
              <a:t>argument</a:t>
            </a:r>
            <a:r>
              <a:rPr lang="en-GB" sz="2100">
                <a:solidFill>
                  <a:srgbClr val="FEFEFE"/>
                </a:solidFill>
              </a:rPr>
              <a:t> with:</a:t>
            </a:r>
            <a:endParaRPr/>
          </a:p>
          <a:p>
            <a:pPr indent="-139700" lvl="1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GB" sz="2000">
                <a:solidFill>
                  <a:srgbClr val="FEFEFE"/>
                </a:solidFill>
              </a:rPr>
              <a:t>Several main points </a:t>
            </a:r>
            <a:endParaRPr/>
          </a:p>
          <a:p>
            <a:pPr indent="-139700" lvl="1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GB" sz="2000">
                <a:solidFill>
                  <a:srgbClr val="FEFEFE"/>
                </a:solidFill>
              </a:rPr>
              <a:t>Counterarguments addressed </a:t>
            </a:r>
            <a:endParaRPr/>
          </a:p>
          <a:p>
            <a:pPr indent="-127000" lvl="3" marL="7493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</a:pPr>
            <a:r>
              <a:rPr lang="en-GB" sz="1800">
                <a:solidFill>
                  <a:srgbClr val="FEFEFE"/>
                </a:solidFill>
              </a:rPr>
              <a:t>“Some may say…”</a:t>
            </a:r>
            <a:endParaRPr/>
          </a:p>
          <a:p>
            <a:pPr indent="-133350" lvl="0" marL="1397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100"/>
              <a:buChar char="•"/>
            </a:pPr>
            <a:r>
              <a:rPr lang="en-GB" sz="2100">
                <a:solidFill>
                  <a:srgbClr val="FEFEFE"/>
                </a:solidFill>
              </a:rPr>
              <a:t>A dynamic and memorable </a:t>
            </a:r>
            <a:r>
              <a:rPr b="1" lang="en-GB" sz="2100">
                <a:solidFill>
                  <a:srgbClr val="FEFEFE"/>
                </a:solidFill>
              </a:rPr>
              <a:t>conclusion</a:t>
            </a:r>
            <a:endParaRPr sz="2100">
              <a:solidFill>
                <a:srgbClr val="FEFEFE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sz="2100">
              <a:solidFill>
                <a:srgbClr val="FEFEF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6130637" y="467634"/>
            <a:ext cx="27744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</a:pPr>
            <a:r>
              <a:rPr b="1" lang="en-GB"/>
              <a:t>Openings</a:t>
            </a:r>
            <a:endParaRPr/>
          </a:p>
        </p:txBody>
      </p:sp>
      <p:sp>
        <p:nvSpPr>
          <p:cNvPr id="184" name="Google Shape;184;p29"/>
          <p:cNvSpPr txBox="1"/>
          <p:nvPr>
            <p:ph idx="1" type="body"/>
          </p:nvPr>
        </p:nvSpPr>
        <p:spPr>
          <a:xfrm>
            <a:off x="484909" y="358662"/>
            <a:ext cx="7859100" cy="19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54000" lvl="0" marL="254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-GB" sz="1800"/>
              <a:t>Use a catchy starter</a:t>
            </a:r>
            <a:endParaRPr/>
          </a:p>
          <a:p>
            <a:pPr indent="-254000" lvl="0" marL="2540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-GB" sz="1800"/>
              <a:t>Introduce yourself</a:t>
            </a:r>
            <a:endParaRPr/>
          </a:p>
          <a:p>
            <a:pPr indent="0" lvl="1" marL="20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</a:pPr>
            <a:r>
              <a:rPr b="1" lang="en-GB" sz="1500"/>
              <a:t>	Hello, my name is</a:t>
            </a:r>
            <a:r>
              <a:rPr lang="en-GB" sz="1500"/>
              <a:t> </a:t>
            </a:r>
            <a:r>
              <a:rPr b="1" lang="en-GB" sz="1500"/>
              <a:t>_______. </a:t>
            </a:r>
            <a:endParaRPr/>
          </a:p>
          <a:p>
            <a:pPr indent="-254000" lvl="0" marL="2540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-GB" sz="1800"/>
              <a:t>State your thesis/stance</a:t>
            </a:r>
            <a:endParaRPr/>
          </a:p>
          <a:p>
            <a:pPr indent="0" lvl="1" marL="20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</a:pPr>
            <a:r>
              <a:rPr b="1" lang="en-GB" sz="1500"/>
              <a:t>	I am here today to talk about ________.</a:t>
            </a:r>
            <a:endParaRPr sz="1500"/>
          </a:p>
        </p:txBody>
      </p:sp>
      <p:pic>
        <p:nvPicPr>
          <p:cNvPr id="185" name="Google Shape;18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2900" y="2134507"/>
            <a:ext cx="8458200" cy="26503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>
            <p:ph idx="1" type="body"/>
          </p:nvPr>
        </p:nvSpPr>
        <p:spPr>
          <a:xfrm>
            <a:off x="800100" y="1004455"/>
            <a:ext cx="7543800" cy="35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</a:pPr>
            <a:r>
              <a:rPr lang="en-GB" sz="4100"/>
              <a:t>Write an opening for a speech arguing for or against the proposal that homework should be discontinued.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00100" y="481951"/>
            <a:ext cx="7543800" cy="12615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300"/>
              <a:t>Swap notebooks with your partner.</a:t>
            </a:r>
            <a:endParaRPr b="1" sz="5300"/>
          </a:p>
        </p:txBody>
      </p:sp>
      <p:sp>
        <p:nvSpPr>
          <p:cNvPr id="196" name="Google Shape;196;p31"/>
          <p:cNvSpPr txBox="1"/>
          <p:nvPr>
            <p:ph idx="1" type="body"/>
          </p:nvPr>
        </p:nvSpPr>
        <p:spPr>
          <a:xfrm>
            <a:off x="800100" y="2201249"/>
            <a:ext cx="7543800" cy="2325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en-GB" sz="3300"/>
              <a:t>Read your partner’s closing line and try to identify the technique that they used. Do you think it would be effective? Why or why not?</a:t>
            </a:r>
            <a:endParaRPr sz="3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type="title"/>
          </p:nvPr>
        </p:nvSpPr>
        <p:spPr>
          <a:xfrm>
            <a:off x="6502258" y="481945"/>
            <a:ext cx="20589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</a:pPr>
            <a:r>
              <a:rPr b="1" lang="en-GB"/>
              <a:t>Closings</a:t>
            </a:r>
            <a:endParaRPr/>
          </a:p>
        </p:txBody>
      </p:sp>
      <p:sp>
        <p:nvSpPr>
          <p:cNvPr id="202" name="Google Shape;202;p32"/>
          <p:cNvSpPr txBox="1"/>
          <p:nvPr>
            <p:ph idx="1" type="body"/>
          </p:nvPr>
        </p:nvSpPr>
        <p:spPr>
          <a:xfrm>
            <a:off x="484909" y="616450"/>
            <a:ext cx="5433000" cy="16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54000" lvl="0" marL="254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b="1" lang="en-GB" sz="2400"/>
              <a:t> Re-state your thesis/stance.</a:t>
            </a:r>
            <a:endParaRPr/>
          </a:p>
          <a:p>
            <a:pPr indent="-101600" lvl="0" marL="2540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2400"/>
          </a:p>
          <a:p>
            <a:pPr indent="-254000" lvl="0" marL="2540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400"/>
              <a:buAutoNum type="arabicPeriod"/>
            </a:pPr>
            <a:r>
              <a:rPr b="1" lang="en-GB" sz="2400"/>
              <a:t> End with something memorable.</a:t>
            </a:r>
            <a:endParaRPr sz="2400"/>
          </a:p>
        </p:txBody>
      </p:sp>
      <p:pic>
        <p:nvPicPr>
          <p:cNvPr id="203" name="Google Shape;20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044" y="2571750"/>
            <a:ext cx="8443913" cy="222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3"/>
          <p:cNvSpPr txBox="1"/>
          <p:nvPr>
            <p:ph idx="1" type="body"/>
          </p:nvPr>
        </p:nvSpPr>
        <p:spPr>
          <a:xfrm>
            <a:off x="800100" y="1052945"/>
            <a:ext cx="7543800" cy="3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3600"/>
              <a:t>Write a closing for the speech arguing for or against the proposal that homework should be discontinued.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4"/>
          <p:cNvSpPr txBox="1"/>
          <p:nvPr>
            <p:ph type="title"/>
          </p:nvPr>
        </p:nvSpPr>
        <p:spPr>
          <a:xfrm>
            <a:off x="800100" y="481951"/>
            <a:ext cx="7543800" cy="12615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300"/>
              <a:t>Swap notebooks with your partner.</a:t>
            </a:r>
            <a:endParaRPr b="1" sz="5300"/>
          </a:p>
        </p:txBody>
      </p:sp>
      <p:sp>
        <p:nvSpPr>
          <p:cNvPr id="214" name="Google Shape;214;p34"/>
          <p:cNvSpPr txBox="1"/>
          <p:nvPr>
            <p:ph idx="1" type="body"/>
          </p:nvPr>
        </p:nvSpPr>
        <p:spPr>
          <a:xfrm>
            <a:off x="800100" y="2201249"/>
            <a:ext cx="7543800" cy="2325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en-GB" sz="3300"/>
              <a:t>Read your partner’s closing line and try to identify the technique that they used. Do you think it would be effective? Why or why not?</a:t>
            </a:r>
            <a:endParaRPr sz="3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0" name="Google Shape;220;p35"/>
          <p:cNvSpPr/>
          <p:nvPr/>
        </p:nvSpPr>
        <p:spPr>
          <a:xfrm>
            <a:off x="176022" y="178308"/>
            <a:ext cx="3314700" cy="47868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35"/>
          <p:cNvSpPr/>
          <p:nvPr/>
        </p:nvSpPr>
        <p:spPr>
          <a:xfrm>
            <a:off x="300608" y="302632"/>
            <a:ext cx="3065700" cy="4538400"/>
          </a:xfrm>
          <a:prstGeom prst="rect">
            <a:avLst/>
          </a:prstGeom>
          <a:solidFill>
            <a:schemeClr val="dk2"/>
          </a:solidFill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35"/>
          <p:cNvSpPr txBox="1"/>
          <p:nvPr>
            <p:ph type="title"/>
          </p:nvPr>
        </p:nvSpPr>
        <p:spPr>
          <a:xfrm>
            <a:off x="430057" y="426431"/>
            <a:ext cx="2823900" cy="409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entury Gothic"/>
              <a:buNone/>
            </a:pPr>
            <a:r>
              <a:rPr b="1" lang="en-GB" sz="3300">
                <a:solidFill>
                  <a:schemeClr val="lt1"/>
                </a:solidFill>
              </a:rPr>
              <a:t>Speech Presentations</a:t>
            </a:r>
            <a:endParaRPr b="1" sz="33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entury Gothic"/>
              <a:buNone/>
            </a:pPr>
            <a:r>
              <a:rPr b="1" lang="en-GB" sz="3300">
                <a:solidFill>
                  <a:schemeClr val="lt1"/>
                </a:solidFill>
              </a:rPr>
              <a:t>(next week)</a:t>
            </a:r>
            <a:endParaRPr b="1" sz="3300">
              <a:solidFill>
                <a:schemeClr val="lt1"/>
              </a:solidFill>
            </a:endParaRPr>
          </a:p>
        </p:txBody>
      </p:sp>
      <p:sp>
        <p:nvSpPr>
          <p:cNvPr id="223" name="Google Shape;223;p35"/>
          <p:cNvSpPr txBox="1"/>
          <p:nvPr>
            <p:ph idx="1" type="body"/>
          </p:nvPr>
        </p:nvSpPr>
        <p:spPr>
          <a:xfrm>
            <a:off x="3650569" y="327469"/>
            <a:ext cx="5361600" cy="429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b="1" lang="en-GB" sz="2700"/>
              <a:t>Write a speech about any topic you feel passionate about. </a:t>
            </a:r>
            <a:endParaRPr b="1"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t/>
            </a:r>
            <a:endParaRPr b="1" sz="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GB" sz="2700"/>
              <a:t>Finish the statement:</a:t>
            </a:r>
            <a:endParaRPr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GB" sz="2700"/>
              <a:t>-Everyone in the world should ________________.</a:t>
            </a:r>
            <a:endParaRPr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GB" sz="2700"/>
              <a:t>-Students should _______________________.</a:t>
            </a:r>
            <a:endParaRPr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t/>
            </a:r>
            <a:endParaRPr b="1" sz="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b="1" lang="en-GB" sz="2700"/>
              <a:t>*The speech needs to be </a:t>
            </a:r>
            <a:r>
              <a:rPr b="1" i="1" lang="en-GB" sz="2700"/>
              <a:t>persuading</a:t>
            </a:r>
            <a:r>
              <a:rPr b="1" lang="en-GB" sz="2700"/>
              <a:t> the audience (not just informing).</a:t>
            </a:r>
            <a:endParaRPr b="1" sz="2700"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27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">
  <a:themeElements>
    <a:clrScheme name="Savon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avon">
  <a:themeElements>
    <a:clrScheme name="Savon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