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lane" initials="cl" lastIdx="1" clrIdx="0">
    <p:extLst>
      <p:ext uri="{19B8F6BF-5375-455C-9EA6-DF929625EA0E}">
        <p15:presenceInfo xmlns:p15="http://schemas.microsoft.com/office/powerpoint/2012/main" userId="6a67e1cc160093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0F22-1E65-45BE-BDD4-7474FCEFE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E322E-24E4-4B19-9BCE-543177225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9C18-F257-44C2-AB55-1DF67EED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636A0-5112-483E-B442-F60C0CD6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7E6A-2C5D-47A7-97F3-9999350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071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6920-F2CD-4A3C-A327-54E6B8F7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E3406-FCCE-4B2E-A8C1-A093DF724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F591-148B-4D92-97B3-0EA67D1D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B43F-97F0-4F88-93DA-E9414CDE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FB618-0373-4602-810F-F7E7FC18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542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A5A7F-6FF7-4619-8992-DB12A2862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EAF74-94C1-4A73-80DB-52F604F94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4D922-9F49-4051-A573-83C6F2FF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74BFB-2FFD-4B9A-BC70-955689E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AB1-22BD-4A80-9573-C27D5C6D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7515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B2CD-719B-4E8B-977F-51D517D4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766F-1620-4172-9C39-752D8787B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0F30A-F961-4D53-B2C0-4F9BAB4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4B44B-04B5-4205-9611-23CFE7EB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C029B-EA10-4F4F-9FA5-4EC90AB1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5518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5831-B729-4A59-8785-53D220EA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1F0F9-9FF7-4D25-9245-07CDF0D26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A76DF-C31A-4ADB-BA86-342C3949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ACE70-D9E5-4D79-93E6-8469445F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C277E-88AA-4665-9D72-B434CDF9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2132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BE95-A59C-4246-8FA6-FBC7E65F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91CB-8560-4146-A33B-99F3B762B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B8E60-4597-4CE4-9020-533807BAA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FD48C-86DB-4A10-8C5C-EDC5E291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C6CDC-D9BA-403D-A141-2A87A671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F7BEA-FD09-4C87-BE80-F8A13F2D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831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23C2-4AED-450D-8875-357FDF59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1A2F-BBCA-43B9-89ED-E3F580D48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22A3-D890-4C57-B8A9-1CC682981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843E1-0235-4966-A86C-C380A9686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C7198-DE13-41C6-BE2E-7ABEEF868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2AA53-070A-4106-824E-E2A9D670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D17A1-FFBE-4168-AC1C-9A93BDF1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0EA29-75EC-4E1A-B47B-800811F9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5736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D807-4412-4E90-A9AB-A4D0CE10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5F5F0-CD1C-4E99-9061-746EE0F6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81FD7-90C4-4970-BD3D-1BFB1BF4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FDE5E-5D26-44EC-AA13-FF2EE1BE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426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F6906-F275-4D9B-8195-5A08EBEF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CAC0D-9488-48BC-8ED3-67CEDB38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2F4A-D5DB-4B30-A041-E58562AA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2641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24B6-96D5-4FD2-92C5-78A767D7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338AC-074F-408B-A5DA-AD2B2A4AC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A5A14-A9C1-4BF3-A478-59078338F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1115E-C9FD-443E-B8CE-1EC562F5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B9D63-27A9-4AA6-A0AD-53529B98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CE6C7-B725-4E51-9C04-9CC598AF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545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DAAA-29AD-48E4-AF17-2A63CB8A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ADB7B4-F75E-4B87-A994-3DD321D8B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E4190-A15D-4DB6-9269-197E00328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BB7C5-A976-4F93-BC4D-BD3A7339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9A135-167C-4A49-AD7C-0247CFF4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A9DD7-DBC6-4D23-90CF-EF7CAD19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286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8F165-25C4-4AE7-BD1D-FED02AFC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B6FCF-CE38-42A3-AA1C-0C67B4E8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395C7-1BA8-490D-95A7-8774769BC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91CA-8514-4703-B3AC-BE855EAE13FA}" type="datetimeFigureOut">
              <a:rPr lang="en-HK" smtClean="0"/>
              <a:t>10/11/2021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D5AF-FFE0-48CA-A70F-45A042D0A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AA7EF-EC66-4804-AACE-24B31574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058D-EC8F-478F-92D8-C9380C9FEE6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5956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F01B-3E2C-42B9-A7E6-4A4BCA8B4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581024"/>
            <a:ext cx="10267950" cy="1409701"/>
          </a:xfrm>
        </p:spPr>
        <p:txBody>
          <a:bodyPr>
            <a:noAutofit/>
          </a:bodyPr>
          <a:lstStyle/>
          <a:p>
            <a:r>
              <a:rPr lang="ko-KR" altLang="en-US" sz="4000" dirty="0">
                <a:solidFill>
                  <a:srgbClr val="FF0000"/>
                </a:solidFill>
              </a:rPr>
              <a:t>얼마예요</a:t>
            </a:r>
            <a:r>
              <a:rPr lang="en-HK" altLang="ko-KR" sz="4000" dirty="0">
                <a:solidFill>
                  <a:srgbClr val="FF0000"/>
                </a:solidFill>
              </a:rPr>
              <a:t>?</a:t>
            </a:r>
            <a:r>
              <a:rPr lang="en-HK" altLang="ko-KR" sz="4000" dirty="0"/>
              <a:t> (How much?)</a:t>
            </a:r>
            <a:br>
              <a:rPr lang="en-HK" altLang="ko-KR" sz="4000" dirty="0"/>
            </a:br>
            <a:r>
              <a:rPr lang="ko-KR" altLang="en-US" sz="4000" dirty="0"/>
              <a:t>이거 얼마예요</a:t>
            </a:r>
            <a:r>
              <a:rPr lang="en-HK" altLang="ko-KR" sz="4000" dirty="0"/>
              <a:t>? (How much is it?)</a:t>
            </a:r>
            <a:endParaRPr lang="en-HK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71E43-CB7D-4F6C-A89C-CA19A810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790825"/>
            <a:ext cx="4762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F01B-3E2C-42B9-A7E6-4A4BCA8B4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649787"/>
          </a:xfrm>
        </p:spPr>
        <p:txBody>
          <a:bodyPr>
            <a:normAutofit fontScale="90000"/>
          </a:bodyPr>
          <a:lstStyle/>
          <a:p>
            <a:r>
              <a:rPr lang="ko-KR" altLang="en-US" sz="4000" dirty="0"/>
              <a:t>안녕하세요</a:t>
            </a:r>
            <a:r>
              <a:rPr lang="en-HK" altLang="ko-KR" sz="4000" dirty="0"/>
              <a:t>? </a:t>
            </a:r>
            <a:r>
              <a:rPr lang="ko-KR" altLang="en-US" sz="4000" dirty="0"/>
              <a:t>저는 학생이에요</a:t>
            </a:r>
            <a:br>
              <a:rPr lang="en-HK" altLang="ko-KR" sz="4000" dirty="0"/>
            </a:br>
            <a:r>
              <a:rPr lang="en-HK" altLang="ko-KR" sz="4000" dirty="0"/>
              <a:t>(How are you? I am a student)</a:t>
            </a:r>
            <a:br>
              <a:rPr lang="en-HK" altLang="ko-KR" sz="4000" dirty="0"/>
            </a:br>
            <a:r>
              <a:rPr lang="ko-KR" altLang="en-US" sz="4000" dirty="0"/>
              <a:t>제 이름은 김현수예요</a:t>
            </a:r>
            <a:r>
              <a:rPr lang="en-HK" altLang="ko-KR" sz="4000" dirty="0"/>
              <a:t>.</a:t>
            </a:r>
            <a:br>
              <a:rPr lang="en-HK" altLang="ko-KR" sz="4000" dirty="0"/>
            </a:br>
            <a:r>
              <a:rPr lang="en-HK" altLang="ko-KR" sz="4000" dirty="0"/>
              <a:t>(My name is Kim </a:t>
            </a:r>
            <a:r>
              <a:rPr lang="en-HK" altLang="ko-KR" sz="4000" dirty="0" err="1"/>
              <a:t>Su</a:t>
            </a:r>
            <a:r>
              <a:rPr lang="en-HK" altLang="ko-KR" sz="4000" dirty="0"/>
              <a:t> Hyun)</a:t>
            </a:r>
            <a:br>
              <a:rPr lang="en-HK" altLang="ko-KR" sz="4000" dirty="0"/>
            </a:br>
            <a:r>
              <a:rPr lang="ko-KR" altLang="en-US" sz="4000" dirty="0"/>
              <a:t>한국 사람이에요</a:t>
            </a:r>
            <a:r>
              <a:rPr lang="en-HK" altLang="ko-KR" sz="4000" dirty="0"/>
              <a:t>. </a:t>
            </a:r>
            <a:r>
              <a:rPr lang="ko-KR" altLang="en-US" sz="4000" dirty="0"/>
              <a:t>서울에서 왔어요</a:t>
            </a:r>
            <a:r>
              <a:rPr lang="en-HK" altLang="ko-KR" sz="4000" dirty="0"/>
              <a:t>.</a:t>
            </a:r>
            <a:br>
              <a:rPr lang="en-HK" altLang="ko-KR" sz="4000" dirty="0"/>
            </a:br>
            <a:r>
              <a:rPr lang="en-HK" altLang="ko-KR" sz="4000" dirty="0"/>
              <a:t>(I am Korean from Seoul)</a:t>
            </a:r>
            <a:br>
              <a:rPr lang="en-HK" altLang="ko-KR" sz="4000" dirty="0"/>
            </a:br>
            <a:r>
              <a:rPr lang="ko-KR" altLang="en-US" sz="4000" dirty="0"/>
              <a:t>만나서 반가워요</a:t>
            </a:r>
            <a:r>
              <a:rPr lang="en-HK" altLang="ko-KR" sz="4000" dirty="0"/>
              <a:t>.</a:t>
            </a:r>
            <a:br>
              <a:rPr lang="en-HK" altLang="ko-KR" sz="4000" dirty="0"/>
            </a:br>
            <a:r>
              <a:rPr lang="en-HK" altLang="ko-KR" sz="4000" dirty="0"/>
              <a:t>(Nice to meet you)</a:t>
            </a:r>
            <a:br>
              <a:rPr lang="en-HK" altLang="ko-KR" sz="4000" dirty="0"/>
            </a:br>
            <a:endParaRPr lang="en-HK" sz="4000" dirty="0"/>
          </a:p>
        </p:txBody>
      </p:sp>
    </p:spTree>
    <p:extLst>
      <p:ext uri="{BB962C8B-B14F-4D97-AF65-F5344CB8AC3E}">
        <p14:creationId xmlns:p14="http://schemas.microsoft.com/office/powerpoint/2010/main" val="2805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F01B-3E2C-42B9-A7E6-4A4BCA8B4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581024"/>
            <a:ext cx="10267950" cy="1409701"/>
          </a:xfrm>
        </p:spPr>
        <p:txBody>
          <a:bodyPr>
            <a:noAutofit/>
          </a:bodyPr>
          <a:lstStyle/>
          <a:p>
            <a:r>
              <a:rPr lang="ko-KR" altLang="en-US" sz="4000" dirty="0"/>
              <a:t>베스트 </a:t>
            </a:r>
            <a:r>
              <a:rPr lang="en-HK" altLang="ko-KR" sz="4000" dirty="0"/>
              <a:t>5 </a:t>
            </a:r>
            <a:r>
              <a:rPr lang="ko-KR" altLang="en-US" sz="4000" dirty="0"/>
              <a:t>장소</a:t>
            </a:r>
            <a:r>
              <a:rPr lang="en-HK" altLang="ko-KR" sz="4000" dirty="0"/>
              <a:t>=&gt; </a:t>
            </a:r>
            <a:r>
              <a:rPr lang="ko-KR" altLang="en-US" sz="4000" b="1" dirty="0">
                <a:solidFill>
                  <a:srgbClr val="FF0000"/>
                </a:solidFill>
              </a:rPr>
              <a:t>남산타워 </a:t>
            </a:r>
            <a:r>
              <a:rPr lang="en-HK" altLang="ko-KR" sz="4000" b="1" dirty="0">
                <a:solidFill>
                  <a:srgbClr val="FF0000"/>
                </a:solidFill>
              </a:rPr>
              <a:t>(Nam san tower)</a:t>
            </a:r>
            <a:br>
              <a:rPr lang="en-HK" altLang="ko-KR" sz="4000" dirty="0"/>
            </a:br>
            <a:r>
              <a:rPr lang="ko-KR" altLang="en-US" sz="4000" dirty="0"/>
              <a:t> </a:t>
            </a:r>
            <a:r>
              <a:rPr lang="en-HK" altLang="ko-KR" sz="4000" dirty="0"/>
              <a:t>(The most popular places for tourists)</a:t>
            </a:r>
            <a:endParaRPr lang="en-HK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4AD2A-55C0-440D-AF42-39E589395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571750"/>
            <a:ext cx="666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학교 (school)</Template>
  <TotalTime>0</TotalTime>
  <Words>92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얼마예요? (How much?) 이거 얼마예요? (How much is it?)</vt:lpstr>
      <vt:lpstr>안녕하세요? 저는 학생이에요 (How are you? I am a student) 제 이름은 김현수예요. (My name is Kim Su Hyun) 한국 사람이에요. 서울에서 왔어요. (I am Korean from Seoul) 만나서 반가워요. (Nice to meet you) </vt:lpstr>
      <vt:lpstr>베스트 5 장소=&gt; 남산타워 (Nam san tower)  (The most popular places for tourists)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학교 (school)</dc:title>
  <dc:creator>Kyung Hee Kim</dc:creator>
  <cp:lastModifiedBy>Kyung Hee Kim</cp:lastModifiedBy>
  <cp:revision>8</cp:revision>
  <dcterms:created xsi:type="dcterms:W3CDTF">2021-11-09T23:40:06Z</dcterms:created>
  <dcterms:modified xsi:type="dcterms:W3CDTF">2021-11-09T23:45:55Z</dcterms:modified>
</cp:coreProperties>
</file>