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Synonyms and Antonyms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An English Language Lesson for High School Learners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Introduction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In English, we often use different words to express similar or opposite meanings.</a:t>
            </a:r>
          </a:p>
          <a:p>
            <a:r>
              <a:t>These are called Synonyms and Antonyms.</a:t>
            </a:r>
          </a:p>
          <a:p>
            <a:r>
              <a:t>Understanding them improves vocabulary, comprehension, and writing style.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What Are Synonyms?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Synonyms are words that have similar or nearly the same meanings.</a:t>
            </a:r>
          </a:p>
          <a:p>
            <a:r>
              <a:t>They make writing more interesting and expressive.</a:t>
            </a:r>
          </a:p>
          <a:p>
            <a:r>
              <a:t>Examples:</a:t>
            </a:r>
          </a:p>
          <a:p>
            <a:r>
              <a:t>• Big — Large</a:t>
            </a:r>
          </a:p>
          <a:p>
            <a:r>
              <a:t>• Happy — Joyful</a:t>
            </a:r>
          </a:p>
          <a:p>
            <a:r>
              <a:t>• Smart — Intelligent</a:t>
            </a:r>
          </a:p>
          <a:p>
            <a:r>
              <a:t>• Begin — Start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What Are Antonyms?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Antonyms are words that have opposite meanings.</a:t>
            </a:r>
          </a:p>
          <a:p>
            <a:r>
              <a:t>They help add contrast and depth to language.</a:t>
            </a:r>
          </a:p>
          <a:p>
            <a:r>
              <a:t>Examples:</a:t>
            </a:r>
          </a:p>
          <a:p>
            <a:r>
              <a:t>• Hot — Cold</a:t>
            </a:r>
          </a:p>
          <a:p>
            <a:r>
              <a:t>• Light — Dark</a:t>
            </a:r>
          </a:p>
          <a:p>
            <a:r>
              <a:t>• Win — Lose</a:t>
            </a:r>
          </a:p>
          <a:p>
            <a:r>
              <a:t>• Honest — Dishonest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Why Learn Synonyms and Antonyms?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To expand your vocabulary.</a:t>
            </a:r>
          </a:p>
          <a:p>
            <a:r>
              <a:t>• To avoid repetition in writing.</a:t>
            </a:r>
          </a:p>
          <a:p>
            <a:r>
              <a:t>• To express ideas more precisely.</a:t>
            </a:r>
          </a:p>
          <a:p>
            <a:r>
              <a:t>• To improve reading comprehension and fluency.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Activity 1: Find the Synonyms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Match the words with their synonyms:</a:t>
            </a:r>
          </a:p>
          <a:p>
            <a:r>
              <a:t>1. Quick — (a) Slow  (b) Fast  (c) Weak</a:t>
            </a:r>
          </a:p>
          <a:p>
            <a:r>
              <a:t>2. Brave — (a) Fearless  (b) Cowardly  (c) Lazy</a:t>
            </a:r>
          </a:p>
          <a:p>
            <a:r>
              <a:t>3. Beautiful — (a) Ugly  (b) Pretty  (c) Dull</a:t>
            </a:r>
          </a:p>
          <a:p>
            <a:r>
              <a:t>4. Calm — (a) Peaceful  (b) Angry  (c) Loud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Activity 2: Find the Antonyms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Choose the antonym for each word:</a:t>
            </a:r>
          </a:p>
          <a:p>
            <a:r>
              <a:t>1. Generous — (a) Kind  (b) Mean  (c) Polite</a:t>
            </a:r>
          </a:p>
          <a:p>
            <a:r>
              <a:t>2. Ancient — (a) Old  (b) Modern  (c) Historic</a:t>
            </a:r>
          </a:p>
          <a:p>
            <a:r>
              <a:t>3. Honest — (a) Truthful  (b) Loyal  (c) Dishonest</a:t>
            </a:r>
          </a:p>
          <a:p>
            <a:r>
              <a:t>4. Success — (a) Failure  (b) Growth  (c) Hope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Activity 3: Create Your Own Examples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Write down 3 pairs of synonyms and 3 pairs of antonyms.</a:t>
            </a:r>
          </a:p>
          <a:p>
            <a:r>
              <a:t>Try to use them in short sentences to show their meanings.</a:t>
            </a:r>
          </a:p>
          <a:p>
            <a:r>
              <a:t>Example:</a:t>
            </a:r>
          </a:p>
          <a:p>
            <a:r>
              <a:t>• Synonym: Bright — Shiny → The bright stars filled the shiny sky.</a:t>
            </a:r>
          </a:p>
          <a:p>
            <a:r>
              <a:t>• Antonym: Strong — Weak → The strong wind broke the weak branch.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Summary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✅ Synonyms = similar meanings.</a:t>
            </a:r>
          </a:p>
          <a:p>
            <a:r>
              <a:t>✅ Antonyms = opposite meanings.</a:t>
            </a:r>
          </a:p>
          <a:p>
            <a:r>
              <a:t>✅ Both are key to improving your language skills.</a:t>
            </a:r>
          </a:p>
          <a:p>
            <a:r>
              <a:t>Practice regularly by using new words in your writing and speech.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