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Palanquin Dark"/>
      <p:regular r:id="rId23"/>
      <p:bold r:id="rId24"/>
    </p:embeddedFont>
    <p:embeddedFont>
      <p:font typeface="Delius Unicase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627ED3-8CE5-471F-8260-BB3C3741B824}">
  <a:tblStyle styleId="{B4627ED3-8CE5-471F-8260-BB3C3741B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lanquinDark-bold.fntdata"/><Relationship Id="rId23" Type="http://schemas.openxmlformats.org/officeDocument/2006/relationships/font" Target="fonts/PalanquinDar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eliusUnicase-bold.fntdata"/><Relationship Id="rId25" Type="http://schemas.openxmlformats.org/officeDocument/2006/relationships/font" Target="fonts/DeliusUnicase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-453131" y="-583601"/>
            <a:ext cx="10634325" cy="7547604"/>
            <a:chOff x="-453131" y="-437712"/>
            <a:chExt cx="10634325" cy="5660844"/>
          </a:xfrm>
        </p:grpSpPr>
        <p:sp>
          <p:nvSpPr>
            <p:cNvPr id="14" name="Google Shape;14;p2"/>
            <p:cNvSpPr/>
            <p:nvPr/>
          </p:nvSpPr>
          <p:spPr>
            <a:xfrm>
              <a:off x="-123250" y="-79629"/>
              <a:ext cx="6412559" cy="5302758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 rot="10800000">
              <a:off x="-123250" y="-79625"/>
              <a:ext cx="3959050" cy="5302758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6868518" y="1910453"/>
              <a:ext cx="1204375" cy="5420977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289312" y="-437700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-453131" y="-437712"/>
              <a:ext cx="3771433" cy="1422121"/>
              <a:chOff x="-453131" y="-437712"/>
              <a:chExt cx="3771433" cy="1422121"/>
            </a:xfrm>
          </p:grpSpPr>
          <p:sp>
            <p:nvSpPr>
              <p:cNvPr id="19" name="Google Shape;19;p2"/>
              <p:cNvSpPr/>
              <p:nvPr/>
            </p:nvSpPr>
            <p:spPr>
              <a:xfrm rot="5400000">
                <a:off x="721525" y="-1612368"/>
                <a:ext cx="1422121" cy="3771433"/>
              </a:xfrm>
              <a:custGeom>
                <a:rect b="b" l="l" r="r" t="t"/>
                <a:pathLst>
                  <a:path extrusionOk="0" h="16397" w="6183">
                    <a:moveTo>
                      <a:pt x="338" y="829"/>
                    </a:moveTo>
                    <a:lnTo>
                      <a:pt x="324" y="843"/>
                    </a:lnTo>
                    <a:cubicBezTo>
                      <a:pt x="324" y="843"/>
                      <a:pt x="324" y="829"/>
                      <a:pt x="324" y="829"/>
                    </a:cubicBezTo>
                    <a:close/>
                    <a:moveTo>
                      <a:pt x="1831" y="2970"/>
                    </a:moveTo>
                    <a:cubicBezTo>
                      <a:pt x="1831" y="2970"/>
                      <a:pt x="1825" y="2976"/>
                      <a:pt x="1820" y="2976"/>
                    </a:cubicBezTo>
                    <a:cubicBezTo>
                      <a:pt x="1818" y="2976"/>
                      <a:pt x="1817" y="2974"/>
                      <a:pt x="1817" y="2970"/>
                    </a:cubicBezTo>
                    <a:close/>
                    <a:moveTo>
                      <a:pt x="3109" y="4329"/>
                    </a:moveTo>
                    <a:cubicBezTo>
                      <a:pt x="3111" y="4329"/>
                      <a:pt x="3112" y="4331"/>
                      <a:pt x="3112" y="4336"/>
                    </a:cubicBezTo>
                    <a:lnTo>
                      <a:pt x="3098" y="4336"/>
                    </a:lnTo>
                    <a:cubicBezTo>
                      <a:pt x="3098" y="4336"/>
                      <a:pt x="3104" y="4329"/>
                      <a:pt x="3109" y="4329"/>
                    </a:cubicBezTo>
                    <a:close/>
                    <a:moveTo>
                      <a:pt x="5818" y="5513"/>
                    </a:moveTo>
                    <a:cubicBezTo>
                      <a:pt x="5822" y="5513"/>
                      <a:pt x="5826" y="5514"/>
                      <a:pt x="5830" y="5519"/>
                    </a:cubicBezTo>
                    <a:lnTo>
                      <a:pt x="5802" y="5533"/>
                    </a:lnTo>
                    <a:cubicBezTo>
                      <a:pt x="5802" y="5523"/>
                      <a:pt x="5809" y="5513"/>
                      <a:pt x="5818" y="5513"/>
                    </a:cubicBezTo>
                    <a:close/>
                    <a:moveTo>
                      <a:pt x="3633" y="5828"/>
                    </a:moveTo>
                    <a:cubicBezTo>
                      <a:pt x="3647" y="5856"/>
                      <a:pt x="3633" y="5856"/>
                      <a:pt x="3633" y="5856"/>
                    </a:cubicBezTo>
                    <a:lnTo>
                      <a:pt x="3619" y="5842"/>
                    </a:lnTo>
                    <a:lnTo>
                      <a:pt x="3633" y="5828"/>
                    </a:lnTo>
                    <a:close/>
                    <a:moveTo>
                      <a:pt x="4563" y="5842"/>
                    </a:moveTo>
                    <a:cubicBezTo>
                      <a:pt x="4563" y="5856"/>
                      <a:pt x="4563" y="5856"/>
                      <a:pt x="4563" y="5871"/>
                    </a:cubicBezTo>
                    <a:cubicBezTo>
                      <a:pt x="4563" y="5856"/>
                      <a:pt x="4549" y="5842"/>
                      <a:pt x="4563" y="5842"/>
                    </a:cubicBezTo>
                    <a:close/>
                    <a:moveTo>
                      <a:pt x="1169" y="6265"/>
                    </a:moveTo>
                    <a:lnTo>
                      <a:pt x="1169" y="6265"/>
                    </a:lnTo>
                    <a:cubicBezTo>
                      <a:pt x="1180" y="6276"/>
                      <a:pt x="1173" y="6288"/>
                      <a:pt x="1155" y="6299"/>
                    </a:cubicBezTo>
                    <a:lnTo>
                      <a:pt x="1155" y="6299"/>
                    </a:lnTo>
                    <a:cubicBezTo>
                      <a:pt x="1158" y="6276"/>
                      <a:pt x="1169" y="6265"/>
                      <a:pt x="1169" y="6265"/>
                    </a:cubicBezTo>
                    <a:close/>
                    <a:moveTo>
                      <a:pt x="662" y="6335"/>
                    </a:moveTo>
                    <a:cubicBezTo>
                      <a:pt x="662" y="6335"/>
                      <a:pt x="648" y="6349"/>
                      <a:pt x="634" y="6349"/>
                    </a:cubicBezTo>
                    <a:lnTo>
                      <a:pt x="662" y="6335"/>
                    </a:lnTo>
                    <a:close/>
                    <a:moveTo>
                      <a:pt x="3450" y="7842"/>
                    </a:moveTo>
                    <a:cubicBezTo>
                      <a:pt x="3450" y="7852"/>
                      <a:pt x="3436" y="7862"/>
                      <a:pt x="3428" y="7862"/>
                    </a:cubicBezTo>
                    <a:cubicBezTo>
                      <a:pt x="3424" y="7862"/>
                      <a:pt x="3422" y="7860"/>
                      <a:pt x="3422" y="7856"/>
                    </a:cubicBezTo>
                    <a:lnTo>
                      <a:pt x="3422" y="7842"/>
                    </a:lnTo>
                    <a:close/>
                    <a:moveTo>
                      <a:pt x="4154" y="8476"/>
                    </a:moveTo>
                    <a:cubicBezTo>
                      <a:pt x="4182" y="8490"/>
                      <a:pt x="4182" y="8490"/>
                      <a:pt x="4168" y="8490"/>
                    </a:cubicBezTo>
                    <a:lnTo>
                      <a:pt x="4154" y="8476"/>
                    </a:lnTo>
                    <a:close/>
                    <a:moveTo>
                      <a:pt x="3633" y="9828"/>
                    </a:moveTo>
                    <a:cubicBezTo>
                      <a:pt x="3647" y="9828"/>
                      <a:pt x="3647" y="9842"/>
                      <a:pt x="3661" y="9842"/>
                    </a:cubicBezTo>
                    <a:lnTo>
                      <a:pt x="3633" y="9842"/>
                    </a:lnTo>
                    <a:lnTo>
                      <a:pt x="3633" y="9828"/>
                    </a:lnTo>
                    <a:close/>
                    <a:moveTo>
                      <a:pt x="2704" y="11024"/>
                    </a:moveTo>
                    <a:cubicBezTo>
                      <a:pt x="2704" y="11024"/>
                      <a:pt x="2718" y="11053"/>
                      <a:pt x="2718" y="11053"/>
                    </a:cubicBezTo>
                    <a:lnTo>
                      <a:pt x="2704" y="11053"/>
                    </a:lnTo>
                    <a:lnTo>
                      <a:pt x="2704" y="11024"/>
                    </a:lnTo>
                    <a:close/>
                    <a:moveTo>
                      <a:pt x="4436" y="11757"/>
                    </a:moveTo>
                    <a:lnTo>
                      <a:pt x="4449" y="11770"/>
                    </a:lnTo>
                    <a:lnTo>
                      <a:pt x="4449" y="11770"/>
                    </a:lnTo>
                    <a:cubicBezTo>
                      <a:pt x="4442" y="11769"/>
                      <a:pt x="4436" y="11766"/>
                      <a:pt x="4436" y="11757"/>
                    </a:cubicBezTo>
                    <a:close/>
                    <a:moveTo>
                      <a:pt x="1310" y="14629"/>
                    </a:moveTo>
                    <a:cubicBezTo>
                      <a:pt x="1303" y="14636"/>
                      <a:pt x="1292" y="14640"/>
                      <a:pt x="1282" y="14640"/>
                    </a:cubicBezTo>
                    <a:cubicBezTo>
                      <a:pt x="1271" y="14640"/>
                      <a:pt x="1261" y="14636"/>
                      <a:pt x="1253" y="14629"/>
                    </a:cubicBezTo>
                    <a:close/>
                    <a:moveTo>
                      <a:pt x="1634" y="0"/>
                    </a:moveTo>
                    <a:cubicBezTo>
                      <a:pt x="1544" y="0"/>
                      <a:pt x="1458" y="19"/>
                      <a:pt x="1380" y="69"/>
                    </a:cubicBezTo>
                    <a:cubicBezTo>
                      <a:pt x="1211" y="97"/>
                      <a:pt x="930" y="111"/>
                      <a:pt x="845" y="280"/>
                    </a:cubicBezTo>
                    <a:cubicBezTo>
                      <a:pt x="817" y="336"/>
                      <a:pt x="732" y="351"/>
                      <a:pt x="747" y="421"/>
                    </a:cubicBezTo>
                    <a:cubicBezTo>
                      <a:pt x="744" y="420"/>
                      <a:pt x="741" y="420"/>
                      <a:pt x="738" y="420"/>
                    </a:cubicBezTo>
                    <a:cubicBezTo>
                      <a:pt x="684" y="420"/>
                      <a:pt x="621" y="550"/>
                      <a:pt x="648" y="590"/>
                    </a:cubicBezTo>
                    <a:cubicBezTo>
                      <a:pt x="465" y="618"/>
                      <a:pt x="423" y="787"/>
                      <a:pt x="254" y="829"/>
                    </a:cubicBezTo>
                    <a:cubicBezTo>
                      <a:pt x="71" y="914"/>
                      <a:pt x="0" y="1364"/>
                      <a:pt x="169" y="1463"/>
                    </a:cubicBezTo>
                    <a:cubicBezTo>
                      <a:pt x="226" y="1702"/>
                      <a:pt x="42" y="1998"/>
                      <a:pt x="254" y="2237"/>
                    </a:cubicBezTo>
                    <a:cubicBezTo>
                      <a:pt x="211" y="2660"/>
                      <a:pt x="240" y="3096"/>
                      <a:pt x="338" y="3505"/>
                    </a:cubicBezTo>
                    <a:cubicBezTo>
                      <a:pt x="549" y="3899"/>
                      <a:pt x="141" y="4153"/>
                      <a:pt x="268" y="4392"/>
                    </a:cubicBezTo>
                    <a:cubicBezTo>
                      <a:pt x="296" y="4730"/>
                      <a:pt x="366" y="5054"/>
                      <a:pt x="507" y="5364"/>
                    </a:cubicBezTo>
                    <a:cubicBezTo>
                      <a:pt x="394" y="5786"/>
                      <a:pt x="704" y="6194"/>
                      <a:pt x="592" y="6589"/>
                    </a:cubicBezTo>
                    <a:cubicBezTo>
                      <a:pt x="394" y="6828"/>
                      <a:pt x="620" y="7124"/>
                      <a:pt x="592" y="7363"/>
                    </a:cubicBezTo>
                    <a:cubicBezTo>
                      <a:pt x="521" y="7434"/>
                      <a:pt x="873" y="7560"/>
                      <a:pt x="916" y="7574"/>
                    </a:cubicBezTo>
                    <a:cubicBezTo>
                      <a:pt x="1028" y="7603"/>
                      <a:pt x="1000" y="7701"/>
                      <a:pt x="1127" y="7715"/>
                    </a:cubicBezTo>
                    <a:cubicBezTo>
                      <a:pt x="1521" y="7926"/>
                      <a:pt x="1648" y="8321"/>
                      <a:pt x="1873" y="8715"/>
                    </a:cubicBezTo>
                    <a:cubicBezTo>
                      <a:pt x="1941" y="8892"/>
                      <a:pt x="1970" y="9647"/>
                      <a:pt x="1692" y="9647"/>
                    </a:cubicBezTo>
                    <a:cubicBezTo>
                      <a:pt x="1682" y="9647"/>
                      <a:pt x="1672" y="9646"/>
                      <a:pt x="1662" y="9644"/>
                    </a:cubicBezTo>
                    <a:lnTo>
                      <a:pt x="1662" y="9630"/>
                    </a:lnTo>
                    <a:cubicBezTo>
                      <a:pt x="1620" y="9644"/>
                      <a:pt x="1591" y="9673"/>
                      <a:pt x="1577" y="9715"/>
                    </a:cubicBezTo>
                    <a:cubicBezTo>
                      <a:pt x="1338" y="9757"/>
                      <a:pt x="1352" y="9870"/>
                      <a:pt x="1451" y="10053"/>
                    </a:cubicBezTo>
                    <a:cubicBezTo>
                      <a:pt x="1324" y="10363"/>
                      <a:pt x="1042" y="10616"/>
                      <a:pt x="1268" y="10940"/>
                    </a:cubicBezTo>
                    <a:cubicBezTo>
                      <a:pt x="1239" y="11053"/>
                      <a:pt x="1028" y="11010"/>
                      <a:pt x="986" y="11109"/>
                    </a:cubicBezTo>
                    <a:cubicBezTo>
                      <a:pt x="873" y="11137"/>
                      <a:pt x="718" y="11362"/>
                      <a:pt x="789" y="11447"/>
                    </a:cubicBezTo>
                    <a:cubicBezTo>
                      <a:pt x="718" y="11686"/>
                      <a:pt x="409" y="11926"/>
                      <a:pt x="549" y="12207"/>
                    </a:cubicBezTo>
                    <a:cubicBezTo>
                      <a:pt x="549" y="12489"/>
                      <a:pt x="493" y="12757"/>
                      <a:pt x="648" y="13010"/>
                    </a:cubicBezTo>
                    <a:cubicBezTo>
                      <a:pt x="789" y="13292"/>
                      <a:pt x="394" y="13545"/>
                      <a:pt x="479" y="13855"/>
                    </a:cubicBezTo>
                    <a:cubicBezTo>
                      <a:pt x="310" y="13953"/>
                      <a:pt x="521" y="14179"/>
                      <a:pt x="479" y="14320"/>
                    </a:cubicBezTo>
                    <a:cubicBezTo>
                      <a:pt x="380" y="14489"/>
                      <a:pt x="380" y="14714"/>
                      <a:pt x="507" y="14869"/>
                    </a:cubicBezTo>
                    <a:cubicBezTo>
                      <a:pt x="324" y="14897"/>
                      <a:pt x="493" y="15193"/>
                      <a:pt x="409" y="15333"/>
                    </a:cubicBezTo>
                    <a:cubicBezTo>
                      <a:pt x="421" y="15330"/>
                      <a:pt x="433" y="15329"/>
                      <a:pt x="445" y="15329"/>
                    </a:cubicBezTo>
                    <a:cubicBezTo>
                      <a:pt x="570" y="15329"/>
                      <a:pt x="646" y="15491"/>
                      <a:pt x="522" y="15491"/>
                    </a:cubicBezTo>
                    <a:cubicBezTo>
                      <a:pt x="500" y="15491"/>
                      <a:pt x="472" y="15486"/>
                      <a:pt x="437" y="15474"/>
                    </a:cubicBezTo>
                    <a:lnTo>
                      <a:pt x="437" y="15474"/>
                    </a:lnTo>
                    <a:cubicBezTo>
                      <a:pt x="352" y="15559"/>
                      <a:pt x="563" y="15559"/>
                      <a:pt x="521" y="15643"/>
                    </a:cubicBezTo>
                    <a:cubicBezTo>
                      <a:pt x="366" y="15671"/>
                      <a:pt x="549" y="15770"/>
                      <a:pt x="380" y="15869"/>
                    </a:cubicBezTo>
                    <a:lnTo>
                      <a:pt x="380" y="15798"/>
                    </a:lnTo>
                    <a:lnTo>
                      <a:pt x="380" y="15798"/>
                    </a:lnTo>
                    <a:cubicBezTo>
                      <a:pt x="155" y="15939"/>
                      <a:pt x="268" y="16221"/>
                      <a:pt x="479" y="16305"/>
                    </a:cubicBezTo>
                    <a:cubicBezTo>
                      <a:pt x="521" y="16305"/>
                      <a:pt x="563" y="16319"/>
                      <a:pt x="606" y="16333"/>
                    </a:cubicBezTo>
                    <a:cubicBezTo>
                      <a:pt x="696" y="16374"/>
                      <a:pt x="791" y="16396"/>
                      <a:pt x="885" y="16396"/>
                    </a:cubicBezTo>
                    <a:cubicBezTo>
                      <a:pt x="953" y="16396"/>
                      <a:pt x="1020" y="16385"/>
                      <a:pt x="1084" y="16361"/>
                    </a:cubicBezTo>
                    <a:cubicBezTo>
                      <a:pt x="1118" y="16369"/>
                      <a:pt x="1152" y="16372"/>
                      <a:pt x="1186" y="16372"/>
                    </a:cubicBezTo>
                    <a:cubicBezTo>
                      <a:pt x="1278" y="16372"/>
                      <a:pt x="1368" y="16346"/>
                      <a:pt x="1451" y="16305"/>
                    </a:cubicBezTo>
                    <a:cubicBezTo>
                      <a:pt x="1577" y="16305"/>
                      <a:pt x="1704" y="16263"/>
                      <a:pt x="1803" y="16164"/>
                    </a:cubicBezTo>
                    <a:cubicBezTo>
                      <a:pt x="1827" y="16157"/>
                      <a:pt x="1856" y="16154"/>
                      <a:pt x="1888" y="16154"/>
                    </a:cubicBezTo>
                    <a:cubicBezTo>
                      <a:pt x="1966" y="16154"/>
                      <a:pt x="2059" y="16170"/>
                      <a:pt x="2138" y="16170"/>
                    </a:cubicBezTo>
                    <a:cubicBezTo>
                      <a:pt x="2209" y="16170"/>
                      <a:pt x="2268" y="16157"/>
                      <a:pt x="2296" y="16108"/>
                    </a:cubicBezTo>
                    <a:cubicBezTo>
                      <a:pt x="2450" y="16009"/>
                      <a:pt x="2760" y="16052"/>
                      <a:pt x="2676" y="15798"/>
                    </a:cubicBezTo>
                    <a:lnTo>
                      <a:pt x="2676" y="15798"/>
                    </a:lnTo>
                    <a:lnTo>
                      <a:pt x="2662" y="15812"/>
                    </a:lnTo>
                    <a:cubicBezTo>
                      <a:pt x="2690" y="15784"/>
                      <a:pt x="2676" y="15742"/>
                      <a:pt x="2718" y="15714"/>
                    </a:cubicBezTo>
                    <a:cubicBezTo>
                      <a:pt x="2739" y="15709"/>
                      <a:pt x="2760" y="15707"/>
                      <a:pt x="2780" y="15707"/>
                    </a:cubicBezTo>
                    <a:cubicBezTo>
                      <a:pt x="2903" y="15707"/>
                      <a:pt x="3019" y="15780"/>
                      <a:pt x="3135" y="15780"/>
                    </a:cubicBezTo>
                    <a:cubicBezTo>
                      <a:pt x="3170" y="15780"/>
                      <a:pt x="3204" y="15773"/>
                      <a:pt x="3239" y="15756"/>
                    </a:cubicBezTo>
                    <a:cubicBezTo>
                      <a:pt x="3323" y="15778"/>
                      <a:pt x="3412" y="15790"/>
                      <a:pt x="3502" y="15790"/>
                    </a:cubicBezTo>
                    <a:cubicBezTo>
                      <a:pt x="3637" y="15790"/>
                      <a:pt x="3774" y="15764"/>
                      <a:pt x="3901" y="15714"/>
                    </a:cubicBezTo>
                    <a:cubicBezTo>
                      <a:pt x="3920" y="15706"/>
                      <a:pt x="3945" y="15705"/>
                      <a:pt x="3972" y="15705"/>
                    </a:cubicBezTo>
                    <a:cubicBezTo>
                      <a:pt x="3988" y="15705"/>
                      <a:pt x="4005" y="15705"/>
                      <a:pt x="4021" y="15705"/>
                    </a:cubicBezTo>
                    <a:cubicBezTo>
                      <a:pt x="4077" y="15705"/>
                      <a:pt x="4126" y="15699"/>
                      <a:pt x="4126" y="15643"/>
                    </a:cubicBezTo>
                    <a:lnTo>
                      <a:pt x="4450" y="15643"/>
                    </a:lnTo>
                    <a:cubicBezTo>
                      <a:pt x="4661" y="15517"/>
                      <a:pt x="4887" y="15432"/>
                      <a:pt x="5112" y="15376"/>
                    </a:cubicBezTo>
                    <a:cubicBezTo>
                      <a:pt x="5365" y="15376"/>
                      <a:pt x="5619" y="15319"/>
                      <a:pt x="5858" y="15221"/>
                    </a:cubicBezTo>
                    <a:cubicBezTo>
                      <a:pt x="5880" y="15226"/>
                      <a:pt x="5902" y="15228"/>
                      <a:pt x="5925" y="15228"/>
                    </a:cubicBezTo>
                    <a:cubicBezTo>
                      <a:pt x="6037" y="15228"/>
                      <a:pt x="6152" y="15171"/>
                      <a:pt x="6140" y="15066"/>
                    </a:cubicBezTo>
                    <a:cubicBezTo>
                      <a:pt x="5999" y="15038"/>
                      <a:pt x="5717" y="14714"/>
                      <a:pt x="5830" y="14573"/>
                    </a:cubicBezTo>
                    <a:cubicBezTo>
                      <a:pt x="5830" y="14489"/>
                      <a:pt x="5971" y="14432"/>
                      <a:pt x="5971" y="14362"/>
                    </a:cubicBezTo>
                    <a:cubicBezTo>
                      <a:pt x="5929" y="14137"/>
                      <a:pt x="5816" y="13925"/>
                      <a:pt x="5661" y="13756"/>
                    </a:cubicBezTo>
                    <a:cubicBezTo>
                      <a:pt x="5661" y="13700"/>
                      <a:pt x="5661" y="13503"/>
                      <a:pt x="5605" y="13461"/>
                    </a:cubicBezTo>
                    <a:cubicBezTo>
                      <a:pt x="5872" y="13278"/>
                      <a:pt x="5675" y="12700"/>
                      <a:pt x="5788" y="12433"/>
                    </a:cubicBezTo>
                    <a:cubicBezTo>
                      <a:pt x="5872" y="12334"/>
                      <a:pt x="5816" y="12193"/>
                      <a:pt x="5957" y="12095"/>
                    </a:cubicBezTo>
                    <a:cubicBezTo>
                      <a:pt x="6083" y="11912"/>
                      <a:pt x="5830" y="11757"/>
                      <a:pt x="5957" y="11574"/>
                    </a:cubicBezTo>
                    <a:cubicBezTo>
                      <a:pt x="6182" y="11503"/>
                      <a:pt x="5816" y="11278"/>
                      <a:pt x="5872" y="11123"/>
                    </a:cubicBezTo>
                    <a:cubicBezTo>
                      <a:pt x="6013" y="10926"/>
                      <a:pt x="5760" y="10743"/>
                      <a:pt x="5802" y="10546"/>
                    </a:cubicBezTo>
                    <a:cubicBezTo>
                      <a:pt x="5929" y="10391"/>
                      <a:pt x="5929" y="10165"/>
                      <a:pt x="5788" y="10011"/>
                    </a:cubicBezTo>
                    <a:cubicBezTo>
                      <a:pt x="5872" y="9954"/>
                      <a:pt x="5661" y="9813"/>
                      <a:pt x="5746" y="9701"/>
                    </a:cubicBezTo>
                    <a:cubicBezTo>
                      <a:pt x="5760" y="9644"/>
                      <a:pt x="5858" y="9616"/>
                      <a:pt x="5858" y="9560"/>
                    </a:cubicBezTo>
                    <a:cubicBezTo>
                      <a:pt x="5886" y="9419"/>
                      <a:pt x="5900" y="9292"/>
                      <a:pt x="5886" y="9152"/>
                    </a:cubicBezTo>
                    <a:cubicBezTo>
                      <a:pt x="5886" y="8729"/>
                      <a:pt x="5717" y="8264"/>
                      <a:pt x="5816" y="7842"/>
                    </a:cubicBezTo>
                    <a:cubicBezTo>
                      <a:pt x="5788" y="7715"/>
                      <a:pt x="5872" y="7617"/>
                      <a:pt x="5886" y="7504"/>
                    </a:cubicBezTo>
                    <a:cubicBezTo>
                      <a:pt x="6140" y="7462"/>
                      <a:pt x="5886" y="6392"/>
                      <a:pt x="5830" y="6166"/>
                    </a:cubicBezTo>
                    <a:cubicBezTo>
                      <a:pt x="5774" y="5927"/>
                      <a:pt x="6041" y="5772"/>
                      <a:pt x="5985" y="5561"/>
                    </a:cubicBezTo>
                    <a:lnTo>
                      <a:pt x="5985" y="5561"/>
                    </a:lnTo>
                    <a:cubicBezTo>
                      <a:pt x="5989" y="5562"/>
                      <a:pt x="5992" y="5562"/>
                      <a:pt x="5995" y="5562"/>
                    </a:cubicBezTo>
                    <a:cubicBezTo>
                      <a:pt x="6041" y="5562"/>
                      <a:pt x="6038" y="5473"/>
                      <a:pt x="5985" y="5434"/>
                    </a:cubicBezTo>
                    <a:cubicBezTo>
                      <a:pt x="5957" y="5265"/>
                      <a:pt x="6083" y="5082"/>
                      <a:pt x="6013" y="4913"/>
                    </a:cubicBezTo>
                    <a:cubicBezTo>
                      <a:pt x="5999" y="4800"/>
                      <a:pt x="5943" y="4688"/>
                      <a:pt x="5858" y="4603"/>
                    </a:cubicBezTo>
                    <a:cubicBezTo>
                      <a:pt x="5858" y="4547"/>
                      <a:pt x="5872" y="4406"/>
                      <a:pt x="5788" y="4406"/>
                    </a:cubicBezTo>
                    <a:cubicBezTo>
                      <a:pt x="5703" y="4265"/>
                      <a:pt x="5731" y="4040"/>
                      <a:pt x="5731" y="3871"/>
                    </a:cubicBezTo>
                    <a:cubicBezTo>
                      <a:pt x="5774" y="3772"/>
                      <a:pt x="5675" y="3702"/>
                      <a:pt x="5661" y="3603"/>
                    </a:cubicBezTo>
                    <a:cubicBezTo>
                      <a:pt x="5774" y="3589"/>
                      <a:pt x="5675" y="3491"/>
                      <a:pt x="5647" y="3449"/>
                    </a:cubicBezTo>
                    <a:cubicBezTo>
                      <a:pt x="5534" y="3350"/>
                      <a:pt x="5520" y="3265"/>
                      <a:pt x="5393" y="3181"/>
                    </a:cubicBezTo>
                    <a:cubicBezTo>
                      <a:pt x="5267" y="2970"/>
                      <a:pt x="5140" y="2759"/>
                      <a:pt x="4985" y="2575"/>
                    </a:cubicBezTo>
                    <a:cubicBezTo>
                      <a:pt x="4887" y="2477"/>
                      <a:pt x="4774" y="2153"/>
                      <a:pt x="4647" y="2111"/>
                    </a:cubicBezTo>
                    <a:cubicBezTo>
                      <a:pt x="4647" y="2068"/>
                      <a:pt x="4577" y="2012"/>
                      <a:pt x="4535" y="2012"/>
                    </a:cubicBezTo>
                    <a:cubicBezTo>
                      <a:pt x="4563" y="1942"/>
                      <a:pt x="4422" y="1956"/>
                      <a:pt x="4366" y="1928"/>
                    </a:cubicBezTo>
                    <a:cubicBezTo>
                      <a:pt x="4633" y="1731"/>
                      <a:pt x="4211" y="1745"/>
                      <a:pt x="4211" y="1590"/>
                    </a:cubicBezTo>
                    <a:cubicBezTo>
                      <a:pt x="3971" y="1562"/>
                      <a:pt x="3774" y="1421"/>
                      <a:pt x="3676" y="1210"/>
                    </a:cubicBezTo>
                    <a:cubicBezTo>
                      <a:pt x="3563" y="1097"/>
                      <a:pt x="3577" y="914"/>
                      <a:pt x="3464" y="787"/>
                    </a:cubicBezTo>
                    <a:cubicBezTo>
                      <a:pt x="3464" y="604"/>
                      <a:pt x="3000" y="534"/>
                      <a:pt x="2817" y="534"/>
                    </a:cubicBezTo>
                    <a:cubicBezTo>
                      <a:pt x="2774" y="505"/>
                      <a:pt x="2802" y="463"/>
                      <a:pt x="2760" y="435"/>
                    </a:cubicBezTo>
                    <a:cubicBezTo>
                      <a:pt x="2802" y="308"/>
                      <a:pt x="2549" y="280"/>
                      <a:pt x="2436" y="224"/>
                    </a:cubicBezTo>
                    <a:cubicBezTo>
                      <a:pt x="2204" y="171"/>
                      <a:pt x="1902" y="0"/>
                      <a:pt x="1634" y="0"/>
                    </a:cubicBezTo>
                    <a:close/>
                  </a:path>
                </a:pathLst>
              </a:custGeom>
              <a:solidFill>
                <a:srgbClr val="B8D8E4">
                  <a:alpha val="68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660354" y="-1431345"/>
                <a:ext cx="1202949" cy="3190241"/>
              </a:xfrm>
              <a:custGeom>
                <a:rect b="b" l="l" r="r" t="t"/>
                <a:pathLst>
                  <a:path extrusionOk="0" h="16397" w="6183">
                    <a:moveTo>
                      <a:pt x="338" y="829"/>
                    </a:moveTo>
                    <a:lnTo>
                      <a:pt x="324" y="843"/>
                    </a:lnTo>
                    <a:cubicBezTo>
                      <a:pt x="324" y="843"/>
                      <a:pt x="324" y="829"/>
                      <a:pt x="324" y="829"/>
                    </a:cubicBezTo>
                    <a:close/>
                    <a:moveTo>
                      <a:pt x="1831" y="2970"/>
                    </a:moveTo>
                    <a:cubicBezTo>
                      <a:pt x="1831" y="2970"/>
                      <a:pt x="1825" y="2976"/>
                      <a:pt x="1820" y="2976"/>
                    </a:cubicBezTo>
                    <a:cubicBezTo>
                      <a:pt x="1818" y="2976"/>
                      <a:pt x="1817" y="2974"/>
                      <a:pt x="1817" y="2970"/>
                    </a:cubicBezTo>
                    <a:close/>
                    <a:moveTo>
                      <a:pt x="3109" y="4329"/>
                    </a:moveTo>
                    <a:cubicBezTo>
                      <a:pt x="3111" y="4329"/>
                      <a:pt x="3112" y="4331"/>
                      <a:pt x="3112" y="4336"/>
                    </a:cubicBezTo>
                    <a:lnTo>
                      <a:pt x="3098" y="4336"/>
                    </a:lnTo>
                    <a:cubicBezTo>
                      <a:pt x="3098" y="4336"/>
                      <a:pt x="3104" y="4329"/>
                      <a:pt x="3109" y="4329"/>
                    </a:cubicBezTo>
                    <a:close/>
                    <a:moveTo>
                      <a:pt x="5818" y="5513"/>
                    </a:moveTo>
                    <a:cubicBezTo>
                      <a:pt x="5822" y="5513"/>
                      <a:pt x="5826" y="5514"/>
                      <a:pt x="5830" y="5519"/>
                    </a:cubicBezTo>
                    <a:lnTo>
                      <a:pt x="5802" y="5533"/>
                    </a:lnTo>
                    <a:cubicBezTo>
                      <a:pt x="5802" y="5523"/>
                      <a:pt x="5809" y="5513"/>
                      <a:pt x="5818" y="5513"/>
                    </a:cubicBezTo>
                    <a:close/>
                    <a:moveTo>
                      <a:pt x="3633" y="5828"/>
                    </a:moveTo>
                    <a:cubicBezTo>
                      <a:pt x="3647" y="5856"/>
                      <a:pt x="3633" y="5856"/>
                      <a:pt x="3633" y="5856"/>
                    </a:cubicBezTo>
                    <a:lnTo>
                      <a:pt x="3619" y="5842"/>
                    </a:lnTo>
                    <a:lnTo>
                      <a:pt x="3633" y="5828"/>
                    </a:lnTo>
                    <a:close/>
                    <a:moveTo>
                      <a:pt x="4563" y="5842"/>
                    </a:moveTo>
                    <a:cubicBezTo>
                      <a:pt x="4563" y="5856"/>
                      <a:pt x="4563" y="5856"/>
                      <a:pt x="4563" y="5871"/>
                    </a:cubicBezTo>
                    <a:cubicBezTo>
                      <a:pt x="4563" y="5856"/>
                      <a:pt x="4549" y="5842"/>
                      <a:pt x="4563" y="5842"/>
                    </a:cubicBezTo>
                    <a:close/>
                    <a:moveTo>
                      <a:pt x="1169" y="6265"/>
                    </a:moveTo>
                    <a:lnTo>
                      <a:pt x="1169" y="6265"/>
                    </a:lnTo>
                    <a:cubicBezTo>
                      <a:pt x="1180" y="6276"/>
                      <a:pt x="1173" y="6288"/>
                      <a:pt x="1155" y="6299"/>
                    </a:cubicBezTo>
                    <a:lnTo>
                      <a:pt x="1155" y="6299"/>
                    </a:lnTo>
                    <a:cubicBezTo>
                      <a:pt x="1158" y="6276"/>
                      <a:pt x="1169" y="6265"/>
                      <a:pt x="1169" y="6265"/>
                    </a:cubicBezTo>
                    <a:close/>
                    <a:moveTo>
                      <a:pt x="662" y="6335"/>
                    </a:moveTo>
                    <a:cubicBezTo>
                      <a:pt x="662" y="6335"/>
                      <a:pt x="648" y="6349"/>
                      <a:pt x="634" y="6349"/>
                    </a:cubicBezTo>
                    <a:lnTo>
                      <a:pt x="662" y="6335"/>
                    </a:lnTo>
                    <a:close/>
                    <a:moveTo>
                      <a:pt x="3450" y="7842"/>
                    </a:moveTo>
                    <a:cubicBezTo>
                      <a:pt x="3450" y="7852"/>
                      <a:pt x="3436" y="7862"/>
                      <a:pt x="3428" y="7862"/>
                    </a:cubicBezTo>
                    <a:cubicBezTo>
                      <a:pt x="3424" y="7862"/>
                      <a:pt x="3422" y="7860"/>
                      <a:pt x="3422" y="7856"/>
                    </a:cubicBezTo>
                    <a:lnTo>
                      <a:pt x="3422" y="7842"/>
                    </a:lnTo>
                    <a:close/>
                    <a:moveTo>
                      <a:pt x="4154" y="8476"/>
                    </a:moveTo>
                    <a:cubicBezTo>
                      <a:pt x="4182" y="8490"/>
                      <a:pt x="4182" y="8490"/>
                      <a:pt x="4168" y="8490"/>
                    </a:cubicBezTo>
                    <a:lnTo>
                      <a:pt x="4154" y="8476"/>
                    </a:lnTo>
                    <a:close/>
                    <a:moveTo>
                      <a:pt x="3633" y="9828"/>
                    </a:moveTo>
                    <a:cubicBezTo>
                      <a:pt x="3647" y="9828"/>
                      <a:pt x="3647" y="9842"/>
                      <a:pt x="3661" y="9842"/>
                    </a:cubicBezTo>
                    <a:lnTo>
                      <a:pt x="3633" y="9842"/>
                    </a:lnTo>
                    <a:lnTo>
                      <a:pt x="3633" y="9828"/>
                    </a:lnTo>
                    <a:close/>
                    <a:moveTo>
                      <a:pt x="2704" y="11024"/>
                    </a:moveTo>
                    <a:cubicBezTo>
                      <a:pt x="2704" y="11024"/>
                      <a:pt x="2718" y="11053"/>
                      <a:pt x="2718" y="11053"/>
                    </a:cubicBezTo>
                    <a:lnTo>
                      <a:pt x="2704" y="11053"/>
                    </a:lnTo>
                    <a:lnTo>
                      <a:pt x="2704" y="11024"/>
                    </a:lnTo>
                    <a:close/>
                    <a:moveTo>
                      <a:pt x="4436" y="11757"/>
                    </a:moveTo>
                    <a:lnTo>
                      <a:pt x="4449" y="11770"/>
                    </a:lnTo>
                    <a:lnTo>
                      <a:pt x="4449" y="11770"/>
                    </a:lnTo>
                    <a:cubicBezTo>
                      <a:pt x="4442" y="11769"/>
                      <a:pt x="4436" y="11766"/>
                      <a:pt x="4436" y="11757"/>
                    </a:cubicBezTo>
                    <a:close/>
                    <a:moveTo>
                      <a:pt x="1310" y="14629"/>
                    </a:moveTo>
                    <a:cubicBezTo>
                      <a:pt x="1303" y="14636"/>
                      <a:pt x="1292" y="14640"/>
                      <a:pt x="1282" y="14640"/>
                    </a:cubicBezTo>
                    <a:cubicBezTo>
                      <a:pt x="1271" y="14640"/>
                      <a:pt x="1261" y="14636"/>
                      <a:pt x="1253" y="14629"/>
                    </a:cubicBezTo>
                    <a:close/>
                    <a:moveTo>
                      <a:pt x="1634" y="0"/>
                    </a:moveTo>
                    <a:cubicBezTo>
                      <a:pt x="1544" y="0"/>
                      <a:pt x="1458" y="19"/>
                      <a:pt x="1380" y="69"/>
                    </a:cubicBezTo>
                    <a:cubicBezTo>
                      <a:pt x="1211" y="97"/>
                      <a:pt x="930" y="111"/>
                      <a:pt x="845" y="280"/>
                    </a:cubicBezTo>
                    <a:cubicBezTo>
                      <a:pt x="817" y="336"/>
                      <a:pt x="732" y="351"/>
                      <a:pt x="747" y="421"/>
                    </a:cubicBezTo>
                    <a:cubicBezTo>
                      <a:pt x="744" y="420"/>
                      <a:pt x="741" y="420"/>
                      <a:pt x="738" y="420"/>
                    </a:cubicBezTo>
                    <a:cubicBezTo>
                      <a:pt x="684" y="420"/>
                      <a:pt x="621" y="550"/>
                      <a:pt x="648" y="590"/>
                    </a:cubicBezTo>
                    <a:cubicBezTo>
                      <a:pt x="465" y="618"/>
                      <a:pt x="423" y="787"/>
                      <a:pt x="254" y="829"/>
                    </a:cubicBezTo>
                    <a:cubicBezTo>
                      <a:pt x="71" y="914"/>
                      <a:pt x="0" y="1364"/>
                      <a:pt x="169" y="1463"/>
                    </a:cubicBezTo>
                    <a:cubicBezTo>
                      <a:pt x="226" y="1702"/>
                      <a:pt x="42" y="1998"/>
                      <a:pt x="254" y="2237"/>
                    </a:cubicBezTo>
                    <a:cubicBezTo>
                      <a:pt x="211" y="2660"/>
                      <a:pt x="240" y="3096"/>
                      <a:pt x="338" y="3505"/>
                    </a:cubicBezTo>
                    <a:cubicBezTo>
                      <a:pt x="549" y="3899"/>
                      <a:pt x="141" y="4153"/>
                      <a:pt x="268" y="4392"/>
                    </a:cubicBezTo>
                    <a:cubicBezTo>
                      <a:pt x="296" y="4730"/>
                      <a:pt x="366" y="5054"/>
                      <a:pt x="507" y="5364"/>
                    </a:cubicBezTo>
                    <a:cubicBezTo>
                      <a:pt x="394" y="5786"/>
                      <a:pt x="704" y="6194"/>
                      <a:pt x="592" y="6589"/>
                    </a:cubicBezTo>
                    <a:cubicBezTo>
                      <a:pt x="394" y="6828"/>
                      <a:pt x="620" y="7124"/>
                      <a:pt x="592" y="7363"/>
                    </a:cubicBezTo>
                    <a:cubicBezTo>
                      <a:pt x="521" y="7434"/>
                      <a:pt x="873" y="7560"/>
                      <a:pt x="916" y="7574"/>
                    </a:cubicBezTo>
                    <a:cubicBezTo>
                      <a:pt x="1028" y="7603"/>
                      <a:pt x="1000" y="7701"/>
                      <a:pt x="1127" y="7715"/>
                    </a:cubicBezTo>
                    <a:cubicBezTo>
                      <a:pt x="1521" y="7926"/>
                      <a:pt x="1648" y="8321"/>
                      <a:pt x="1873" y="8715"/>
                    </a:cubicBezTo>
                    <a:cubicBezTo>
                      <a:pt x="1941" y="8892"/>
                      <a:pt x="1970" y="9647"/>
                      <a:pt x="1692" y="9647"/>
                    </a:cubicBezTo>
                    <a:cubicBezTo>
                      <a:pt x="1682" y="9647"/>
                      <a:pt x="1672" y="9646"/>
                      <a:pt x="1662" y="9644"/>
                    </a:cubicBezTo>
                    <a:lnTo>
                      <a:pt x="1662" y="9630"/>
                    </a:lnTo>
                    <a:cubicBezTo>
                      <a:pt x="1620" y="9644"/>
                      <a:pt x="1591" y="9673"/>
                      <a:pt x="1577" y="9715"/>
                    </a:cubicBezTo>
                    <a:cubicBezTo>
                      <a:pt x="1338" y="9757"/>
                      <a:pt x="1352" y="9870"/>
                      <a:pt x="1451" y="10053"/>
                    </a:cubicBezTo>
                    <a:cubicBezTo>
                      <a:pt x="1324" y="10363"/>
                      <a:pt x="1042" y="10616"/>
                      <a:pt x="1268" y="10940"/>
                    </a:cubicBezTo>
                    <a:cubicBezTo>
                      <a:pt x="1239" y="11053"/>
                      <a:pt x="1028" y="11010"/>
                      <a:pt x="986" y="11109"/>
                    </a:cubicBezTo>
                    <a:cubicBezTo>
                      <a:pt x="873" y="11137"/>
                      <a:pt x="718" y="11362"/>
                      <a:pt x="789" y="11447"/>
                    </a:cubicBezTo>
                    <a:cubicBezTo>
                      <a:pt x="718" y="11686"/>
                      <a:pt x="409" y="11926"/>
                      <a:pt x="549" y="12207"/>
                    </a:cubicBezTo>
                    <a:cubicBezTo>
                      <a:pt x="549" y="12489"/>
                      <a:pt x="493" y="12757"/>
                      <a:pt x="648" y="13010"/>
                    </a:cubicBezTo>
                    <a:cubicBezTo>
                      <a:pt x="789" y="13292"/>
                      <a:pt x="394" y="13545"/>
                      <a:pt x="479" y="13855"/>
                    </a:cubicBezTo>
                    <a:cubicBezTo>
                      <a:pt x="310" y="13953"/>
                      <a:pt x="521" y="14179"/>
                      <a:pt x="479" y="14320"/>
                    </a:cubicBezTo>
                    <a:cubicBezTo>
                      <a:pt x="380" y="14489"/>
                      <a:pt x="380" y="14714"/>
                      <a:pt x="507" y="14869"/>
                    </a:cubicBezTo>
                    <a:cubicBezTo>
                      <a:pt x="324" y="14897"/>
                      <a:pt x="493" y="15193"/>
                      <a:pt x="409" y="15333"/>
                    </a:cubicBezTo>
                    <a:cubicBezTo>
                      <a:pt x="421" y="15330"/>
                      <a:pt x="433" y="15329"/>
                      <a:pt x="445" y="15329"/>
                    </a:cubicBezTo>
                    <a:cubicBezTo>
                      <a:pt x="570" y="15329"/>
                      <a:pt x="646" y="15491"/>
                      <a:pt x="522" y="15491"/>
                    </a:cubicBezTo>
                    <a:cubicBezTo>
                      <a:pt x="500" y="15491"/>
                      <a:pt x="472" y="15486"/>
                      <a:pt x="437" y="15474"/>
                    </a:cubicBezTo>
                    <a:lnTo>
                      <a:pt x="437" y="15474"/>
                    </a:lnTo>
                    <a:cubicBezTo>
                      <a:pt x="352" y="15559"/>
                      <a:pt x="563" y="15559"/>
                      <a:pt x="521" y="15643"/>
                    </a:cubicBezTo>
                    <a:cubicBezTo>
                      <a:pt x="366" y="15671"/>
                      <a:pt x="549" y="15770"/>
                      <a:pt x="380" y="15869"/>
                    </a:cubicBezTo>
                    <a:lnTo>
                      <a:pt x="380" y="15798"/>
                    </a:lnTo>
                    <a:lnTo>
                      <a:pt x="380" y="15798"/>
                    </a:lnTo>
                    <a:cubicBezTo>
                      <a:pt x="155" y="15939"/>
                      <a:pt x="268" y="16221"/>
                      <a:pt x="479" y="16305"/>
                    </a:cubicBezTo>
                    <a:cubicBezTo>
                      <a:pt x="521" y="16305"/>
                      <a:pt x="563" y="16319"/>
                      <a:pt x="606" y="16333"/>
                    </a:cubicBezTo>
                    <a:cubicBezTo>
                      <a:pt x="696" y="16374"/>
                      <a:pt x="791" y="16396"/>
                      <a:pt x="885" y="16396"/>
                    </a:cubicBezTo>
                    <a:cubicBezTo>
                      <a:pt x="953" y="16396"/>
                      <a:pt x="1020" y="16385"/>
                      <a:pt x="1084" y="16361"/>
                    </a:cubicBezTo>
                    <a:cubicBezTo>
                      <a:pt x="1118" y="16369"/>
                      <a:pt x="1152" y="16372"/>
                      <a:pt x="1186" y="16372"/>
                    </a:cubicBezTo>
                    <a:cubicBezTo>
                      <a:pt x="1278" y="16372"/>
                      <a:pt x="1368" y="16346"/>
                      <a:pt x="1451" y="16305"/>
                    </a:cubicBezTo>
                    <a:cubicBezTo>
                      <a:pt x="1577" y="16305"/>
                      <a:pt x="1704" y="16263"/>
                      <a:pt x="1803" y="16164"/>
                    </a:cubicBezTo>
                    <a:cubicBezTo>
                      <a:pt x="1827" y="16157"/>
                      <a:pt x="1856" y="16154"/>
                      <a:pt x="1888" y="16154"/>
                    </a:cubicBezTo>
                    <a:cubicBezTo>
                      <a:pt x="1966" y="16154"/>
                      <a:pt x="2059" y="16170"/>
                      <a:pt x="2138" y="16170"/>
                    </a:cubicBezTo>
                    <a:cubicBezTo>
                      <a:pt x="2209" y="16170"/>
                      <a:pt x="2268" y="16157"/>
                      <a:pt x="2296" y="16108"/>
                    </a:cubicBezTo>
                    <a:cubicBezTo>
                      <a:pt x="2450" y="16009"/>
                      <a:pt x="2760" y="16052"/>
                      <a:pt x="2676" y="15798"/>
                    </a:cubicBezTo>
                    <a:lnTo>
                      <a:pt x="2676" y="15798"/>
                    </a:lnTo>
                    <a:lnTo>
                      <a:pt x="2662" y="15812"/>
                    </a:lnTo>
                    <a:cubicBezTo>
                      <a:pt x="2690" y="15784"/>
                      <a:pt x="2676" y="15742"/>
                      <a:pt x="2718" y="15714"/>
                    </a:cubicBezTo>
                    <a:cubicBezTo>
                      <a:pt x="2739" y="15709"/>
                      <a:pt x="2760" y="15707"/>
                      <a:pt x="2780" y="15707"/>
                    </a:cubicBezTo>
                    <a:cubicBezTo>
                      <a:pt x="2903" y="15707"/>
                      <a:pt x="3019" y="15780"/>
                      <a:pt x="3135" y="15780"/>
                    </a:cubicBezTo>
                    <a:cubicBezTo>
                      <a:pt x="3170" y="15780"/>
                      <a:pt x="3204" y="15773"/>
                      <a:pt x="3239" y="15756"/>
                    </a:cubicBezTo>
                    <a:cubicBezTo>
                      <a:pt x="3323" y="15778"/>
                      <a:pt x="3412" y="15790"/>
                      <a:pt x="3502" y="15790"/>
                    </a:cubicBezTo>
                    <a:cubicBezTo>
                      <a:pt x="3637" y="15790"/>
                      <a:pt x="3774" y="15764"/>
                      <a:pt x="3901" y="15714"/>
                    </a:cubicBezTo>
                    <a:cubicBezTo>
                      <a:pt x="3920" y="15706"/>
                      <a:pt x="3945" y="15705"/>
                      <a:pt x="3972" y="15705"/>
                    </a:cubicBezTo>
                    <a:cubicBezTo>
                      <a:pt x="3988" y="15705"/>
                      <a:pt x="4005" y="15705"/>
                      <a:pt x="4021" y="15705"/>
                    </a:cubicBezTo>
                    <a:cubicBezTo>
                      <a:pt x="4077" y="15705"/>
                      <a:pt x="4126" y="15699"/>
                      <a:pt x="4126" y="15643"/>
                    </a:cubicBezTo>
                    <a:lnTo>
                      <a:pt x="4450" y="15643"/>
                    </a:lnTo>
                    <a:cubicBezTo>
                      <a:pt x="4661" y="15517"/>
                      <a:pt x="4887" y="15432"/>
                      <a:pt x="5112" y="15376"/>
                    </a:cubicBezTo>
                    <a:cubicBezTo>
                      <a:pt x="5365" y="15376"/>
                      <a:pt x="5619" y="15319"/>
                      <a:pt x="5858" y="15221"/>
                    </a:cubicBezTo>
                    <a:cubicBezTo>
                      <a:pt x="5880" y="15226"/>
                      <a:pt x="5902" y="15228"/>
                      <a:pt x="5925" y="15228"/>
                    </a:cubicBezTo>
                    <a:cubicBezTo>
                      <a:pt x="6037" y="15228"/>
                      <a:pt x="6152" y="15171"/>
                      <a:pt x="6140" y="15066"/>
                    </a:cubicBezTo>
                    <a:cubicBezTo>
                      <a:pt x="5999" y="15038"/>
                      <a:pt x="5717" y="14714"/>
                      <a:pt x="5830" y="14573"/>
                    </a:cubicBezTo>
                    <a:cubicBezTo>
                      <a:pt x="5830" y="14489"/>
                      <a:pt x="5971" y="14432"/>
                      <a:pt x="5971" y="14362"/>
                    </a:cubicBezTo>
                    <a:cubicBezTo>
                      <a:pt x="5929" y="14137"/>
                      <a:pt x="5816" y="13925"/>
                      <a:pt x="5661" y="13756"/>
                    </a:cubicBezTo>
                    <a:cubicBezTo>
                      <a:pt x="5661" y="13700"/>
                      <a:pt x="5661" y="13503"/>
                      <a:pt x="5605" y="13461"/>
                    </a:cubicBezTo>
                    <a:cubicBezTo>
                      <a:pt x="5872" y="13278"/>
                      <a:pt x="5675" y="12700"/>
                      <a:pt x="5788" y="12433"/>
                    </a:cubicBezTo>
                    <a:cubicBezTo>
                      <a:pt x="5872" y="12334"/>
                      <a:pt x="5816" y="12193"/>
                      <a:pt x="5957" y="12095"/>
                    </a:cubicBezTo>
                    <a:cubicBezTo>
                      <a:pt x="6083" y="11912"/>
                      <a:pt x="5830" y="11757"/>
                      <a:pt x="5957" y="11574"/>
                    </a:cubicBezTo>
                    <a:cubicBezTo>
                      <a:pt x="6182" y="11503"/>
                      <a:pt x="5816" y="11278"/>
                      <a:pt x="5872" y="11123"/>
                    </a:cubicBezTo>
                    <a:cubicBezTo>
                      <a:pt x="6013" y="10926"/>
                      <a:pt x="5760" y="10743"/>
                      <a:pt x="5802" y="10546"/>
                    </a:cubicBezTo>
                    <a:cubicBezTo>
                      <a:pt x="5929" y="10391"/>
                      <a:pt x="5929" y="10165"/>
                      <a:pt x="5788" y="10011"/>
                    </a:cubicBezTo>
                    <a:cubicBezTo>
                      <a:pt x="5872" y="9954"/>
                      <a:pt x="5661" y="9813"/>
                      <a:pt x="5746" y="9701"/>
                    </a:cubicBezTo>
                    <a:cubicBezTo>
                      <a:pt x="5760" y="9644"/>
                      <a:pt x="5858" y="9616"/>
                      <a:pt x="5858" y="9560"/>
                    </a:cubicBezTo>
                    <a:cubicBezTo>
                      <a:pt x="5886" y="9419"/>
                      <a:pt x="5900" y="9292"/>
                      <a:pt x="5886" y="9152"/>
                    </a:cubicBezTo>
                    <a:cubicBezTo>
                      <a:pt x="5886" y="8729"/>
                      <a:pt x="5717" y="8264"/>
                      <a:pt x="5816" y="7842"/>
                    </a:cubicBezTo>
                    <a:cubicBezTo>
                      <a:pt x="5788" y="7715"/>
                      <a:pt x="5872" y="7617"/>
                      <a:pt x="5886" y="7504"/>
                    </a:cubicBezTo>
                    <a:cubicBezTo>
                      <a:pt x="6140" y="7462"/>
                      <a:pt x="5886" y="6392"/>
                      <a:pt x="5830" y="6166"/>
                    </a:cubicBezTo>
                    <a:cubicBezTo>
                      <a:pt x="5774" y="5927"/>
                      <a:pt x="6041" y="5772"/>
                      <a:pt x="5985" y="5561"/>
                    </a:cubicBezTo>
                    <a:lnTo>
                      <a:pt x="5985" y="5561"/>
                    </a:lnTo>
                    <a:cubicBezTo>
                      <a:pt x="5989" y="5562"/>
                      <a:pt x="5992" y="5562"/>
                      <a:pt x="5995" y="5562"/>
                    </a:cubicBezTo>
                    <a:cubicBezTo>
                      <a:pt x="6041" y="5562"/>
                      <a:pt x="6038" y="5473"/>
                      <a:pt x="5985" y="5434"/>
                    </a:cubicBezTo>
                    <a:cubicBezTo>
                      <a:pt x="5957" y="5265"/>
                      <a:pt x="6083" y="5082"/>
                      <a:pt x="6013" y="4913"/>
                    </a:cubicBezTo>
                    <a:cubicBezTo>
                      <a:pt x="5999" y="4800"/>
                      <a:pt x="5943" y="4688"/>
                      <a:pt x="5858" y="4603"/>
                    </a:cubicBezTo>
                    <a:cubicBezTo>
                      <a:pt x="5858" y="4547"/>
                      <a:pt x="5872" y="4406"/>
                      <a:pt x="5788" y="4406"/>
                    </a:cubicBezTo>
                    <a:cubicBezTo>
                      <a:pt x="5703" y="4265"/>
                      <a:pt x="5731" y="4040"/>
                      <a:pt x="5731" y="3871"/>
                    </a:cubicBezTo>
                    <a:cubicBezTo>
                      <a:pt x="5774" y="3772"/>
                      <a:pt x="5675" y="3702"/>
                      <a:pt x="5661" y="3603"/>
                    </a:cubicBezTo>
                    <a:cubicBezTo>
                      <a:pt x="5774" y="3589"/>
                      <a:pt x="5675" y="3491"/>
                      <a:pt x="5647" y="3449"/>
                    </a:cubicBezTo>
                    <a:cubicBezTo>
                      <a:pt x="5534" y="3350"/>
                      <a:pt x="5520" y="3265"/>
                      <a:pt x="5393" y="3181"/>
                    </a:cubicBezTo>
                    <a:cubicBezTo>
                      <a:pt x="5267" y="2970"/>
                      <a:pt x="5140" y="2759"/>
                      <a:pt x="4985" y="2575"/>
                    </a:cubicBezTo>
                    <a:cubicBezTo>
                      <a:pt x="4887" y="2477"/>
                      <a:pt x="4774" y="2153"/>
                      <a:pt x="4647" y="2111"/>
                    </a:cubicBezTo>
                    <a:cubicBezTo>
                      <a:pt x="4647" y="2068"/>
                      <a:pt x="4577" y="2012"/>
                      <a:pt x="4535" y="2012"/>
                    </a:cubicBezTo>
                    <a:cubicBezTo>
                      <a:pt x="4563" y="1942"/>
                      <a:pt x="4422" y="1956"/>
                      <a:pt x="4366" y="1928"/>
                    </a:cubicBezTo>
                    <a:cubicBezTo>
                      <a:pt x="4633" y="1731"/>
                      <a:pt x="4211" y="1745"/>
                      <a:pt x="4211" y="1590"/>
                    </a:cubicBezTo>
                    <a:cubicBezTo>
                      <a:pt x="3971" y="1562"/>
                      <a:pt x="3774" y="1421"/>
                      <a:pt x="3676" y="1210"/>
                    </a:cubicBezTo>
                    <a:cubicBezTo>
                      <a:pt x="3563" y="1097"/>
                      <a:pt x="3577" y="914"/>
                      <a:pt x="3464" y="787"/>
                    </a:cubicBezTo>
                    <a:cubicBezTo>
                      <a:pt x="3464" y="604"/>
                      <a:pt x="3000" y="534"/>
                      <a:pt x="2817" y="534"/>
                    </a:cubicBezTo>
                    <a:cubicBezTo>
                      <a:pt x="2774" y="505"/>
                      <a:pt x="2802" y="463"/>
                      <a:pt x="2760" y="435"/>
                    </a:cubicBezTo>
                    <a:cubicBezTo>
                      <a:pt x="2802" y="308"/>
                      <a:pt x="2549" y="280"/>
                      <a:pt x="2436" y="224"/>
                    </a:cubicBezTo>
                    <a:cubicBezTo>
                      <a:pt x="2204" y="171"/>
                      <a:pt x="1902" y="0"/>
                      <a:pt x="1634" y="0"/>
                    </a:cubicBezTo>
                    <a:close/>
                  </a:path>
                </a:pathLst>
              </a:custGeom>
              <a:solidFill>
                <a:srgbClr val="B8D8E4">
                  <a:alpha val="93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4422924" y="4374000"/>
              <a:ext cx="5249007" cy="849002"/>
            </a:xfrm>
            <a:custGeom>
              <a:rect b="b" l="l" r="r" t="t"/>
              <a:pathLst>
                <a:path extrusionOk="0" h="6102" w="37726">
                  <a:moveTo>
                    <a:pt x="804" y="183"/>
                  </a:moveTo>
                  <a:cubicBezTo>
                    <a:pt x="818" y="465"/>
                    <a:pt x="846" y="747"/>
                    <a:pt x="860" y="1028"/>
                  </a:cubicBezTo>
                  <a:lnTo>
                    <a:pt x="226" y="1014"/>
                  </a:lnTo>
                  <a:cubicBezTo>
                    <a:pt x="240" y="648"/>
                    <a:pt x="466" y="324"/>
                    <a:pt x="804" y="183"/>
                  </a:cubicBezTo>
                  <a:close/>
                  <a:moveTo>
                    <a:pt x="832" y="0"/>
                  </a:moveTo>
                  <a:cubicBezTo>
                    <a:pt x="339" y="141"/>
                    <a:pt x="1" y="606"/>
                    <a:pt x="15" y="1113"/>
                  </a:cubicBezTo>
                  <a:cubicBezTo>
                    <a:pt x="15" y="1169"/>
                    <a:pt x="57" y="1211"/>
                    <a:pt x="114" y="1211"/>
                  </a:cubicBezTo>
                  <a:cubicBezTo>
                    <a:pt x="367" y="1225"/>
                    <a:pt x="621" y="1239"/>
                    <a:pt x="860" y="1239"/>
                  </a:cubicBezTo>
                  <a:cubicBezTo>
                    <a:pt x="944" y="2845"/>
                    <a:pt x="902" y="4436"/>
                    <a:pt x="733" y="6027"/>
                  </a:cubicBezTo>
                  <a:cubicBezTo>
                    <a:pt x="726" y="6077"/>
                    <a:pt x="765" y="6101"/>
                    <a:pt x="807" y="6101"/>
                  </a:cubicBezTo>
                  <a:cubicBezTo>
                    <a:pt x="849" y="6101"/>
                    <a:pt x="895" y="6077"/>
                    <a:pt x="902" y="6027"/>
                  </a:cubicBezTo>
                  <a:cubicBezTo>
                    <a:pt x="1057" y="4436"/>
                    <a:pt x="1085" y="2845"/>
                    <a:pt x="1001" y="1254"/>
                  </a:cubicBezTo>
                  <a:lnTo>
                    <a:pt x="1001" y="1254"/>
                  </a:lnTo>
                  <a:cubicBezTo>
                    <a:pt x="3155" y="1338"/>
                    <a:pt x="5310" y="1380"/>
                    <a:pt x="7464" y="1422"/>
                  </a:cubicBezTo>
                  <a:cubicBezTo>
                    <a:pt x="9915" y="1479"/>
                    <a:pt x="12351" y="1521"/>
                    <a:pt x="14801" y="1563"/>
                  </a:cubicBezTo>
                  <a:cubicBezTo>
                    <a:pt x="19673" y="1634"/>
                    <a:pt x="24531" y="1676"/>
                    <a:pt x="29404" y="1676"/>
                  </a:cubicBezTo>
                  <a:cubicBezTo>
                    <a:pt x="32150" y="1676"/>
                    <a:pt x="34895" y="1676"/>
                    <a:pt x="37641" y="1648"/>
                  </a:cubicBezTo>
                  <a:cubicBezTo>
                    <a:pt x="37726" y="1648"/>
                    <a:pt x="37726" y="1521"/>
                    <a:pt x="37641" y="1521"/>
                  </a:cubicBezTo>
                  <a:cubicBezTo>
                    <a:pt x="35910" y="1531"/>
                    <a:pt x="34178" y="1536"/>
                    <a:pt x="32444" y="1536"/>
                  </a:cubicBezTo>
                  <a:cubicBezTo>
                    <a:pt x="29285" y="1536"/>
                    <a:pt x="26124" y="1520"/>
                    <a:pt x="22968" y="1493"/>
                  </a:cubicBezTo>
                  <a:cubicBezTo>
                    <a:pt x="18096" y="1437"/>
                    <a:pt x="13224" y="1352"/>
                    <a:pt x="8351" y="1239"/>
                  </a:cubicBezTo>
                  <a:cubicBezTo>
                    <a:pt x="5901" y="1169"/>
                    <a:pt x="3451" y="1085"/>
                    <a:pt x="987" y="1028"/>
                  </a:cubicBezTo>
                  <a:cubicBezTo>
                    <a:pt x="973" y="718"/>
                    <a:pt x="959" y="395"/>
                    <a:pt x="930" y="85"/>
                  </a:cubicBezTo>
                  <a:cubicBezTo>
                    <a:pt x="930" y="28"/>
                    <a:pt x="888" y="0"/>
                    <a:pt x="832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01374" y="403345"/>
              <a:ext cx="3170560" cy="272323"/>
            </a:xfrm>
            <a:custGeom>
              <a:rect b="b" l="l" r="r" t="t"/>
              <a:pathLst>
                <a:path extrusionOk="0" h="1936" w="22543">
                  <a:moveTo>
                    <a:pt x="9468" y="0"/>
                  </a:moveTo>
                  <a:cubicBezTo>
                    <a:pt x="7972" y="0"/>
                    <a:pt x="6477" y="37"/>
                    <a:pt x="4985" y="74"/>
                  </a:cubicBezTo>
                  <a:cubicBezTo>
                    <a:pt x="3408" y="117"/>
                    <a:pt x="1803" y="145"/>
                    <a:pt x="211" y="215"/>
                  </a:cubicBezTo>
                  <a:cubicBezTo>
                    <a:pt x="0" y="215"/>
                    <a:pt x="0" y="525"/>
                    <a:pt x="211" y="525"/>
                  </a:cubicBezTo>
                  <a:cubicBezTo>
                    <a:pt x="883" y="512"/>
                    <a:pt x="1554" y="505"/>
                    <a:pt x="2224" y="505"/>
                  </a:cubicBezTo>
                  <a:cubicBezTo>
                    <a:pt x="4392" y="505"/>
                    <a:pt x="6554" y="578"/>
                    <a:pt x="8717" y="750"/>
                  </a:cubicBezTo>
                  <a:cubicBezTo>
                    <a:pt x="11519" y="976"/>
                    <a:pt x="14335" y="1159"/>
                    <a:pt x="17138" y="1426"/>
                  </a:cubicBezTo>
                  <a:cubicBezTo>
                    <a:pt x="18715" y="1581"/>
                    <a:pt x="20306" y="1806"/>
                    <a:pt x="21883" y="1933"/>
                  </a:cubicBezTo>
                  <a:cubicBezTo>
                    <a:pt x="21899" y="1935"/>
                    <a:pt x="21915" y="1936"/>
                    <a:pt x="21930" y="1936"/>
                  </a:cubicBezTo>
                  <a:cubicBezTo>
                    <a:pt x="22426" y="1936"/>
                    <a:pt x="22543" y="1072"/>
                    <a:pt x="22010" y="990"/>
                  </a:cubicBezTo>
                  <a:cubicBezTo>
                    <a:pt x="20602" y="736"/>
                    <a:pt x="19165" y="610"/>
                    <a:pt x="17743" y="455"/>
                  </a:cubicBezTo>
                  <a:cubicBezTo>
                    <a:pt x="16307" y="314"/>
                    <a:pt x="14913" y="201"/>
                    <a:pt x="13490" y="117"/>
                  </a:cubicBezTo>
                  <a:cubicBezTo>
                    <a:pt x="12152" y="30"/>
                    <a:pt x="10810" y="0"/>
                    <a:pt x="9468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152398" y="3212521"/>
              <a:ext cx="1601427" cy="1778574"/>
              <a:chOff x="210598" y="3179196"/>
              <a:chExt cx="1601427" cy="1778574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94953" y="4639227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36574" y="3571175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400735" y="4608578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54372" y="463511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0598" y="4281629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94069" y="317919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20796" y="4068787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49095" y="4052481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8028" y="3958436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" name="Google Shape;33;p2"/>
          <p:cNvSpPr txBox="1"/>
          <p:nvPr>
            <p:ph idx="1" type="subTitle"/>
          </p:nvPr>
        </p:nvSpPr>
        <p:spPr>
          <a:xfrm>
            <a:off x="1996050" y="4396428"/>
            <a:ext cx="5151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" name="Google Shape;34;p2"/>
          <p:cNvSpPr txBox="1"/>
          <p:nvPr>
            <p:ph type="ctrTitle"/>
          </p:nvPr>
        </p:nvSpPr>
        <p:spPr>
          <a:xfrm>
            <a:off x="1996050" y="1662134"/>
            <a:ext cx="5151900" cy="27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None/>
              <a:defRPr b="0"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1"/>
          <p:cNvGrpSpPr/>
          <p:nvPr/>
        </p:nvGrpSpPr>
        <p:grpSpPr>
          <a:xfrm>
            <a:off x="-740225" y="-490712"/>
            <a:ext cx="11492731" cy="8189597"/>
            <a:chOff x="-740225" y="-368043"/>
            <a:chExt cx="11492731" cy="6142351"/>
          </a:xfrm>
        </p:grpSpPr>
        <p:grpSp>
          <p:nvGrpSpPr>
            <p:cNvPr id="147" name="Google Shape;147;p11"/>
            <p:cNvGrpSpPr/>
            <p:nvPr/>
          </p:nvGrpSpPr>
          <p:grpSpPr>
            <a:xfrm flipH="1">
              <a:off x="304794" y="304799"/>
              <a:ext cx="2452737" cy="881300"/>
              <a:chOff x="6467194" y="257549"/>
              <a:chExt cx="2452737" cy="881300"/>
            </a:xfrm>
          </p:grpSpPr>
          <p:sp>
            <p:nvSpPr>
              <p:cNvPr id="148" name="Google Shape;148;p11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8810470" y="94125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-740225" y="-368043"/>
              <a:ext cx="10363637" cy="6142351"/>
              <a:chOff x="-740225" y="-368043"/>
              <a:chExt cx="10363637" cy="6142351"/>
            </a:xfrm>
          </p:grpSpPr>
          <p:sp>
            <p:nvSpPr>
              <p:cNvPr id="157" name="Google Shape;157;p11"/>
              <p:cNvSpPr/>
              <p:nvPr/>
            </p:nvSpPr>
            <p:spPr>
              <a:xfrm flipH="1" rot="10800000">
                <a:off x="-740225" y="-60695"/>
                <a:ext cx="2593919" cy="3434094"/>
              </a:xfrm>
              <a:custGeom>
                <a:rect b="b" l="l" r="r" t="t"/>
                <a:pathLst>
                  <a:path extrusionOk="0" h="24425" w="23335">
                    <a:moveTo>
                      <a:pt x="8196" y="334"/>
                    </a:moveTo>
                    <a:cubicBezTo>
                      <a:pt x="8228" y="334"/>
                      <a:pt x="8260" y="337"/>
                      <a:pt x="8295" y="344"/>
                    </a:cubicBezTo>
                    <a:lnTo>
                      <a:pt x="8098" y="344"/>
                    </a:lnTo>
                    <a:cubicBezTo>
                      <a:pt x="8133" y="337"/>
                      <a:pt x="8165" y="334"/>
                      <a:pt x="8196" y="334"/>
                    </a:cubicBezTo>
                    <a:close/>
                    <a:moveTo>
                      <a:pt x="1817" y="5019"/>
                    </a:moveTo>
                    <a:cubicBezTo>
                      <a:pt x="1874" y="5034"/>
                      <a:pt x="1916" y="5048"/>
                      <a:pt x="1958" y="5076"/>
                    </a:cubicBezTo>
                    <a:lnTo>
                      <a:pt x="1803" y="5062"/>
                    </a:lnTo>
                    <a:lnTo>
                      <a:pt x="1817" y="5019"/>
                    </a:lnTo>
                    <a:close/>
                    <a:moveTo>
                      <a:pt x="5634" y="6357"/>
                    </a:moveTo>
                    <a:lnTo>
                      <a:pt x="5634" y="6371"/>
                    </a:lnTo>
                    <a:lnTo>
                      <a:pt x="5605" y="6385"/>
                    </a:lnTo>
                    <a:lnTo>
                      <a:pt x="5591" y="6385"/>
                    </a:lnTo>
                    <a:cubicBezTo>
                      <a:pt x="5563" y="6357"/>
                      <a:pt x="5591" y="6357"/>
                      <a:pt x="5634" y="6357"/>
                    </a:cubicBezTo>
                    <a:close/>
                    <a:moveTo>
                      <a:pt x="10407" y="9765"/>
                    </a:moveTo>
                    <a:cubicBezTo>
                      <a:pt x="10435" y="9779"/>
                      <a:pt x="10464" y="9793"/>
                      <a:pt x="10492" y="9807"/>
                    </a:cubicBezTo>
                    <a:lnTo>
                      <a:pt x="10337" y="9807"/>
                    </a:lnTo>
                    <a:lnTo>
                      <a:pt x="10407" y="9765"/>
                    </a:lnTo>
                    <a:close/>
                    <a:moveTo>
                      <a:pt x="14632" y="12807"/>
                    </a:moveTo>
                    <a:lnTo>
                      <a:pt x="14660" y="12835"/>
                    </a:lnTo>
                    <a:lnTo>
                      <a:pt x="14618" y="12835"/>
                    </a:lnTo>
                    <a:lnTo>
                      <a:pt x="14632" y="12807"/>
                    </a:lnTo>
                    <a:close/>
                    <a:moveTo>
                      <a:pt x="10196" y="14595"/>
                    </a:moveTo>
                    <a:lnTo>
                      <a:pt x="10196" y="14609"/>
                    </a:lnTo>
                    <a:cubicBezTo>
                      <a:pt x="10196" y="14609"/>
                      <a:pt x="10140" y="14595"/>
                      <a:pt x="10140" y="14595"/>
                    </a:cubicBezTo>
                    <a:close/>
                    <a:moveTo>
                      <a:pt x="8661" y="14750"/>
                    </a:moveTo>
                    <a:cubicBezTo>
                      <a:pt x="8746" y="14764"/>
                      <a:pt x="8830" y="14778"/>
                      <a:pt x="8915" y="14806"/>
                    </a:cubicBezTo>
                    <a:cubicBezTo>
                      <a:pt x="8816" y="14806"/>
                      <a:pt x="8732" y="14792"/>
                      <a:pt x="8661" y="14750"/>
                    </a:cubicBezTo>
                    <a:close/>
                    <a:moveTo>
                      <a:pt x="11027" y="16271"/>
                    </a:moveTo>
                    <a:lnTo>
                      <a:pt x="11027" y="16285"/>
                    </a:lnTo>
                    <a:lnTo>
                      <a:pt x="10956" y="16285"/>
                    </a:lnTo>
                    <a:lnTo>
                      <a:pt x="11027" y="16271"/>
                    </a:lnTo>
                    <a:close/>
                    <a:moveTo>
                      <a:pt x="8253" y="18918"/>
                    </a:moveTo>
                    <a:cubicBezTo>
                      <a:pt x="8281" y="18918"/>
                      <a:pt x="8323" y="18932"/>
                      <a:pt x="8365" y="18960"/>
                    </a:cubicBezTo>
                    <a:lnTo>
                      <a:pt x="8267" y="18960"/>
                    </a:lnTo>
                    <a:cubicBezTo>
                      <a:pt x="8239" y="18946"/>
                      <a:pt x="8239" y="18932"/>
                      <a:pt x="8253" y="18918"/>
                    </a:cubicBezTo>
                    <a:close/>
                    <a:moveTo>
                      <a:pt x="18814" y="21256"/>
                    </a:moveTo>
                    <a:lnTo>
                      <a:pt x="18842" y="21284"/>
                    </a:lnTo>
                    <a:lnTo>
                      <a:pt x="18758" y="21284"/>
                    </a:lnTo>
                    <a:lnTo>
                      <a:pt x="18814" y="21256"/>
                    </a:lnTo>
                    <a:close/>
                    <a:moveTo>
                      <a:pt x="1916" y="21509"/>
                    </a:moveTo>
                    <a:lnTo>
                      <a:pt x="2071" y="21537"/>
                    </a:lnTo>
                    <a:lnTo>
                      <a:pt x="2000" y="21537"/>
                    </a:lnTo>
                    <a:lnTo>
                      <a:pt x="1916" y="21509"/>
                    </a:lnTo>
                    <a:close/>
                    <a:moveTo>
                      <a:pt x="20588" y="21974"/>
                    </a:moveTo>
                    <a:cubicBezTo>
                      <a:pt x="20659" y="21988"/>
                      <a:pt x="20729" y="22002"/>
                      <a:pt x="20814" y="22030"/>
                    </a:cubicBezTo>
                    <a:cubicBezTo>
                      <a:pt x="20743" y="22030"/>
                      <a:pt x="20673" y="22016"/>
                      <a:pt x="20602" y="22002"/>
                    </a:cubicBezTo>
                    <a:cubicBezTo>
                      <a:pt x="20602" y="22002"/>
                      <a:pt x="20602" y="21988"/>
                      <a:pt x="20588" y="21974"/>
                    </a:cubicBezTo>
                    <a:close/>
                    <a:moveTo>
                      <a:pt x="10802" y="22157"/>
                    </a:moveTo>
                    <a:lnTo>
                      <a:pt x="10900" y="22171"/>
                    </a:lnTo>
                    <a:lnTo>
                      <a:pt x="10802" y="22171"/>
                    </a:lnTo>
                    <a:lnTo>
                      <a:pt x="10802" y="22157"/>
                    </a:lnTo>
                    <a:close/>
                    <a:moveTo>
                      <a:pt x="4620" y="22171"/>
                    </a:moveTo>
                    <a:lnTo>
                      <a:pt x="4620" y="22227"/>
                    </a:lnTo>
                    <a:cubicBezTo>
                      <a:pt x="4521" y="22213"/>
                      <a:pt x="4423" y="22213"/>
                      <a:pt x="4324" y="22185"/>
                    </a:cubicBezTo>
                    <a:lnTo>
                      <a:pt x="4620" y="22171"/>
                    </a:lnTo>
                    <a:close/>
                    <a:moveTo>
                      <a:pt x="3352" y="23044"/>
                    </a:moveTo>
                    <a:lnTo>
                      <a:pt x="3310" y="23072"/>
                    </a:lnTo>
                    <a:lnTo>
                      <a:pt x="3240" y="23044"/>
                    </a:lnTo>
                    <a:close/>
                    <a:moveTo>
                      <a:pt x="19194" y="23280"/>
                    </a:moveTo>
                    <a:cubicBezTo>
                      <a:pt x="19201" y="23280"/>
                      <a:pt x="19208" y="23291"/>
                      <a:pt x="19208" y="23312"/>
                    </a:cubicBezTo>
                    <a:lnTo>
                      <a:pt x="19180" y="23312"/>
                    </a:lnTo>
                    <a:cubicBezTo>
                      <a:pt x="19180" y="23291"/>
                      <a:pt x="19187" y="23280"/>
                      <a:pt x="19194" y="23280"/>
                    </a:cubicBezTo>
                    <a:close/>
                    <a:moveTo>
                      <a:pt x="7886" y="0"/>
                    </a:moveTo>
                    <a:cubicBezTo>
                      <a:pt x="6849" y="0"/>
                      <a:pt x="5809" y="146"/>
                      <a:pt x="4789" y="175"/>
                    </a:cubicBezTo>
                    <a:lnTo>
                      <a:pt x="4648" y="358"/>
                    </a:lnTo>
                    <a:lnTo>
                      <a:pt x="4577" y="373"/>
                    </a:lnTo>
                    <a:lnTo>
                      <a:pt x="4634" y="401"/>
                    </a:lnTo>
                    <a:cubicBezTo>
                      <a:pt x="3535" y="851"/>
                      <a:pt x="4662" y="1598"/>
                      <a:pt x="4085" y="2048"/>
                    </a:cubicBezTo>
                    <a:cubicBezTo>
                      <a:pt x="3380" y="2147"/>
                      <a:pt x="2944" y="2288"/>
                      <a:pt x="2803" y="2485"/>
                    </a:cubicBezTo>
                    <a:cubicBezTo>
                      <a:pt x="2676" y="2485"/>
                      <a:pt x="2634" y="2527"/>
                      <a:pt x="2676" y="2555"/>
                    </a:cubicBezTo>
                    <a:cubicBezTo>
                      <a:pt x="1226" y="2949"/>
                      <a:pt x="944" y="3851"/>
                      <a:pt x="1564" y="5019"/>
                    </a:cubicBezTo>
                    <a:lnTo>
                      <a:pt x="1550" y="5019"/>
                    </a:lnTo>
                    <a:cubicBezTo>
                      <a:pt x="1451" y="5118"/>
                      <a:pt x="1423" y="5217"/>
                      <a:pt x="1634" y="5315"/>
                    </a:cubicBezTo>
                    <a:cubicBezTo>
                      <a:pt x="1747" y="6146"/>
                      <a:pt x="1874" y="6977"/>
                      <a:pt x="1972" y="7808"/>
                    </a:cubicBezTo>
                    <a:cubicBezTo>
                      <a:pt x="2000" y="8033"/>
                      <a:pt x="1677" y="8272"/>
                      <a:pt x="2324" y="8512"/>
                    </a:cubicBezTo>
                    <a:lnTo>
                      <a:pt x="2381" y="8667"/>
                    </a:lnTo>
                    <a:lnTo>
                      <a:pt x="1564" y="9230"/>
                    </a:lnTo>
                    <a:cubicBezTo>
                      <a:pt x="1451" y="9230"/>
                      <a:pt x="1226" y="9258"/>
                      <a:pt x="1536" y="9300"/>
                    </a:cubicBezTo>
                    <a:cubicBezTo>
                      <a:pt x="325" y="9821"/>
                      <a:pt x="564" y="10187"/>
                      <a:pt x="1113" y="10835"/>
                    </a:cubicBezTo>
                    <a:cubicBezTo>
                      <a:pt x="2296" y="11131"/>
                      <a:pt x="1043" y="11708"/>
                      <a:pt x="2296" y="11849"/>
                    </a:cubicBezTo>
                    <a:cubicBezTo>
                      <a:pt x="2310" y="11934"/>
                      <a:pt x="1494" y="12257"/>
                      <a:pt x="1437" y="12286"/>
                    </a:cubicBezTo>
                    <a:cubicBezTo>
                      <a:pt x="1395" y="12694"/>
                      <a:pt x="902" y="13088"/>
                      <a:pt x="1691" y="13525"/>
                    </a:cubicBezTo>
                    <a:cubicBezTo>
                      <a:pt x="1775" y="13778"/>
                      <a:pt x="2043" y="14046"/>
                      <a:pt x="2592" y="14299"/>
                    </a:cubicBezTo>
                    <a:cubicBezTo>
                      <a:pt x="3366" y="15510"/>
                      <a:pt x="1677" y="15299"/>
                      <a:pt x="2268" y="16327"/>
                    </a:cubicBezTo>
                    <a:cubicBezTo>
                      <a:pt x="2099" y="16398"/>
                      <a:pt x="2127" y="16482"/>
                      <a:pt x="2507" y="16552"/>
                    </a:cubicBezTo>
                    <a:lnTo>
                      <a:pt x="2127" y="16609"/>
                    </a:lnTo>
                    <a:cubicBezTo>
                      <a:pt x="2127" y="16637"/>
                      <a:pt x="2127" y="16665"/>
                      <a:pt x="2127" y="16693"/>
                    </a:cubicBezTo>
                    <a:cubicBezTo>
                      <a:pt x="2803" y="16848"/>
                      <a:pt x="2184" y="17045"/>
                      <a:pt x="2916" y="17186"/>
                    </a:cubicBezTo>
                    <a:lnTo>
                      <a:pt x="3042" y="17651"/>
                    </a:lnTo>
                    <a:lnTo>
                      <a:pt x="2451" y="17989"/>
                    </a:lnTo>
                    <a:cubicBezTo>
                      <a:pt x="1747" y="18200"/>
                      <a:pt x="2155" y="18482"/>
                      <a:pt x="2029" y="18721"/>
                    </a:cubicBezTo>
                    <a:cubicBezTo>
                      <a:pt x="1268" y="19143"/>
                      <a:pt x="1325" y="19608"/>
                      <a:pt x="1789" y="20059"/>
                    </a:cubicBezTo>
                    <a:cubicBezTo>
                      <a:pt x="1775" y="20115"/>
                      <a:pt x="1831" y="20171"/>
                      <a:pt x="1958" y="20228"/>
                    </a:cubicBezTo>
                    <a:cubicBezTo>
                      <a:pt x="1817" y="20636"/>
                      <a:pt x="2733" y="21087"/>
                      <a:pt x="1930" y="21495"/>
                    </a:cubicBezTo>
                    <a:cubicBezTo>
                      <a:pt x="1677" y="21720"/>
                      <a:pt x="198" y="21805"/>
                      <a:pt x="550" y="22115"/>
                    </a:cubicBezTo>
                    <a:cubicBezTo>
                      <a:pt x="1" y="22424"/>
                      <a:pt x="142" y="22777"/>
                      <a:pt x="240" y="23114"/>
                    </a:cubicBezTo>
                    <a:lnTo>
                      <a:pt x="564" y="23241"/>
                    </a:lnTo>
                    <a:cubicBezTo>
                      <a:pt x="635" y="23495"/>
                      <a:pt x="1522" y="23706"/>
                      <a:pt x="1860" y="23945"/>
                    </a:cubicBezTo>
                    <a:cubicBezTo>
                      <a:pt x="1733" y="24072"/>
                      <a:pt x="1930" y="24199"/>
                      <a:pt x="2324" y="24311"/>
                    </a:cubicBezTo>
                    <a:cubicBezTo>
                      <a:pt x="2282" y="24340"/>
                      <a:pt x="2254" y="24382"/>
                      <a:pt x="2254" y="24424"/>
                    </a:cubicBezTo>
                    <a:lnTo>
                      <a:pt x="23179" y="24424"/>
                    </a:lnTo>
                    <a:cubicBezTo>
                      <a:pt x="23024" y="24255"/>
                      <a:pt x="23334" y="24058"/>
                      <a:pt x="22320" y="23931"/>
                    </a:cubicBezTo>
                    <a:cubicBezTo>
                      <a:pt x="22377" y="23903"/>
                      <a:pt x="22363" y="23875"/>
                      <a:pt x="22278" y="23847"/>
                    </a:cubicBezTo>
                    <a:cubicBezTo>
                      <a:pt x="21926" y="23213"/>
                      <a:pt x="22954" y="22622"/>
                      <a:pt x="22672" y="21974"/>
                    </a:cubicBezTo>
                    <a:lnTo>
                      <a:pt x="22841" y="21946"/>
                    </a:lnTo>
                    <a:lnTo>
                      <a:pt x="22334" y="21763"/>
                    </a:lnTo>
                    <a:cubicBezTo>
                      <a:pt x="22334" y="21734"/>
                      <a:pt x="22334" y="21692"/>
                      <a:pt x="22334" y="21664"/>
                    </a:cubicBezTo>
                    <a:cubicBezTo>
                      <a:pt x="22250" y="21509"/>
                      <a:pt x="22616" y="21354"/>
                      <a:pt x="21926" y="21199"/>
                    </a:cubicBezTo>
                    <a:cubicBezTo>
                      <a:pt x="21912" y="21171"/>
                      <a:pt x="21912" y="21143"/>
                      <a:pt x="21912" y="21115"/>
                    </a:cubicBezTo>
                    <a:cubicBezTo>
                      <a:pt x="21517" y="21062"/>
                      <a:pt x="21235" y="21016"/>
                      <a:pt x="21028" y="21016"/>
                    </a:cubicBezTo>
                    <a:cubicBezTo>
                      <a:pt x="20792" y="21016"/>
                      <a:pt x="20651" y="21076"/>
                      <a:pt x="20546" y="21256"/>
                    </a:cubicBezTo>
                    <a:lnTo>
                      <a:pt x="18687" y="21115"/>
                    </a:lnTo>
                    <a:cubicBezTo>
                      <a:pt x="18082" y="20988"/>
                      <a:pt x="18406" y="20861"/>
                      <a:pt x="18307" y="20749"/>
                    </a:cubicBezTo>
                    <a:cubicBezTo>
                      <a:pt x="18180" y="20735"/>
                      <a:pt x="18054" y="20721"/>
                      <a:pt x="17941" y="20707"/>
                    </a:cubicBezTo>
                    <a:cubicBezTo>
                      <a:pt x="17871" y="20242"/>
                      <a:pt x="18011" y="19791"/>
                      <a:pt x="17561" y="19327"/>
                    </a:cubicBezTo>
                    <a:lnTo>
                      <a:pt x="17575" y="18679"/>
                    </a:lnTo>
                    <a:cubicBezTo>
                      <a:pt x="17730" y="18468"/>
                      <a:pt x="17842" y="18242"/>
                      <a:pt x="17195" y="18017"/>
                    </a:cubicBezTo>
                    <a:cubicBezTo>
                      <a:pt x="17082" y="17806"/>
                      <a:pt x="17068" y="17341"/>
                      <a:pt x="17082" y="17116"/>
                    </a:cubicBezTo>
                    <a:cubicBezTo>
                      <a:pt x="16660" y="16834"/>
                      <a:pt x="16265" y="16552"/>
                      <a:pt x="16265" y="16271"/>
                    </a:cubicBezTo>
                    <a:lnTo>
                      <a:pt x="16406" y="15933"/>
                    </a:lnTo>
                    <a:cubicBezTo>
                      <a:pt x="18490" y="15215"/>
                      <a:pt x="16237" y="14849"/>
                      <a:pt x="16955" y="13919"/>
                    </a:cubicBezTo>
                    <a:lnTo>
                      <a:pt x="17279" y="13919"/>
                    </a:lnTo>
                    <a:lnTo>
                      <a:pt x="17279" y="13750"/>
                    </a:lnTo>
                    <a:cubicBezTo>
                      <a:pt x="17800" y="13666"/>
                      <a:pt x="17856" y="13539"/>
                      <a:pt x="17772" y="13398"/>
                    </a:cubicBezTo>
                    <a:lnTo>
                      <a:pt x="17899" y="13314"/>
                    </a:lnTo>
                    <a:lnTo>
                      <a:pt x="17758" y="13131"/>
                    </a:lnTo>
                    <a:cubicBezTo>
                      <a:pt x="18575" y="13032"/>
                      <a:pt x="17969" y="12821"/>
                      <a:pt x="18208" y="12680"/>
                    </a:cubicBezTo>
                    <a:cubicBezTo>
                      <a:pt x="18828" y="12469"/>
                      <a:pt x="19067" y="12229"/>
                      <a:pt x="18265" y="11962"/>
                    </a:cubicBezTo>
                    <a:cubicBezTo>
                      <a:pt x="18096" y="11793"/>
                      <a:pt x="18504" y="11638"/>
                      <a:pt x="17871" y="11469"/>
                    </a:cubicBezTo>
                    <a:cubicBezTo>
                      <a:pt x="17730" y="11103"/>
                      <a:pt x="17279" y="10131"/>
                      <a:pt x="17364" y="9737"/>
                    </a:cubicBezTo>
                    <a:lnTo>
                      <a:pt x="17533" y="9652"/>
                    </a:lnTo>
                    <a:cubicBezTo>
                      <a:pt x="18110" y="9765"/>
                      <a:pt x="17631" y="9934"/>
                      <a:pt x="18307" y="10047"/>
                    </a:cubicBezTo>
                    <a:cubicBezTo>
                      <a:pt x="17941" y="9751"/>
                      <a:pt x="19180" y="9469"/>
                      <a:pt x="17476" y="9188"/>
                    </a:cubicBezTo>
                    <a:lnTo>
                      <a:pt x="17420" y="8653"/>
                    </a:lnTo>
                    <a:cubicBezTo>
                      <a:pt x="18237" y="8188"/>
                      <a:pt x="18462" y="7709"/>
                      <a:pt x="17110" y="7146"/>
                    </a:cubicBezTo>
                    <a:lnTo>
                      <a:pt x="17054" y="6963"/>
                    </a:lnTo>
                    <a:lnTo>
                      <a:pt x="17673" y="6484"/>
                    </a:lnTo>
                    <a:cubicBezTo>
                      <a:pt x="18025" y="6456"/>
                      <a:pt x="18054" y="6371"/>
                      <a:pt x="18082" y="6301"/>
                    </a:cubicBezTo>
                    <a:lnTo>
                      <a:pt x="18518" y="6231"/>
                    </a:lnTo>
                    <a:cubicBezTo>
                      <a:pt x="18251" y="6019"/>
                      <a:pt x="18870" y="5808"/>
                      <a:pt x="18040" y="5583"/>
                    </a:cubicBezTo>
                    <a:lnTo>
                      <a:pt x="17617" y="5372"/>
                    </a:lnTo>
                    <a:lnTo>
                      <a:pt x="17603" y="5188"/>
                    </a:lnTo>
                    <a:lnTo>
                      <a:pt x="16828" y="5019"/>
                    </a:lnTo>
                    <a:lnTo>
                      <a:pt x="16871" y="4597"/>
                    </a:lnTo>
                    <a:cubicBezTo>
                      <a:pt x="16985" y="4600"/>
                      <a:pt x="17093" y="4602"/>
                      <a:pt x="17195" y="4602"/>
                    </a:cubicBezTo>
                    <a:cubicBezTo>
                      <a:pt x="17989" y="4602"/>
                      <a:pt x="18436" y="4507"/>
                      <a:pt x="18673" y="4358"/>
                    </a:cubicBezTo>
                    <a:cubicBezTo>
                      <a:pt x="18463" y="4311"/>
                      <a:pt x="18253" y="4284"/>
                      <a:pt x="18043" y="4284"/>
                    </a:cubicBezTo>
                    <a:cubicBezTo>
                      <a:pt x="18000" y="4284"/>
                      <a:pt x="17956" y="4285"/>
                      <a:pt x="17913" y="4287"/>
                    </a:cubicBezTo>
                    <a:cubicBezTo>
                      <a:pt x="18194" y="4189"/>
                      <a:pt x="18631" y="4104"/>
                      <a:pt x="18152" y="3949"/>
                    </a:cubicBezTo>
                    <a:lnTo>
                      <a:pt x="18166" y="3865"/>
                    </a:lnTo>
                    <a:cubicBezTo>
                      <a:pt x="17434" y="3724"/>
                      <a:pt x="16505" y="3639"/>
                      <a:pt x="15984" y="3442"/>
                    </a:cubicBezTo>
                    <a:cubicBezTo>
                      <a:pt x="15350" y="3386"/>
                      <a:pt x="15167" y="3245"/>
                      <a:pt x="14730" y="3161"/>
                    </a:cubicBezTo>
                    <a:cubicBezTo>
                      <a:pt x="14618" y="2978"/>
                      <a:pt x="14111" y="2907"/>
                      <a:pt x="13421" y="2865"/>
                    </a:cubicBezTo>
                    <a:lnTo>
                      <a:pt x="13294" y="2682"/>
                    </a:lnTo>
                    <a:cubicBezTo>
                      <a:pt x="13137" y="2670"/>
                      <a:pt x="12994" y="2665"/>
                      <a:pt x="12860" y="2665"/>
                    </a:cubicBezTo>
                    <a:cubicBezTo>
                      <a:pt x="12211" y="2665"/>
                      <a:pt x="11784" y="2783"/>
                      <a:pt x="11154" y="2795"/>
                    </a:cubicBezTo>
                    <a:cubicBezTo>
                      <a:pt x="10309" y="2626"/>
                      <a:pt x="9112" y="2344"/>
                      <a:pt x="10224" y="2231"/>
                    </a:cubicBezTo>
                    <a:cubicBezTo>
                      <a:pt x="11872" y="2076"/>
                      <a:pt x="11463" y="1724"/>
                      <a:pt x="11280" y="1358"/>
                    </a:cubicBezTo>
                    <a:cubicBezTo>
                      <a:pt x="11377" y="1272"/>
                      <a:pt x="11833" y="1270"/>
                      <a:pt x="12296" y="1270"/>
                    </a:cubicBezTo>
                    <a:cubicBezTo>
                      <a:pt x="12319" y="1270"/>
                      <a:pt x="12342" y="1270"/>
                      <a:pt x="12365" y="1270"/>
                    </a:cubicBezTo>
                    <a:cubicBezTo>
                      <a:pt x="13093" y="1270"/>
                      <a:pt x="13792" y="1265"/>
                      <a:pt x="13083" y="936"/>
                    </a:cubicBezTo>
                    <a:cubicBezTo>
                      <a:pt x="11829" y="936"/>
                      <a:pt x="10534" y="612"/>
                      <a:pt x="9168" y="584"/>
                    </a:cubicBezTo>
                    <a:cubicBezTo>
                      <a:pt x="8675" y="527"/>
                      <a:pt x="8281" y="457"/>
                      <a:pt x="8295" y="316"/>
                    </a:cubicBezTo>
                    <a:cubicBezTo>
                      <a:pt x="8703" y="274"/>
                      <a:pt x="9253" y="260"/>
                      <a:pt x="9238" y="105"/>
                    </a:cubicBezTo>
                    <a:cubicBezTo>
                      <a:pt x="8790" y="28"/>
                      <a:pt x="8338" y="0"/>
                      <a:pt x="7886" y="0"/>
                    </a:cubicBezTo>
                    <a:close/>
                  </a:path>
                </a:pathLst>
              </a:custGeom>
              <a:solidFill>
                <a:srgbClr val="B8D8E4">
                  <a:alpha val="401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 rot="-5400000">
                <a:off x="1927715" y="2739261"/>
                <a:ext cx="1829696" cy="4240398"/>
              </a:xfrm>
              <a:custGeom>
                <a:rect b="b" l="l" r="r" t="t"/>
                <a:pathLst>
                  <a:path extrusionOk="0" h="44126" w="19040">
                    <a:moveTo>
                      <a:pt x="12491" y="571"/>
                    </a:moveTo>
                    <a:lnTo>
                      <a:pt x="12491" y="571"/>
                    </a:lnTo>
                    <a:cubicBezTo>
                      <a:pt x="12499" y="571"/>
                      <a:pt x="12502" y="576"/>
                      <a:pt x="12504" y="582"/>
                    </a:cubicBezTo>
                    <a:lnTo>
                      <a:pt x="12504" y="582"/>
                    </a:lnTo>
                    <a:cubicBezTo>
                      <a:pt x="12500" y="579"/>
                      <a:pt x="12496" y="576"/>
                      <a:pt x="12491" y="571"/>
                    </a:cubicBezTo>
                    <a:close/>
                    <a:moveTo>
                      <a:pt x="12519" y="740"/>
                    </a:moveTo>
                    <a:lnTo>
                      <a:pt x="12519" y="754"/>
                    </a:lnTo>
                    <a:lnTo>
                      <a:pt x="12491" y="754"/>
                    </a:lnTo>
                    <a:cubicBezTo>
                      <a:pt x="12491" y="754"/>
                      <a:pt x="12505" y="740"/>
                      <a:pt x="12519" y="740"/>
                    </a:cubicBezTo>
                    <a:close/>
                    <a:moveTo>
                      <a:pt x="15265" y="1388"/>
                    </a:moveTo>
                    <a:cubicBezTo>
                      <a:pt x="15265" y="1388"/>
                      <a:pt x="15293" y="1388"/>
                      <a:pt x="15279" y="1416"/>
                    </a:cubicBezTo>
                    <a:cubicBezTo>
                      <a:pt x="15279" y="1402"/>
                      <a:pt x="15265" y="1388"/>
                      <a:pt x="15265" y="1388"/>
                    </a:cubicBezTo>
                    <a:close/>
                    <a:moveTo>
                      <a:pt x="17079" y="2072"/>
                    </a:moveTo>
                    <a:cubicBezTo>
                      <a:pt x="17082" y="2072"/>
                      <a:pt x="17091" y="2078"/>
                      <a:pt x="17082" y="2078"/>
                    </a:cubicBezTo>
                    <a:cubicBezTo>
                      <a:pt x="17077" y="2073"/>
                      <a:pt x="17077" y="2072"/>
                      <a:pt x="17079" y="2072"/>
                    </a:cubicBezTo>
                    <a:close/>
                    <a:moveTo>
                      <a:pt x="10217" y="2821"/>
                    </a:moveTo>
                    <a:cubicBezTo>
                      <a:pt x="10224" y="2821"/>
                      <a:pt x="10224" y="2824"/>
                      <a:pt x="10210" y="2839"/>
                    </a:cubicBezTo>
                    <a:lnTo>
                      <a:pt x="10182" y="2824"/>
                    </a:lnTo>
                    <a:cubicBezTo>
                      <a:pt x="10196" y="2824"/>
                      <a:pt x="10210" y="2821"/>
                      <a:pt x="10217" y="2821"/>
                    </a:cubicBezTo>
                    <a:close/>
                    <a:moveTo>
                      <a:pt x="15716" y="3275"/>
                    </a:moveTo>
                    <a:lnTo>
                      <a:pt x="15730" y="3289"/>
                    </a:lnTo>
                    <a:cubicBezTo>
                      <a:pt x="15730" y="3303"/>
                      <a:pt x="15730" y="3303"/>
                      <a:pt x="15730" y="3317"/>
                    </a:cubicBezTo>
                    <a:cubicBezTo>
                      <a:pt x="15716" y="3303"/>
                      <a:pt x="15730" y="3289"/>
                      <a:pt x="15716" y="3275"/>
                    </a:cubicBezTo>
                    <a:close/>
                    <a:moveTo>
                      <a:pt x="12181" y="3430"/>
                    </a:moveTo>
                    <a:cubicBezTo>
                      <a:pt x="12177" y="3435"/>
                      <a:pt x="12174" y="3436"/>
                      <a:pt x="12171" y="3436"/>
                    </a:cubicBezTo>
                    <a:cubicBezTo>
                      <a:pt x="12166" y="3436"/>
                      <a:pt x="12163" y="3430"/>
                      <a:pt x="12153" y="3430"/>
                    </a:cubicBezTo>
                    <a:close/>
                    <a:moveTo>
                      <a:pt x="15631" y="4359"/>
                    </a:moveTo>
                    <a:cubicBezTo>
                      <a:pt x="15631" y="4371"/>
                      <a:pt x="15629" y="4376"/>
                      <a:pt x="15625" y="4376"/>
                    </a:cubicBezTo>
                    <a:cubicBezTo>
                      <a:pt x="15620" y="4376"/>
                      <a:pt x="15611" y="4367"/>
                      <a:pt x="15603" y="4359"/>
                    </a:cubicBezTo>
                    <a:close/>
                    <a:moveTo>
                      <a:pt x="14575" y="4683"/>
                    </a:moveTo>
                    <a:lnTo>
                      <a:pt x="14575" y="4683"/>
                    </a:lnTo>
                    <a:cubicBezTo>
                      <a:pt x="14592" y="4691"/>
                      <a:pt x="14589" y="4699"/>
                      <a:pt x="14584" y="4699"/>
                    </a:cubicBezTo>
                    <a:cubicBezTo>
                      <a:pt x="14580" y="4699"/>
                      <a:pt x="14575" y="4695"/>
                      <a:pt x="14575" y="4683"/>
                    </a:cubicBezTo>
                    <a:close/>
                    <a:moveTo>
                      <a:pt x="15631" y="6458"/>
                    </a:moveTo>
                    <a:cubicBezTo>
                      <a:pt x="15631" y="6458"/>
                      <a:pt x="15674" y="6458"/>
                      <a:pt x="15674" y="6472"/>
                    </a:cubicBezTo>
                    <a:lnTo>
                      <a:pt x="15660" y="6472"/>
                    </a:lnTo>
                    <a:lnTo>
                      <a:pt x="15631" y="6458"/>
                    </a:lnTo>
                    <a:close/>
                    <a:moveTo>
                      <a:pt x="13566" y="6860"/>
                    </a:moveTo>
                    <a:cubicBezTo>
                      <a:pt x="13584" y="6860"/>
                      <a:pt x="13644" y="6922"/>
                      <a:pt x="13632" y="6922"/>
                    </a:cubicBezTo>
                    <a:cubicBezTo>
                      <a:pt x="13618" y="6894"/>
                      <a:pt x="13590" y="6880"/>
                      <a:pt x="13561" y="6866"/>
                    </a:cubicBezTo>
                    <a:cubicBezTo>
                      <a:pt x="13561" y="6862"/>
                      <a:pt x="13563" y="6860"/>
                      <a:pt x="13566" y="6860"/>
                    </a:cubicBezTo>
                    <a:close/>
                    <a:moveTo>
                      <a:pt x="12900" y="6936"/>
                    </a:moveTo>
                    <a:cubicBezTo>
                      <a:pt x="12900" y="6936"/>
                      <a:pt x="12914" y="6950"/>
                      <a:pt x="12900" y="6950"/>
                    </a:cubicBezTo>
                    <a:lnTo>
                      <a:pt x="12900" y="6936"/>
                    </a:lnTo>
                    <a:close/>
                    <a:moveTo>
                      <a:pt x="7478" y="7091"/>
                    </a:moveTo>
                    <a:lnTo>
                      <a:pt x="7492" y="7105"/>
                    </a:lnTo>
                    <a:cubicBezTo>
                      <a:pt x="7478" y="7105"/>
                      <a:pt x="7478" y="7105"/>
                      <a:pt x="7478" y="7091"/>
                    </a:cubicBezTo>
                    <a:close/>
                    <a:moveTo>
                      <a:pt x="15660" y="7063"/>
                    </a:moveTo>
                    <a:cubicBezTo>
                      <a:pt x="15702" y="7063"/>
                      <a:pt x="15730" y="7077"/>
                      <a:pt x="15758" y="7105"/>
                    </a:cubicBezTo>
                    <a:cubicBezTo>
                      <a:pt x="15730" y="7091"/>
                      <a:pt x="15688" y="7077"/>
                      <a:pt x="15660" y="7063"/>
                    </a:cubicBezTo>
                    <a:close/>
                    <a:moveTo>
                      <a:pt x="8013" y="7936"/>
                    </a:moveTo>
                    <a:lnTo>
                      <a:pt x="8041" y="7950"/>
                    </a:lnTo>
                    <a:cubicBezTo>
                      <a:pt x="8041" y="7954"/>
                      <a:pt x="8040" y="7956"/>
                      <a:pt x="8038" y="7956"/>
                    </a:cubicBezTo>
                    <a:cubicBezTo>
                      <a:pt x="8033" y="7956"/>
                      <a:pt x="8023" y="7946"/>
                      <a:pt x="8013" y="7936"/>
                    </a:cubicBezTo>
                    <a:close/>
                    <a:moveTo>
                      <a:pt x="3845" y="9992"/>
                    </a:moveTo>
                    <a:cubicBezTo>
                      <a:pt x="3845" y="9997"/>
                      <a:pt x="3843" y="9998"/>
                      <a:pt x="3842" y="9998"/>
                    </a:cubicBezTo>
                    <a:cubicBezTo>
                      <a:pt x="3839" y="9998"/>
                      <a:pt x="3836" y="9992"/>
                      <a:pt x="3845" y="9992"/>
                    </a:cubicBezTo>
                    <a:close/>
                    <a:moveTo>
                      <a:pt x="4535" y="11555"/>
                    </a:moveTo>
                    <a:cubicBezTo>
                      <a:pt x="4549" y="11569"/>
                      <a:pt x="4577" y="11583"/>
                      <a:pt x="4591" y="11597"/>
                    </a:cubicBezTo>
                    <a:cubicBezTo>
                      <a:pt x="4563" y="11583"/>
                      <a:pt x="4549" y="11569"/>
                      <a:pt x="4535" y="11555"/>
                    </a:cubicBezTo>
                    <a:close/>
                    <a:moveTo>
                      <a:pt x="6464" y="11921"/>
                    </a:moveTo>
                    <a:cubicBezTo>
                      <a:pt x="6464" y="11921"/>
                      <a:pt x="6458" y="11927"/>
                      <a:pt x="6454" y="11927"/>
                    </a:cubicBezTo>
                    <a:cubicBezTo>
                      <a:pt x="6452" y="11927"/>
                      <a:pt x="6450" y="11926"/>
                      <a:pt x="6450" y="11921"/>
                    </a:cubicBezTo>
                    <a:close/>
                    <a:moveTo>
                      <a:pt x="13942" y="11949"/>
                    </a:moveTo>
                    <a:lnTo>
                      <a:pt x="13984" y="11963"/>
                    </a:lnTo>
                    <a:lnTo>
                      <a:pt x="13970" y="11963"/>
                    </a:lnTo>
                    <a:lnTo>
                      <a:pt x="13942" y="11949"/>
                    </a:lnTo>
                    <a:close/>
                    <a:moveTo>
                      <a:pt x="6070" y="12090"/>
                    </a:moveTo>
                    <a:lnTo>
                      <a:pt x="6070" y="12090"/>
                    </a:lnTo>
                    <a:cubicBezTo>
                      <a:pt x="6084" y="12090"/>
                      <a:pt x="6112" y="12104"/>
                      <a:pt x="6098" y="12104"/>
                    </a:cubicBezTo>
                    <a:lnTo>
                      <a:pt x="6070" y="12090"/>
                    </a:lnTo>
                    <a:close/>
                    <a:moveTo>
                      <a:pt x="2564" y="12766"/>
                    </a:moveTo>
                    <a:cubicBezTo>
                      <a:pt x="2564" y="12771"/>
                      <a:pt x="2564" y="12772"/>
                      <a:pt x="2563" y="12772"/>
                    </a:cubicBezTo>
                    <a:cubicBezTo>
                      <a:pt x="2560" y="12772"/>
                      <a:pt x="2554" y="12766"/>
                      <a:pt x="2535" y="12766"/>
                    </a:cubicBezTo>
                    <a:close/>
                    <a:moveTo>
                      <a:pt x="11351" y="13935"/>
                    </a:moveTo>
                    <a:lnTo>
                      <a:pt x="11379" y="13949"/>
                    </a:lnTo>
                    <a:cubicBezTo>
                      <a:pt x="11365" y="13949"/>
                      <a:pt x="11351" y="13949"/>
                      <a:pt x="11336" y="13935"/>
                    </a:cubicBezTo>
                    <a:close/>
                    <a:moveTo>
                      <a:pt x="7798" y="14199"/>
                    </a:moveTo>
                    <a:cubicBezTo>
                      <a:pt x="7806" y="14199"/>
                      <a:pt x="7809" y="14202"/>
                      <a:pt x="7802" y="14217"/>
                    </a:cubicBezTo>
                    <a:lnTo>
                      <a:pt x="7774" y="14202"/>
                    </a:lnTo>
                    <a:cubicBezTo>
                      <a:pt x="7781" y="14202"/>
                      <a:pt x="7791" y="14199"/>
                      <a:pt x="7798" y="14199"/>
                    </a:cubicBezTo>
                    <a:close/>
                    <a:moveTo>
                      <a:pt x="9902" y="15052"/>
                    </a:moveTo>
                    <a:cubicBezTo>
                      <a:pt x="9905" y="15052"/>
                      <a:pt x="9909" y="15064"/>
                      <a:pt x="9905" y="15064"/>
                    </a:cubicBezTo>
                    <a:cubicBezTo>
                      <a:pt x="9904" y="15064"/>
                      <a:pt x="9902" y="15064"/>
                      <a:pt x="9900" y="15061"/>
                    </a:cubicBezTo>
                    <a:cubicBezTo>
                      <a:pt x="9900" y="15054"/>
                      <a:pt x="9901" y="15052"/>
                      <a:pt x="9902" y="15052"/>
                    </a:cubicBezTo>
                    <a:close/>
                    <a:moveTo>
                      <a:pt x="4130" y="15084"/>
                    </a:moveTo>
                    <a:cubicBezTo>
                      <a:pt x="4138" y="15084"/>
                      <a:pt x="4147" y="15085"/>
                      <a:pt x="4155" y="15090"/>
                    </a:cubicBezTo>
                    <a:cubicBezTo>
                      <a:pt x="4127" y="15090"/>
                      <a:pt x="4113" y="15104"/>
                      <a:pt x="4098" y="15104"/>
                    </a:cubicBezTo>
                    <a:lnTo>
                      <a:pt x="4084" y="15104"/>
                    </a:lnTo>
                    <a:cubicBezTo>
                      <a:pt x="4094" y="15094"/>
                      <a:pt x="4111" y="15084"/>
                      <a:pt x="4130" y="15084"/>
                    </a:cubicBezTo>
                    <a:close/>
                    <a:moveTo>
                      <a:pt x="10125" y="15188"/>
                    </a:moveTo>
                    <a:cubicBezTo>
                      <a:pt x="10125" y="15202"/>
                      <a:pt x="10097" y="15202"/>
                      <a:pt x="10083" y="15202"/>
                    </a:cubicBezTo>
                    <a:cubicBezTo>
                      <a:pt x="10083" y="15202"/>
                      <a:pt x="10111" y="15188"/>
                      <a:pt x="10125" y="15188"/>
                    </a:cubicBezTo>
                    <a:close/>
                    <a:moveTo>
                      <a:pt x="11520" y="15245"/>
                    </a:moveTo>
                    <a:cubicBezTo>
                      <a:pt x="11520" y="15252"/>
                      <a:pt x="11520" y="15252"/>
                      <a:pt x="11518" y="15252"/>
                    </a:cubicBezTo>
                    <a:cubicBezTo>
                      <a:pt x="11516" y="15252"/>
                      <a:pt x="11513" y="15252"/>
                      <a:pt x="11505" y="15259"/>
                    </a:cubicBezTo>
                    <a:lnTo>
                      <a:pt x="11520" y="15245"/>
                    </a:lnTo>
                    <a:close/>
                    <a:moveTo>
                      <a:pt x="7633" y="15582"/>
                    </a:moveTo>
                    <a:lnTo>
                      <a:pt x="7633" y="15582"/>
                    </a:lnTo>
                    <a:cubicBezTo>
                      <a:pt x="7647" y="15597"/>
                      <a:pt x="7675" y="15582"/>
                      <a:pt x="7647" y="15611"/>
                    </a:cubicBezTo>
                    <a:cubicBezTo>
                      <a:pt x="7647" y="15597"/>
                      <a:pt x="7633" y="15597"/>
                      <a:pt x="7633" y="15582"/>
                    </a:cubicBezTo>
                    <a:close/>
                    <a:moveTo>
                      <a:pt x="1691" y="15667"/>
                    </a:moveTo>
                    <a:cubicBezTo>
                      <a:pt x="1698" y="15674"/>
                      <a:pt x="1698" y="15674"/>
                      <a:pt x="1694" y="15674"/>
                    </a:cubicBezTo>
                    <a:cubicBezTo>
                      <a:pt x="1691" y="15674"/>
                      <a:pt x="1683" y="15674"/>
                      <a:pt x="1676" y="15681"/>
                    </a:cubicBezTo>
                    <a:lnTo>
                      <a:pt x="1691" y="15667"/>
                    </a:lnTo>
                    <a:close/>
                    <a:moveTo>
                      <a:pt x="11129" y="15703"/>
                    </a:moveTo>
                    <a:cubicBezTo>
                      <a:pt x="11135" y="15703"/>
                      <a:pt x="11144" y="15709"/>
                      <a:pt x="11153" y="15709"/>
                    </a:cubicBezTo>
                    <a:lnTo>
                      <a:pt x="11125" y="15709"/>
                    </a:lnTo>
                    <a:cubicBezTo>
                      <a:pt x="11125" y="15705"/>
                      <a:pt x="11127" y="15703"/>
                      <a:pt x="11129" y="15703"/>
                    </a:cubicBezTo>
                    <a:close/>
                    <a:moveTo>
                      <a:pt x="10097" y="16118"/>
                    </a:moveTo>
                    <a:cubicBezTo>
                      <a:pt x="10088" y="16118"/>
                      <a:pt x="10085" y="16124"/>
                      <a:pt x="10080" y="16124"/>
                    </a:cubicBezTo>
                    <a:cubicBezTo>
                      <a:pt x="10077" y="16124"/>
                      <a:pt x="10074" y="16122"/>
                      <a:pt x="10069" y="16118"/>
                    </a:cubicBezTo>
                    <a:close/>
                    <a:moveTo>
                      <a:pt x="2606" y="16146"/>
                    </a:moveTo>
                    <a:cubicBezTo>
                      <a:pt x="2606" y="16160"/>
                      <a:pt x="2606" y="16160"/>
                      <a:pt x="2592" y="16174"/>
                    </a:cubicBezTo>
                    <a:lnTo>
                      <a:pt x="2606" y="16146"/>
                    </a:lnTo>
                    <a:close/>
                    <a:moveTo>
                      <a:pt x="4845" y="16392"/>
                    </a:moveTo>
                    <a:cubicBezTo>
                      <a:pt x="4852" y="16392"/>
                      <a:pt x="4852" y="16399"/>
                      <a:pt x="4845" y="16427"/>
                    </a:cubicBezTo>
                    <a:cubicBezTo>
                      <a:pt x="4831" y="16427"/>
                      <a:pt x="4760" y="16413"/>
                      <a:pt x="4803" y="16399"/>
                    </a:cubicBezTo>
                    <a:cubicBezTo>
                      <a:pt x="4824" y="16399"/>
                      <a:pt x="4838" y="16392"/>
                      <a:pt x="4845" y="16392"/>
                    </a:cubicBezTo>
                    <a:close/>
                    <a:moveTo>
                      <a:pt x="10858" y="18342"/>
                    </a:moveTo>
                    <a:lnTo>
                      <a:pt x="10858" y="18371"/>
                    </a:lnTo>
                    <a:cubicBezTo>
                      <a:pt x="10844" y="18371"/>
                      <a:pt x="10858" y="18357"/>
                      <a:pt x="10858" y="18342"/>
                    </a:cubicBezTo>
                    <a:close/>
                    <a:moveTo>
                      <a:pt x="5450" y="18441"/>
                    </a:moveTo>
                    <a:cubicBezTo>
                      <a:pt x="5450" y="18455"/>
                      <a:pt x="5436" y="18483"/>
                      <a:pt x="5436" y="18511"/>
                    </a:cubicBezTo>
                    <a:cubicBezTo>
                      <a:pt x="5394" y="18497"/>
                      <a:pt x="5366" y="18483"/>
                      <a:pt x="5450" y="18441"/>
                    </a:cubicBezTo>
                    <a:close/>
                    <a:moveTo>
                      <a:pt x="9464" y="18511"/>
                    </a:moveTo>
                    <a:cubicBezTo>
                      <a:pt x="9454" y="18511"/>
                      <a:pt x="9445" y="18524"/>
                      <a:pt x="9444" y="18524"/>
                    </a:cubicBezTo>
                    <a:cubicBezTo>
                      <a:pt x="9443" y="18524"/>
                      <a:pt x="9445" y="18521"/>
                      <a:pt x="9450" y="18511"/>
                    </a:cubicBezTo>
                    <a:close/>
                    <a:moveTo>
                      <a:pt x="3934" y="18576"/>
                    </a:moveTo>
                    <a:cubicBezTo>
                      <a:pt x="3939" y="18576"/>
                      <a:pt x="3948" y="18582"/>
                      <a:pt x="3958" y="18582"/>
                    </a:cubicBezTo>
                    <a:lnTo>
                      <a:pt x="3930" y="18582"/>
                    </a:lnTo>
                    <a:cubicBezTo>
                      <a:pt x="3930" y="18577"/>
                      <a:pt x="3931" y="18576"/>
                      <a:pt x="3934" y="18576"/>
                    </a:cubicBezTo>
                    <a:close/>
                    <a:moveTo>
                      <a:pt x="1930" y="18737"/>
                    </a:moveTo>
                    <a:lnTo>
                      <a:pt x="1930" y="18737"/>
                    </a:lnTo>
                    <a:cubicBezTo>
                      <a:pt x="1958" y="18751"/>
                      <a:pt x="1972" y="18751"/>
                      <a:pt x="2000" y="18765"/>
                    </a:cubicBezTo>
                    <a:cubicBezTo>
                      <a:pt x="1983" y="18777"/>
                      <a:pt x="1965" y="18783"/>
                      <a:pt x="1952" y="18783"/>
                    </a:cubicBezTo>
                    <a:cubicBezTo>
                      <a:pt x="1933" y="18783"/>
                      <a:pt x="1922" y="18770"/>
                      <a:pt x="1930" y="18737"/>
                    </a:cubicBezTo>
                    <a:close/>
                    <a:moveTo>
                      <a:pt x="9802" y="18709"/>
                    </a:moveTo>
                    <a:cubicBezTo>
                      <a:pt x="9802" y="18761"/>
                      <a:pt x="9794" y="18790"/>
                      <a:pt x="9767" y="18790"/>
                    </a:cubicBezTo>
                    <a:cubicBezTo>
                      <a:pt x="9757" y="18790"/>
                      <a:pt x="9746" y="18786"/>
                      <a:pt x="9731" y="18779"/>
                    </a:cubicBezTo>
                    <a:cubicBezTo>
                      <a:pt x="9745" y="18751"/>
                      <a:pt x="9773" y="18737"/>
                      <a:pt x="9802" y="18709"/>
                    </a:cubicBezTo>
                    <a:close/>
                    <a:moveTo>
                      <a:pt x="8365" y="19948"/>
                    </a:moveTo>
                    <a:cubicBezTo>
                      <a:pt x="8365" y="19962"/>
                      <a:pt x="8351" y="19962"/>
                      <a:pt x="8351" y="19962"/>
                    </a:cubicBezTo>
                    <a:cubicBezTo>
                      <a:pt x="8351" y="19962"/>
                      <a:pt x="8351" y="19962"/>
                      <a:pt x="8365" y="19948"/>
                    </a:cubicBezTo>
                    <a:close/>
                    <a:moveTo>
                      <a:pt x="3898" y="19998"/>
                    </a:moveTo>
                    <a:cubicBezTo>
                      <a:pt x="3900" y="19998"/>
                      <a:pt x="3901" y="19999"/>
                      <a:pt x="3901" y="20004"/>
                    </a:cubicBezTo>
                    <a:lnTo>
                      <a:pt x="3887" y="20004"/>
                    </a:lnTo>
                    <a:cubicBezTo>
                      <a:pt x="3887" y="20004"/>
                      <a:pt x="3894" y="19998"/>
                      <a:pt x="3898" y="19998"/>
                    </a:cubicBezTo>
                    <a:close/>
                    <a:moveTo>
                      <a:pt x="7471" y="21086"/>
                    </a:moveTo>
                    <a:cubicBezTo>
                      <a:pt x="7476" y="21086"/>
                      <a:pt x="7484" y="21094"/>
                      <a:pt x="7492" y="21103"/>
                    </a:cubicBezTo>
                    <a:lnTo>
                      <a:pt x="7464" y="21103"/>
                    </a:lnTo>
                    <a:cubicBezTo>
                      <a:pt x="7464" y="21091"/>
                      <a:pt x="7467" y="21086"/>
                      <a:pt x="7471" y="21086"/>
                    </a:cubicBezTo>
                    <a:close/>
                    <a:moveTo>
                      <a:pt x="1029" y="22102"/>
                    </a:moveTo>
                    <a:lnTo>
                      <a:pt x="1029" y="22116"/>
                    </a:lnTo>
                    <a:cubicBezTo>
                      <a:pt x="1029" y="22116"/>
                      <a:pt x="1035" y="22104"/>
                      <a:pt x="1039" y="22104"/>
                    </a:cubicBezTo>
                    <a:cubicBezTo>
                      <a:pt x="1041" y="22104"/>
                      <a:pt x="1043" y="22107"/>
                      <a:pt x="1043" y="22116"/>
                    </a:cubicBezTo>
                    <a:cubicBezTo>
                      <a:pt x="1043" y="22121"/>
                      <a:pt x="1040" y="22122"/>
                      <a:pt x="1037" y="22122"/>
                    </a:cubicBezTo>
                    <a:cubicBezTo>
                      <a:pt x="1030" y="22122"/>
                      <a:pt x="1019" y="22112"/>
                      <a:pt x="1029" y="22102"/>
                    </a:cubicBezTo>
                    <a:close/>
                    <a:moveTo>
                      <a:pt x="7323" y="22102"/>
                    </a:moveTo>
                    <a:cubicBezTo>
                      <a:pt x="7365" y="22145"/>
                      <a:pt x="7408" y="22187"/>
                      <a:pt x="7450" y="22229"/>
                    </a:cubicBezTo>
                    <a:cubicBezTo>
                      <a:pt x="7323" y="22229"/>
                      <a:pt x="7281" y="22187"/>
                      <a:pt x="7323" y="22102"/>
                    </a:cubicBezTo>
                    <a:close/>
                    <a:moveTo>
                      <a:pt x="8812" y="22645"/>
                    </a:moveTo>
                    <a:cubicBezTo>
                      <a:pt x="8814" y="22645"/>
                      <a:pt x="8816" y="22647"/>
                      <a:pt x="8816" y="22651"/>
                    </a:cubicBezTo>
                    <a:lnTo>
                      <a:pt x="8802" y="22651"/>
                    </a:lnTo>
                    <a:cubicBezTo>
                      <a:pt x="8802" y="22651"/>
                      <a:pt x="8808" y="22645"/>
                      <a:pt x="8812" y="22645"/>
                    </a:cubicBezTo>
                    <a:close/>
                    <a:moveTo>
                      <a:pt x="2662" y="23989"/>
                    </a:moveTo>
                    <a:cubicBezTo>
                      <a:pt x="2733" y="24003"/>
                      <a:pt x="2662" y="24017"/>
                      <a:pt x="2634" y="24031"/>
                    </a:cubicBezTo>
                    <a:cubicBezTo>
                      <a:pt x="2634" y="24017"/>
                      <a:pt x="2648" y="24003"/>
                      <a:pt x="2648" y="23989"/>
                    </a:cubicBezTo>
                    <a:close/>
                    <a:moveTo>
                      <a:pt x="6154" y="24609"/>
                    </a:moveTo>
                    <a:lnTo>
                      <a:pt x="6098" y="24665"/>
                    </a:lnTo>
                    <a:cubicBezTo>
                      <a:pt x="6070" y="24623"/>
                      <a:pt x="6098" y="24609"/>
                      <a:pt x="6154" y="24609"/>
                    </a:cubicBezTo>
                    <a:close/>
                    <a:moveTo>
                      <a:pt x="8219" y="25360"/>
                    </a:moveTo>
                    <a:cubicBezTo>
                      <a:pt x="8229" y="25360"/>
                      <a:pt x="8241" y="25363"/>
                      <a:pt x="8253" y="25369"/>
                    </a:cubicBezTo>
                    <a:lnTo>
                      <a:pt x="8182" y="25383"/>
                    </a:lnTo>
                    <a:cubicBezTo>
                      <a:pt x="8190" y="25367"/>
                      <a:pt x="8204" y="25360"/>
                      <a:pt x="8219" y="25360"/>
                    </a:cubicBezTo>
                    <a:close/>
                    <a:moveTo>
                      <a:pt x="4253" y="26102"/>
                    </a:moveTo>
                    <a:lnTo>
                      <a:pt x="4253" y="26102"/>
                    </a:lnTo>
                    <a:cubicBezTo>
                      <a:pt x="4267" y="26200"/>
                      <a:pt x="4183" y="26214"/>
                      <a:pt x="4127" y="26214"/>
                    </a:cubicBezTo>
                    <a:cubicBezTo>
                      <a:pt x="4169" y="26186"/>
                      <a:pt x="4211" y="26144"/>
                      <a:pt x="4253" y="26116"/>
                    </a:cubicBezTo>
                    <a:lnTo>
                      <a:pt x="4253" y="26102"/>
                    </a:lnTo>
                    <a:close/>
                    <a:moveTo>
                      <a:pt x="7634" y="26405"/>
                    </a:moveTo>
                    <a:cubicBezTo>
                      <a:pt x="7635" y="26405"/>
                      <a:pt x="7638" y="26411"/>
                      <a:pt x="7647" y="26411"/>
                    </a:cubicBezTo>
                    <a:lnTo>
                      <a:pt x="7633" y="26411"/>
                    </a:lnTo>
                    <a:cubicBezTo>
                      <a:pt x="7633" y="26407"/>
                      <a:pt x="7633" y="26405"/>
                      <a:pt x="7634" y="26405"/>
                    </a:cubicBezTo>
                    <a:close/>
                    <a:moveTo>
                      <a:pt x="5137" y="26673"/>
                    </a:moveTo>
                    <a:cubicBezTo>
                      <a:pt x="5139" y="26673"/>
                      <a:pt x="5141" y="26674"/>
                      <a:pt x="5141" y="26679"/>
                    </a:cubicBezTo>
                    <a:lnTo>
                      <a:pt x="5126" y="26679"/>
                    </a:lnTo>
                    <a:cubicBezTo>
                      <a:pt x="5126" y="26679"/>
                      <a:pt x="5133" y="26673"/>
                      <a:pt x="5137" y="26673"/>
                    </a:cubicBezTo>
                    <a:close/>
                    <a:moveTo>
                      <a:pt x="6830" y="26820"/>
                    </a:moveTo>
                    <a:cubicBezTo>
                      <a:pt x="6844" y="26820"/>
                      <a:pt x="6816" y="26834"/>
                      <a:pt x="6802" y="26834"/>
                    </a:cubicBezTo>
                    <a:cubicBezTo>
                      <a:pt x="6802" y="26834"/>
                      <a:pt x="6816" y="26820"/>
                      <a:pt x="6830" y="26820"/>
                    </a:cubicBezTo>
                    <a:close/>
                    <a:moveTo>
                      <a:pt x="2648" y="26834"/>
                    </a:moveTo>
                    <a:cubicBezTo>
                      <a:pt x="2648" y="26834"/>
                      <a:pt x="2662" y="26834"/>
                      <a:pt x="2662" y="26848"/>
                    </a:cubicBezTo>
                    <a:lnTo>
                      <a:pt x="2648" y="26834"/>
                    </a:lnTo>
                    <a:close/>
                    <a:moveTo>
                      <a:pt x="2493" y="27270"/>
                    </a:moveTo>
                    <a:cubicBezTo>
                      <a:pt x="2493" y="27270"/>
                      <a:pt x="2493" y="27284"/>
                      <a:pt x="2493" y="27284"/>
                    </a:cubicBezTo>
                    <a:cubicBezTo>
                      <a:pt x="2493" y="27277"/>
                      <a:pt x="2492" y="27274"/>
                      <a:pt x="2491" y="27272"/>
                    </a:cubicBezTo>
                    <a:lnTo>
                      <a:pt x="2491" y="27272"/>
                    </a:lnTo>
                    <a:cubicBezTo>
                      <a:pt x="2492" y="27272"/>
                      <a:pt x="2492" y="27271"/>
                      <a:pt x="2493" y="27270"/>
                    </a:cubicBezTo>
                    <a:close/>
                    <a:moveTo>
                      <a:pt x="10534" y="27791"/>
                    </a:moveTo>
                    <a:cubicBezTo>
                      <a:pt x="10534" y="27812"/>
                      <a:pt x="10549" y="27825"/>
                      <a:pt x="10546" y="27825"/>
                    </a:cubicBezTo>
                    <a:cubicBezTo>
                      <a:pt x="10545" y="27825"/>
                      <a:pt x="10541" y="27823"/>
                      <a:pt x="10534" y="27819"/>
                    </a:cubicBezTo>
                    <a:lnTo>
                      <a:pt x="10534" y="27834"/>
                    </a:lnTo>
                    <a:cubicBezTo>
                      <a:pt x="10492" y="27834"/>
                      <a:pt x="10534" y="27819"/>
                      <a:pt x="10534" y="27791"/>
                    </a:cubicBezTo>
                    <a:close/>
                    <a:moveTo>
                      <a:pt x="3563" y="28045"/>
                    </a:moveTo>
                    <a:cubicBezTo>
                      <a:pt x="3563" y="28059"/>
                      <a:pt x="3577" y="28073"/>
                      <a:pt x="3577" y="28087"/>
                    </a:cubicBezTo>
                    <a:cubicBezTo>
                      <a:pt x="3563" y="28073"/>
                      <a:pt x="3549" y="28059"/>
                      <a:pt x="3563" y="28045"/>
                    </a:cubicBezTo>
                    <a:close/>
                    <a:moveTo>
                      <a:pt x="12070" y="29097"/>
                    </a:moveTo>
                    <a:cubicBezTo>
                      <a:pt x="12074" y="29097"/>
                      <a:pt x="12083" y="29115"/>
                      <a:pt x="12083" y="29115"/>
                    </a:cubicBezTo>
                    <a:cubicBezTo>
                      <a:pt x="12086" y="29118"/>
                      <a:pt x="12086" y="29119"/>
                      <a:pt x="12085" y="29119"/>
                    </a:cubicBezTo>
                    <a:cubicBezTo>
                      <a:pt x="12082" y="29119"/>
                      <a:pt x="12055" y="29101"/>
                      <a:pt x="12055" y="29101"/>
                    </a:cubicBezTo>
                    <a:lnTo>
                      <a:pt x="12069" y="29101"/>
                    </a:lnTo>
                    <a:cubicBezTo>
                      <a:pt x="12069" y="29098"/>
                      <a:pt x="12069" y="29097"/>
                      <a:pt x="12070" y="29097"/>
                    </a:cubicBezTo>
                    <a:close/>
                    <a:moveTo>
                      <a:pt x="8121" y="29505"/>
                    </a:moveTo>
                    <a:cubicBezTo>
                      <a:pt x="8134" y="29505"/>
                      <a:pt x="8146" y="29523"/>
                      <a:pt x="8112" y="29523"/>
                    </a:cubicBezTo>
                    <a:cubicBezTo>
                      <a:pt x="8098" y="29523"/>
                      <a:pt x="8098" y="29509"/>
                      <a:pt x="8112" y="29509"/>
                    </a:cubicBezTo>
                    <a:cubicBezTo>
                      <a:pt x="8115" y="29506"/>
                      <a:pt x="8118" y="29505"/>
                      <a:pt x="8121" y="29505"/>
                    </a:cubicBezTo>
                    <a:close/>
                    <a:moveTo>
                      <a:pt x="4451" y="30030"/>
                    </a:moveTo>
                    <a:cubicBezTo>
                      <a:pt x="4458" y="30044"/>
                      <a:pt x="4458" y="30048"/>
                      <a:pt x="4454" y="30048"/>
                    </a:cubicBezTo>
                    <a:cubicBezTo>
                      <a:pt x="4451" y="30048"/>
                      <a:pt x="4443" y="30044"/>
                      <a:pt x="4436" y="30044"/>
                    </a:cubicBezTo>
                    <a:cubicBezTo>
                      <a:pt x="4436" y="30030"/>
                      <a:pt x="4451" y="30030"/>
                      <a:pt x="4451" y="30030"/>
                    </a:cubicBezTo>
                    <a:close/>
                    <a:moveTo>
                      <a:pt x="2986" y="30425"/>
                    </a:moveTo>
                    <a:lnTo>
                      <a:pt x="2986" y="30439"/>
                    </a:lnTo>
                    <a:lnTo>
                      <a:pt x="2944" y="30425"/>
                    </a:lnTo>
                    <a:close/>
                    <a:moveTo>
                      <a:pt x="13209" y="30509"/>
                    </a:moveTo>
                    <a:cubicBezTo>
                      <a:pt x="13209" y="30537"/>
                      <a:pt x="13195" y="30537"/>
                      <a:pt x="13181" y="30551"/>
                    </a:cubicBezTo>
                    <a:cubicBezTo>
                      <a:pt x="13181" y="30537"/>
                      <a:pt x="13195" y="30523"/>
                      <a:pt x="13209" y="30509"/>
                    </a:cubicBezTo>
                    <a:close/>
                    <a:moveTo>
                      <a:pt x="3015" y="30625"/>
                    </a:moveTo>
                    <a:cubicBezTo>
                      <a:pt x="3015" y="30627"/>
                      <a:pt x="3014" y="30631"/>
                      <a:pt x="3014" y="30636"/>
                    </a:cubicBezTo>
                    <a:cubicBezTo>
                      <a:pt x="3014" y="30641"/>
                      <a:pt x="3010" y="30642"/>
                      <a:pt x="3004" y="30642"/>
                    </a:cubicBezTo>
                    <a:cubicBezTo>
                      <a:pt x="2994" y="30642"/>
                      <a:pt x="2981" y="30636"/>
                      <a:pt x="3000" y="30636"/>
                    </a:cubicBezTo>
                    <a:cubicBezTo>
                      <a:pt x="3008" y="30632"/>
                      <a:pt x="3013" y="30628"/>
                      <a:pt x="3015" y="30625"/>
                    </a:cubicBezTo>
                    <a:close/>
                    <a:moveTo>
                      <a:pt x="3803" y="31185"/>
                    </a:moveTo>
                    <a:lnTo>
                      <a:pt x="3817" y="31199"/>
                    </a:lnTo>
                    <a:cubicBezTo>
                      <a:pt x="3817" y="31199"/>
                      <a:pt x="3803" y="31199"/>
                      <a:pt x="3803" y="31185"/>
                    </a:cubicBezTo>
                    <a:close/>
                    <a:moveTo>
                      <a:pt x="12347" y="32376"/>
                    </a:moveTo>
                    <a:cubicBezTo>
                      <a:pt x="12349" y="32376"/>
                      <a:pt x="12350" y="32377"/>
                      <a:pt x="12350" y="32382"/>
                    </a:cubicBezTo>
                    <a:lnTo>
                      <a:pt x="12336" y="32382"/>
                    </a:lnTo>
                    <a:cubicBezTo>
                      <a:pt x="12336" y="32382"/>
                      <a:pt x="12343" y="32376"/>
                      <a:pt x="12347" y="32376"/>
                    </a:cubicBezTo>
                    <a:close/>
                    <a:moveTo>
                      <a:pt x="6070" y="33002"/>
                    </a:moveTo>
                    <a:cubicBezTo>
                      <a:pt x="6056" y="33009"/>
                      <a:pt x="6049" y="33012"/>
                      <a:pt x="6045" y="33012"/>
                    </a:cubicBezTo>
                    <a:cubicBezTo>
                      <a:pt x="6042" y="33012"/>
                      <a:pt x="6042" y="33009"/>
                      <a:pt x="6042" y="33002"/>
                    </a:cubicBezTo>
                    <a:close/>
                    <a:moveTo>
                      <a:pt x="12048" y="33319"/>
                    </a:moveTo>
                    <a:cubicBezTo>
                      <a:pt x="12058" y="33319"/>
                      <a:pt x="12073" y="33325"/>
                      <a:pt x="12083" y="33325"/>
                    </a:cubicBezTo>
                    <a:cubicBezTo>
                      <a:pt x="12069" y="33325"/>
                      <a:pt x="12055" y="33325"/>
                      <a:pt x="12041" y="33340"/>
                    </a:cubicBezTo>
                    <a:lnTo>
                      <a:pt x="12041" y="33325"/>
                    </a:lnTo>
                    <a:cubicBezTo>
                      <a:pt x="12041" y="33321"/>
                      <a:pt x="12044" y="33319"/>
                      <a:pt x="12048" y="33319"/>
                    </a:cubicBezTo>
                    <a:close/>
                    <a:moveTo>
                      <a:pt x="14434" y="33354"/>
                    </a:moveTo>
                    <a:lnTo>
                      <a:pt x="14406" y="33368"/>
                    </a:lnTo>
                    <a:lnTo>
                      <a:pt x="14406" y="33354"/>
                    </a:lnTo>
                    <a:close/>
                    <a:moveTo>
                      <a:pt x="15110" y="33621"/>
                    </a:moveTo>
                    <a:lnTo>
                      <a:pt x="15096" y="33635"/>
                    </a:lnTo>
                    <a:cubicBezTo>
                      <a:pt x="15096" y="33621"/>
                      <a:pt x="15110" y="33621"/>
                      <a:pt x="15110" y="33621"/>
                    </a:cubicBezTo>
                    <a:close/>
                    <a:moveTo>
                      <a:pt x="11900" y="34934"/>
                    </a:moveTo>
                    <a:cubicBezTo>
                      <a:pt x="11903" y="34934"/>
                      <a:pt x="11907" y="34938"/>
                      <a:pt x="11914" y="34945"/>
                    </a:cubicBezTo>
                    <a:lnTo>
                      <a:pt x="11886" y="34945"/>
                    </a:lnTo>
                    <a:cubicBezTo>
                      <a:pt x="11893" y="34938"/>
                      <a:pt x="11896" y="34934"/>
                      <a:pt x="11900" y="34934"/>
                    </a:cubicBezTo>
                    <a:close/>
                    <a:moveTo>
                      <a:pt x="14111" y="35579"/>
                    </a:moveTo>
                    <a:cubicBezTo>
                      <a:pt x="14111" y="35588"/>
                      <a:pt x="14104" y="35605"/>
                      <a:pt x="14100" y="35605"/>
                    </a:cubicBezTo>
                    <a:cubicBezTo>
                      <a:pt x="14098" y="35605"/>
                      <a:pt x="14097" y="35601"/>
                      <a:pt x="14097" y="35593"/>
                    </a:cubicBezTo>
                    <a:lnTo>
                      <a:pt x="14111" y="35579"/>
                    </a:lnTo>
                    <a:close/>
                    <a:moveTo>
                      <a:pt x="7802" y="35635"/>
                    </a:moveTo>
                    <a:cubicBezTo>
                      <a:pt x="7816" y="35649"/>
                      <a:pt x="7802" y="35649"/>
                      <a:pt x="7788" y="35663"/>
                    </a:cubicBezTo>
                    <a:cubicBezTo>
                      <a:pt x="7788" y="35649"/>
                      <a:pt x="7802" y="35649"/>
                      <a:pt x="7802" y="35649"/>
                    </a:cubicBezTo>
                    <a:lnTo>
                      <a:pt x="7802" y="35635"/>
                    </a:lnTo>
                    <a:close/>
                    <a:moveTo>
                      <a:pt x="9569" y="35769"/>
                    </a:moveTo>
                    <a:lnTo>
                      <a:pt x="9569" y="35769"/>
                    </a:lnTo>
                    <a:cubicBezTo>
                      <a:pt x="9551" y="35783"/>
                      <a:pt x="9545" y="35810"/>
                      <a:pt x="9532" y="35810"/>
                    </a:cubicBezTo>
                    <a:cubicBezTo>
                      <a:pt x="9529" y="35810"/>
                      <a:pt x="9525" y="35809"/>
                      <a:pt x="9520" y="35804"/>
                    </a:cubicBezTo>
                    <a:cubicBezTo>
                      <a:pt x="9509" y="35782"/>
                      <a:pt x="9541" y="35777"/>
                      <a:pt x="9569" y="35769"/>
                    </a:cubicBezTo>
                    <a:close/>
                    <a:moveTo>
                      <a:pt x="16420" y="35818"/>
                    </a:moveTo>
                    <a:cubicBezTo>
                      <a:pt x="16420" y="35832"/>
                      <a:pt x="16420" y="35846"/>
                      <a:pt x="16406" y="35846"/>
                    </a:cubicBezTo>
                    <a:lnTo>
                      <a:pt x="16406" y="35846"/>
                    </a:lnTo>
                    <a:cubicBezTo>
                      <a:pt x="16407" y="35837"/>
                      <a:pt x="16411" y="35827"/>
                      <a:pt x="16420" y="35818"/>
                    </a:cubicBezTo>
                    <a:close/>
                    <a:moveTo>
                      <a:pt x="10759" y="36621"/>
                    </a:moveTo>
                    <a:cubicBezTo>
                      <a:pt x="10759" y="36621"/>
                      <a:pt x="10759" y="36635"/>
                      <a:pt x="10759" y="36635"/>
                    </a:cubicBezTo>
                    <a:cubicBezTo>
                      <a:pt x="10759" y="36635"/>
                      <a:pt x="10745" y="36635"/>
                      <a:pt x="10759" y="36621"/>
                    </a:cubicBezTo>
                    <a:close/>
                    <a:moveTo>
                      <a:pt x="13113" y="36863"/>
                    </a:moveTo>
                    <a:cubicBezTo>
                      <a:pt x="13114" y="36863"/>
                      <a:pt x="13118" y="36867"/>
                      <a:pt x="13125" y="36874"/>
                    </a:cubicBezTo>
                    <a:lnTo>
                      <a:pt x="13111" y="36874"/>
                    </a:lnTo>
                    <a:cubicBezTo>
                      <a:pt x="13111" y="36867"/>
                      <a:pt x="13111" y="36863"/>
                      <a:pt x="13113" y="36863"/>
                    </a:cubicBezTo>
                    <a:close/>
                    <a:moveTo>
                      <a:pt x="11773" y="37564"/>
                    </a:moveTo>
                    <a:cubicBezTo>
                      <a:pt x="11773" y="37564"/>
                      <a:pt x="11787" y="37578"/>
                      <a:pt x="11787" y="37578"/>
                    </a:cubicBezTo>
                    <a:cubicBezTo>
                      <a:pt x="11773" y="37578"/>
                      <a:pt x="11773" y="37564"/>
                      <a:pt x="11773" y="37564"/>
                    </a:cubicBezTo>
                    <a:close/>
                    <a:moveTo>
                      <a:pt x="8957" y="37578"/>
                    </a:moveTo>
                    <a:lnTo>
                      <a:pt x="8957" y="37578"/>
                    </a:lnTo>
                    <a:cubicBezTo>
                      <a:pt x="8966" y="37578"/>
                      <a:pt x="8969" y="37584"/>
                      <a:pt x="8966" y="37584"/>
                    </a:cubicBezTo>
                    <a:cubicBezTo>
                      <a:pt x="8965" y="37584"/>
                      <a:pt x="8961" y="37583"/>
                      <a:pt x="8957" y="37578"/>
                    </a:cubicBezTo>
                    <a:close/>
                    <a:moveTo>
                      <a:pt x="13111" y="38184"/>
                    </a:moveTo>
                    <a:cubicBezTo>
                      <a:pt x="13111" y="38184"/>
                      <a:pt x="13111" y="38198"/>
                      <a:pt x="13111" y="38198"/>
                    </a:cubicBezTo>
                    <a:lnTo>
                      <a:pt x="13111" y="38212"/>
                    </a:lnTo>
                    <a:cubicBezTo>
                      <a:pt x="13097" y="38198"/>
                      <a:pt x="13097" y="38198"/>
                      <a:pt x="13111" y="38184"/>
                    </a:cubicBezTo>
                    <a:close/>
                    <a:moveTo>
                      <a:pt x="10910" y="38262"/>
                    </a:moveTo>
                    <a:cubicBezTo>
                      <a:pt x="10912" y="38262"/>
                      <a:pt x="10914" y="38263"/>
                      <a:pt x="10914" y="38268"/>
                    </a:cubicBezTo>
                    <a:lnTo>
                      <a:pt x="10900" y="38268"/>
                    </a:lnTo>
                    <a:cubicBezTo>
                      <a:pt x="10900" y="38268"/>
                      <a:pt x="10906" y="38262"/>
                      <a:pt x="10910" y="38262"/>
                    </a:cubicBezTo>
                    <a:close/>
                    <a:moveTo>
                      <a:pt x="11892" y="38426"/>
                    </a:moveTo>
                    <a:lnTo>
                      <a:pt x="11892" y="38426"/>
                    </a:lnTo>
                    <a:cubicBezTo>
                      <a:pt x="11893" y="38430"/>
                      <a:pt x="11886" y="38437"/>
                      <a:pt x="11886" y="38437"/>
                    </a:cubicBezTo>
                    <a:cubicBezTo>
                      <a:pt x="11883" y="38440"/>
                      <a:pt x="11881" y="38441"/>
                      <a:pt x="11880" y="38441"/>
                    </a:cubicBezTo>
                    <a:cubicBezTo>
                      <a:pt x="11878" y="38441"/>
                      <a:pt x="11884" y="38431"/>
                      <a:pt x="11892" y="38426"/>
                    </a:cubicBezTo>
                    <a:close/>
                    <a:moveTo>
                      <a:pt x="8788" y="38803"/>
                    </a:moveTo>
                    <a:cubicBezTo>
                      <a:pt x="8796" y="38820"/>
                      <a:pt x="8799" y="38827"/>
                      <a:pt x="8795" y="38827"/>
                    </a:cubicBezTo>
                    <a:cubicBezTo>
                      <a:pt x="8792" y="38827"/>
                      <a:pt x="8785" y="38823"/>
                      <a:pt x="8774" y="38817"/>
                    </a:cubicBezTo>
                    <a:lnTo>
                      <a:pt x="8788" y="38803"/>
                    </a:lnTo>
                    <a:close/>
                    <a:moveTo>
                      <a:pt x="10111" y="39845"/>
                    </a:moveTo>
                    <a:cubicBezTo>
                      <a:pt x="10125" y="39845"/>
                      <a:pt x="10140" y="39845"/>
                      <a:pt x="10154" y="39859"/>
                    </a:cubicBezTo>
                    <a:lnTo>
                      <a:pt x="10140" y="39859"/>
                    </a:lnTo>
                    <a:cubicBezTo>
                      <a:pt x="10140" y="39859"/>
                      <a:pt x="10111" y="39859"/>
                      <a:pt x="10111" y="39845"/>
                    </a:cubicBezTo>
                    <a:close/>
                    <a:moveTo>
                      <a:pt x="10942" y="40338"/>
                    </a:moveTo>
                    <a:cubicBezTo>
                      <a:pt x="10949" y="40352"/>
                      <a:pt x="10949" y="40356"/>
                      <a:pt x="10944" y="40356"/>
                    </a:cubicBezTo>
                    <a:cubicBezTo>
                      <a:pt x="10939" y="40356"/>
                      <a:pt x="10928" y="40352"/>
                      <a:pt x="10914" y="40352"/>
                    </a:cubicBezTo>
                    <a:lnTo>
                      <a:pt x="10942" y="40338"/>
                    </a:lnTo>
                    <a:close/>
                    <a:moveTo>
                      <a:pt x="11431" y="40368"/>
                    </a:moveTo>
                    <a:cubicBezTo>
                      <a:pt x="11433" y="40368"/>
                      <a:pt x="11435" y="40371"/>
                      <a:pt x="11435" y="40380"/>
                    </a:cubicBezTo>
                    <a:lnTo>
                      <a:pt x="11421" y="40380"/>
                    </a:lnTo>
                    <a:cubicBezTo>
                      <a:pt x="11421" y="40380"/>
                      <a:pt x="11427" y="40368"/>
                      <a:pt x="11431" y="40368"/>
                    </a:cubicBezTo>
                    <a:close/>
                    <a:moveTo>
                      <a:pt x="13153" y="41845"/>
                    </a:moveTo>
                    <a:cubicBezTo>
                      <a:pt x="13167" y="41859"/>
                      <a:pt x="13153" y="41859"/>
                      <a:pt x="13153" y="41859"/>
                    </a:cubicBezTo>
                    <a:cubicBezTo>
                      <a:pt x="13153" y="41859"/>
                      <a:pt x="13153" y="41845"/>
                      <a:pt x="13153" y="41845"/>
                    </a:cubicBezTo>
                    <a:close/>
                    <a:moveTo>
                      <a:pt x="12041" y="42971"/>
                    </a:moveTo>
                    <a:cubicBezTo>
                      <a:pt x="12041" y="42984"/>
                      <a:pt x="12030" y="43016"/>
                      <a:pt x="12018" y="43016"/>
                    </a:cubicBezTo>
                    <a:cubicBezTo>
                      <a:pt x="12016" y="43016"/>
                      <a:pt x="12014" y="43016"/>
                      <a:pt x="12012" y="43014"/>
                    </a:cubicBezTo>
                    <a:cubicBezTo>
                      <a:pt x="12026" y="43000"/>
                      <a:pt x="12026" y="42985"/>
                      <a:pt x="12041" y="42971"/>
                    </a:cubicBezTo>
                    <a:close/>
                    <a:moveTo>
                      <a:pt x="12962" y="0"/>
                    </a:moveTo>
                    <a:cubicBezTo>
                      <a:pt x="12908" y="0"/>
                      <a:pt x="12899" y="107"/>
                      <a:pt x="12837" y="107"/>
                    </a:cubicBezTo>
                    <a:cubicBezTo>
                      <a:pt x="12835" y="107"/>
                      <a:pt x="12832" y="107"/>
                      <a:pt x="12829" y="107"/>
                    </a:cubicBezTo>
                    <a:cubicBezTo>
                      <a:pt x="12688" y="107"/>
                      <a:pt x="11646" y="135"/>
                      <a:pt x="11801" y="290"/>
                    </a:cubicBezTo>
                    <a:cubicBezTo>
                      <a:pt x="11168" y="473"/>
                      <a:pt x="10576" y="740"/>
                      <a:pt x="10041" y="1106"/>
                    </a:cubicBezTo>
                    <a:cubicBezTo>
                      <a:pt x="9661" y="1290"/>
                      <a:pt x="9112" y="1430"/>
                      <a:pt x="8957" y="1867"/>
                    </a:cubicBezTo>
                    <a:cubicBezTo>
                      <a:pt x="8950" y="1832"/>
                      <a:pt x="8923" y="1817"/>
                      <a:pt x="8881" y="1817"/>
                    </a:cubicBezTo>
                    <a:cubicBezTo>
                      <a:pt x="8586" y="1817"/>
                      <a:pt x="7561" y="2587"/>
                      <a:pt x="7746" y="2698"/>
                    </a:cubicBezTo>
                    <a:lnTo>
                      <a:pt x="7788" y="2726"/>
                    </a:lnTo>
                    <a:cubicBezTo>
                      <a:pt x="7802" y="2740"/>
                      <a:pt x="7816" y="2754"/>
                      <a:pt x="7830" y="2768"/>
                    </a:cubicBezTo>
                    <a:cubicBezTo>
                      <a:pt x="7703" y="3078"/>
                      <a:pt x="7281" y="3050"/>
                      <a:pt x="7140" y="3374"/>
                    </a:cubicBezTo>
                    <a:cubicBezTo>
                      <a:pt x="7323" y="3458"/>
                      <a:pt x="7013" y="3698"/>
                      <a:pt x="7042" y="3866"/>
                    </a:cubicBezTo>
                    <a:cubicBezTo>
                      <a:pt x="7024" y="3908"/>
                      <a:pt x="7005" y="3922"/>
                      <a:pt x="6985" y="3922"/>
                    </a:cubicBezTo>
                    <a:cubicBezTo>
                      <a:pt x="6938" y="3922"/>
                      <a:pt x="6884" y="3847"/>
                      <a:pt x="6824" y="3847"/>
                    </a:cubicBezTo>
                    <a:cubicBezTo>
                      <a:pt x="6803" y="3847"/>
                      <a:pt x="6782" y="3856"/>
                      <a:pt x="6760" y="3881"/>
                    </a:cubicBezTo>
                    <a:cubicBezTo>
                      <a:pt x="6323" y="4838"/>
                      <a:pt x="5436" y="5753"/>
                      <a:pt x="4732" y="6626"/>
                    </a:cubicBezTo>
                    <a:cubicBezTo>
                      <a:pt x="4662" y="6739"/>
                      <a:pt x="4310" y="6894"/>
                      <a:pt x="4648" y="6950"/>
                    </a:cubicBezTo>
                    <a:cubicBezTo>
                      <a:pt x="4563" y="7091"/>
                      <a:pt x="4436" y="7148"/>
                      <a:pt x="4451" y="7317"/>
                    </a:cubicBezTo>
                    <a:cubicBezTo>
                      <a:pt x="4366" y="7429"/>
                      <a:pt x="4197" y="7528"/>
                      <a:pt x="4267" y="7697"/>
                    </a:cubicBezTo>
                    <a:cubicBezTo>
                      <a:pt x="4042" y="8063"/>
                      <a:pt x="3817" y="8570"/>
                      <a:pt x="3394" y="8936"/>
                    </a:cubicBezTo>
                    <a:cubicBezTo>
                      <a:pt x="3384" y="8937"/>
                      <a:pt x="3374" y="8937"/>
                      <a:pt x="3364" y="8937"/>
                    </a:cubicBezTo>
                    <a:cubicBezTo>
                      <a:pt x="3304" y="8937"/>
                      <a:pt x="3246" y="8922"/>
                      <a:pt x="3197" y="8922"/>
                    </a:cubicBezTo>
                    <a:cubicBezTo>
                      <a:pt x="3141" y="8922"/>
                      <a:pt x="3099" y="8943"/>
                      <a:pt x="3085" y="9034"/>
                    </a:cubicBezTo>
                    <a:cubicBezTo>
                      <a:pt x="3634" y="9260"/>
                      <a:pt x="2944" y="10034"/>
                      <a:pt x="2803" y="10316"/>
                    </a:cubicBezTo>
                    <a:cubicBezTo>
                      <a:pt x="2662" y="10696"/>
                      <a:pt x="2620" y="10992"/>
                      <a:pt x="2395" y="11316"/>
                    </a:cubicBezTo>
                    <a:cubicBezTo>
                      <a:pt x="2061" y="11623"/>
                      <a:pt x="2113" y="12584"/>
                      <a:pt x="1690" y="12584"/>
                    </a:cubicBezTo>
                    <a:cubicBezTo>
                      <a:pt x="1648" y="12584"/>
                      <a:pt x="1601" y="12575"/>
                      <a:pt x="1550" y="12555"/>
                    </a:cubicBezTo>
                    <a:cubicBezTo>
                      <a:pt x="1507" y="12738"/>
                      <a:pt x="1324" y="13160"/>
                      <a:pt x="1550" y="13259"/>
                    </a:cubicBezTo>
                    <a:cubicBezTo>
                      <a:pt x="1606" y="13414"/>
                      <a:pt x="1437" y="13597"/>
                      <a:pt x="1479" y="13696"/>
                    </a:cubicBezTo>
                    <a:cubicBezTo>
                      <a:pt x="1240" y="14667"/>
                      <a:pt x="1057" y="15653"/>
                      <a:pt x="930" y="16639"/>
                    </a:cubicBezTo>
                    <a:cubicBezTo>
                      <a:pt x="775" y="17230"/>
                      <a:pt x="888" y="18047"/>
                      <a:pt x="395" y="18427"/>
                    </a:cubicBezTo>
                    <a:cubicBezTo>
                      <a:pt x="508" y="18793"/>
                      <a:pt x="832" y="19131"/>
                      <a:pt x="353" y="19525"/>
                    </a:cubicBezTo>
                    <a:cubicBezTo>
                      <a:pt x="226" y="20046"/>
                      <a:pt x="888" y="20398"/>
                      <a:pt x="592" y="21159"/>
                    </a:cubicBezTo>
                    <a:cubicBezTo>
                      <a:pt x="282" y="21412"/>
                      <a:pt x="282" y="21539"/>
                      <a:pt x="578" y="21708"/>
                    </a:cubicBezTo>
                    <a:cubicBezTo>
                      <a:pt x="634" y="21835"/>
                      <a:pt x="691" y="22201"/>
                      <a:pt x="550" y="22342"/>
                    </a:cubicBezTo>
                    <a:cubicBezTo>
                      <a:pt x="1" y="22750"/>
                      <a:pt x="620" y="23299"/>
                      <a:pt x="663" y="23750"/>
                    </a:cubicBezTo>
                    <a:cubicBezTo>
                      <a:pt x="578" y="24553"/>
                      <a:pt x="311" y="23806"/>
                      <a:pt x="606" y="24820"/>
                    </a:cubicBezTo>
                    <a:cubicBezTo>
                      <a:pt x="648" y="25285"/>
                      <a:pt x="508" y="25989"/>
                      <a:pt x="916" y="26397"/>
                    </a:cubicBezTo>
                    <a:lnTo>
                      <a:pt x="972" y="26679"/>
                    </a:lnTo>
                    <a:cubicBezTo>
                      <a:pt x="888" y="27608"/>
                      <a:pt x="1423" y="27200"/>
                      <a:pt x="1550" y="27918"/>
                    </a:cubicBezTo>
                    <a:cubicBezTo>
                      <a:pt x="1564" y="28270"/>
                      <a:pt x="536" y="28298"/>
                      <a:pt x="1043" y="28833"/>
                    </a:cubicBezTo>
                    <a:cubicBezTo>
                      <a:pt x="1487" y="28951"/>
                      <a:pt x="1301" y="30367"/>
                      <a:pt x="1474" y="30367"/>
                    </a:cubicBezTo>
                    <a:cubicBezTo>
                      <a:pt x="1488" y="30367"/>
                      <a:pt x="1503" y="30358"/>
                      <a:pt x="1522" y="30340"/>
                    </a:cubicBezTo>
                    <a:cubicBezTo>
                      <a:pt x="2057" y="30650"/>
                      <a:pt x="1719" y="32114"/>
                      <a:pt x="2324" y="32734"/>
                    </a:cubicBezTo>
                    <a:cubicBezTo>
                      <a:pt x="2127" y="32804"/>
                      <a:pt x="2606" y="32833"/>
                      <a:pt x="2578" y="33086"/>
                    </a:cubicBezTo>
                    <a:cubicBezTo>
                      <a:pt x="2517" y="33411"/>
                      <a:pt x="2416" y="34046"/>
                      <a:pt x="2785" y="34046"/>
                    </a:cubicBezTo>
                    <a:cubicBezTo>
                      <a:pt x="2847" y="34046"/>
                      <a:pt x="2923" y="34028"/>
                      <a:pt x="3014" y="33987"/>
                    </a:cubicBezTo>
                    <a:cubicBezTo>
                      <a:pt x="3045" y="33976"/>
                      <a:pt x="3074" y="33970"/>
                      <a:pt x="3101" y="33970"/>
                    </a:cubicBezTo>
                    <a:cubicBezTo>
                      <a:pt x="3267" y="33970"/>
                      <a:pt x="3354" y="34172"/>
                      <a:pt x="3451" y="34269"/>
                    </a:cubicBezTo>
                    <a:cubicBezTo>
                      <a:pt x="3455" y="34268"/>
                      <a:pt x="3460" y="34267"/>
                      <a:pt x="3464" y="34267"/>
                    </a:cubicBezTo>
                    <a:cubicBezTo>
                      <a:pt x="3556" y="34267"/>
                      <a:pt x="3477" y="34566"/>
                      <a:pt x="3423" y="34593"/>
                    </a:cubicBezTo>
                    <a:cubicBezTo>
                      <a:pt x="3408" y="35241"/>
                      <a:pt x="3915" y="35747"/>
                      <a:pt x="4014" y="36353"/>
                    </a:cubicBezTo>
                    <a:cubicBezTo>
                      <a:pt x="4074" y="36329"/>
                      <a:pt x="4136" y="36318"/>
                      <a:pt x="4196" y="36318"/>
                    </a:cubicBezTo>
                    <a:cubicBezTo>
                      <a:pt x="4417" y="36318"/>
                      <a:pt x="4620" y="36470"/>
                      <a:pt x="4676" y="36691"/>
                    </a:cubicBezTo>
                    <a:cubicBezTo>
                      <a:pt x="4634" y="37240"/>
                      <a:pt x="5098" y="37381"/>
                      <a:pt x="5493" y="37578"/>
                    </a:cubicBezTo>
                    <a:cubicBezTo>
                      <a:pt x="5577" y="38155"/>
                      <a:pt x="5957" y="38662"/>
                      <a:pt x="6506" y="38888"/>
                    </a:cubicBezTo>
                    <a:cubicBezTo>
                      <a:pt x="6675" y="39183"/>
                      <a:pt x="6971" y="39451"/>
                      <a:pt x="7112" y="39775"/>
                    </a:cubicBezTo>
                    <a:lnTo>
                      <a:pt x="7154" y="39873"/>
                    </a:lnTo>
                    <a:cubicBezTo>
                      <a:pt x="7534" y="40296"/>
                      <a:pt x="7929" y="40268"/>
                      <a:pt x="8140" y="40859"/>
                    </a:cubicBezTo>
                    <a:cubicBezTo>
                      <a:pt x="8196" y="41113"/>
                      <a:pt x="8506" y="41225"/>
                      <a:pt x="8661" y="41324"/>
                    </a:cubicBezTo>
                    <a:cubicBezTo>
                      <a:pt x="8872" y="41451"/>
                      <a:pt x="8914" y="41901"/>
                      <a:pt x="9112" y="41929"/>
                    </a:cubicBezTo>
                    <a:cubicBezTo>
                      <a:pt x="10055" y="42591"/>
                      <a:pt x="11069" y="43267"/>
                      <a:pt x="11998" y="43690"/>
                    </a:cubicBezTo>
                    <a:cubicBezTo>
                      <a:pt x="12202" y="43797"/>
                      <a:pt x="12464" y="44125"/>
                      <a:pt x="12689" y="44125"/>
                    </a:cubicBezTo>
                    <a:cubicBezTo>
                      <a:pt x="12759" y="44125"/>
                      <a:pt x="12825" y="44094"/>
                      <a:pt x="12885" y="44013"/>
                    </a:cubicBezTo>
                    <a:cubicBezTo>
                      <a:pt x="13139" y="43760"/>
                      <a:pt x="13435" y="44112"/>
                      <a:pt x="13308" y="43605"/>
                    </a:cubicBezTo>
                    <a:cubicBezTo>
                      <a:pt x="13401" y="43480"/>
                      <a:pt x="13507" y="43447"/>
                      <a:pt x="13619" y="43447"/>
                    </a:cubicBezTo>
                    <a:cubicBezTo>
                      <a:pt x="13746" y="43447"/>
                      <a:pt x="13879" y="43490"/>
                      <a:pt x="14008" y="43490"/>
                    </a:cubicBezTo>
                    <a:cubicBezTo>
                      <a:pt x="14124" y="43490"/>
                      <a:pt x="14236" y="43456"/>
                      <a:pt x="14336" y="43323"/>
                    </a:cubicBezTo>
                    <a:lnTo>
                      <a:pt x="14336" y="43323"/>
                    </a:lnTo>
                    <a:lnTo>
                      <a:pt x="14322" y="43352"/>
                    </a:lnTo>
                    <a:cubicBezTo>
                      <a:pt x="14758" y="43239"/>
                      <a:pt x="14899" y="42802"/>
                      <a:pt x="15364" y="42521"/>
                    </a:cubicBezTo>
                    <a:cubicBezTo>
                      <a:pt x="15871" y="42197"/>
                      <a:pt x="16068" y="41746"/>
                      <a:pt x="16392" y="41324"/>
                    </a:cubicBezTo>
                    <a:lnTo>
                      <a:pt x="16392" y="41324"/>
                    </a:lnTo>
                    <a:lnTo>
                      <a:pt x="16350" y="41338"/>
                    </a:lnTo>
                    <a:cubicBezTo>
                      <a:pt x="16524" y="41054"/>
                      <a:pt x="16601" y="40968"/>
                      <a:pt x="16641" y="40968"/>
                    </a:cubicBezTo>
                    <a:cubicBezTo>
                      <a:pt x="16704" y="40968"/>
                      <a:pt x="16675" y="41182"/>
                      <a:pt x="16784" y="41182"/>
                    </a:cubicBezTo>
                    <a:cubicBezTo>
                      <a:pt x="16846" y="41182"/>
                      <a:pt x="16954" y="41111"/>
                      <a:pt x="17152" y="40887"/>
                    </a:cubicBezTo>
                    <a:cubicBezTo>
                      <a:pt x="17175" y="40911"/>
                      <a:pt x="17198" y="40922"/>
                      <a:pt x="17221" y="40922"/>
                    </a:cubicBezTo>
                    <a:cubicBezTo>
                      <a:pt x="17406" y="40922"/>
                      <a:pt x="17609" y="40264"/>
                      <a:pt x="17547" y="40127"/>
                    </a:cubicBezTo>
                    <a:cubicBezTo>
                      <a:pt x="17520" y="40111"/>
                      <a:pt x="17494" y="40104"/>
                      <a:pt x="17468" y="40104"/>
                    </a:cubicBezTo>
                    <a:cubicBezTo>
                      <a:pt x="17267" y="40104"/>
                      <a:pt x="17108" y="40553"/>
                      <a:pt x="16983" y="40690"/>
                    </a:cubicBezTo>
                    <a:cubicBezTo>
                      <a:pt x="16997" y="40338"/>
                      <a:pt x="16533" y="40690"/>
                      <a:pt x="16462" y="40268"/>
                    </a:cubicBezTo>
                    <a:cubicBezTo>
                      <a:pt x="16702" y="39831"/>
                      <a:pt x="16927" y="39564"/>
                      <a:pt x="17645" y="39240"/>
                    </a:cubicBezTo>
                    <a:cubicBezTo>
                      <a:pt x="17680" y="39263"/>
                      <a:pt x="17714" y="39273"/>
                      <a:pt x="17747" y="39273"/>
                    </a:cubicBezTo>
                    <a:cubicBezTo>
                      <a:pt x="17977" y="39273"/>
                      <a:pt x="18154" y="38775"/>
                      <a:pt x="18363" y="38676"/>
                    </a:cubicBezTo>
                    <a:cubicBezTo>
                      <a:pt x="18504" y="38676"/>
                      <a:pt x="19039" y="38268"/>
                      <a:pt x="18927" y="38071"/>
                    </a:cubicBezTo>
                    <a:cubicBezTo>
                      <a:pt x="18743" y="38029"/>
                      <a:pt x="18758" y="37705"/>
                      <a:pt x="18800" y="37536"/>
                    </a:cubicBezTo>
                    <a:cubicBezTo>
                      <a:pt x="18758" y="37325"/>
                      <a:pt x="18870" y="37029"/>
                      <a:pt x="18715" y="36846"/>
                    </a:cubicBezTo>
                    <a:cubicBezTo>
                      <a:pt x="18662" y="36352"/>
                      <a:pt x="18406" y="35529"/>
                      <a:pt x="17731" y="35529"/>
                    </a:cubicBezTo>
                    <a:cubicBezTo>
                      <a:pt x="17694" y="35529"/>
                      <a:pt x="17656" y="35531"/>
                      <a:pt x="17617" y="35536"/>
                    </a:cubicBezTo>
                    <a:cubicBezTo>
                      <a:pt x="17603" y="35423"/>
                      <a:pt x="17560" y="35381"/>
                      <a:pt x="17507" y="35381"/>
                    </a:cubicBezTo>
                    <a:cubicBezTo>
                      <a:pt x="17402" y="35381"/>
                      <a:pt x="17255" y="35546"/>
                      <a:pt x="17209" y="35649"/>
                    </a:cubicBezTo>
                    <a:cubicBezTo>
                      <a:pt x="17026" y="35255"/>
                      <a:pt x="16307" y="35198"/>
                      <a:pt x="16237" y="34748"/>
                    </a:cubicBezTo>
                    <a:cubicBezTo>
                      <a:pt x="16156" y="34600"/>
                      <a:pt x="16076" y="34323"/>
                      <a:pt x="15884" y="34323"/>
                    </a:cubicBezTo>
                    <a:cubicBezTo>
                      <a:pt x="15875" y="34323"/>
                      <a:pt x="15866" y="34324"/>
                      <a:pt x="15857" y="34325"/>
                    </a:cubicBezTo>
                    <a:cubicBezTo>
                      <a:pt x="15744" y="34072"/>
                      <a:pt x="15702" y="33579"/>
                      <a:pt x="15406" y="33551"/>
                    </a:cubicBezTo>
                    <a:cubicBezTo>
                      <a:pt x="15029" y="33133"/>
                      <a:pt x="14987" y="32264"/>
                      <a:pt x="14379" y="32264"/>
                    </a:cubicBezTo>
                    <a:cubicBezTo>
                      <a:pt x="14352" y="32264"/>
                      <a:pt x="14323" y="32266"/>
                      <a:pt x="14294" y="32269"/>
                    </a:cubicBezTo>
                    <a:cubicBezTo>
                      <a:pt x="14251" y="32213"/>
                      <a:pt x="14153" y="32213"/>
                      <a:pt x="14209" y="32114"/>
                    </a:cubicBezTo>
                    <a:cubicBezTo>
                      <a:pt x="14336" y="31805"/>
                      <a:pt x="13871" y="31805"/>
                      <a:pt x="13857" y="31537"/>
                    </a:cubicBezTo>
                    <a:cubicBezTo>
                      <a:pt x="13787" y="31270"/>
                      <a:pt x="13674" y="31016"/>
                      <a:pt x="13547" y="30763"/>
                    </a:cubicBezTo>
                    <a:cubicBezTo>
                      <a:pt x="13575" y="30594"/>
                      <a:pt x="13407" y="30692"/>
                      <a:pt x="13294" y="30594"/>
                    </a:cubicBezTo>
                    <a:cubicBezTo>
                      <a:pt x="13252" y="30354"/>
                      <a:pt x="13153" y="30199"/>
                      <a:pt x="13223" y="30002"/>
                    </a:cubicBezTo>
                    <a:cubicBezTo>
                      <a:pt x="13040" y="29340"/>
                      <a:pt x="12646" y="29368"/>
                      <a:pt x="12674" y="28678"/>
                    </a:cubicBezTo>
                    <a:cubicBezTo>
                      <a:pt x="12660" y="28172"/>
                      <a:pt x="12167" y="27932"/>
                      <a:pt x="12280" y="27439"/>
                    </a:cubicBezTo>
                    <a:cubicBezTo>
                      <a:pt x="12238" y="27101"/>
                      <a:pt x="11787" y="26862"/>
                      <a:pt x="11956" y="26524"/>
                    </a:cubicBezTo>
                    <a:cubicBezTo>
                      <a:pt x="12083" y="26102"/>
                      <a:pt x="11491" y="25651"/>
                      <a:pt x="11632" y="25130"/>
                    </a:cubicBezTo>
                    <a:cubicBezTo>
                      <a:pt x="11576" y="24933"/>
                      <a:pt x="11351" y="24764"/>
                      <a:pt x="11435" y="24510"/>
                    </a:cubicBezTo>
                    <a:cubicBezTo>
                      <a:pt x="11294" y="24468"/>
                      <a:pt x="11139" y="24313"/>
                      <a:pt x="11168" y="24172"/>
                    </a:cubicBezTo>
                    <a:cubicBezTo>
                      <a:pt x="11252" y="24102"/>
                      <a:pt x="11252" y="23877"/>
                      <a:pt x="11266" y="23764"/>
                    </a:cubicBezTo>
                    <a:cubicBezTo>
                      <a:pt x="11196" y="23651"/>
                      <a:pt x="11618" y="23426"/>
                      <a:pt x="11449" y="23229"/>
                    </a:cubicBezTo>
                    <a:cubicBezTo>
                      <a:pt x="11224" y="23060"/>
                      <a:pt x="11942" y="22595"/>
                      <a:pt x="11435" y="22159"/>
                    </a:cubicBezTo>
                    <a:lnTo>
                      <a:pt x="11449" y="22102"/>
                    </a:lnTo>
                    <a:cubicBezTo>
                      <a:pt x="11407" y="21793"/>
                      <a:pt x="11815" y="21609"/>
                      <a:pt x="11590" y="21356"/>
                    </a:cubicBezTo>
                    <a:cubicBezTo>
                      <a:pt x="11562" y="20990"/>
                      <a:pt x="11717" y="20553"/>
                      <a:pt x="11393" y="20159"/>
                    </a:cubicBezTo>
                    <a:cubicBezTo>
                      <a:pt x="11407" y="19370"/>
                      <a:pt x="11632" y="18638"/>
                      <a:pt x="11632" y="17850"/>
                    </a:cubicBezTo>
                    <a:cubicBezTo>
                      <a:pt x="11618" y="17807"/>
                      <a:pt x="11787" y="17723"/>
                      <a:pt x="11815" y="17709"/>
                    </a:cubicBezTo>
                    <a:cubicBezTo>
                      <a:pt x="11970" y="17652"/>
                      <a:pt x="12026" y="17469"/>
                      <a:pt x="11928" y="17385"/>
                    </a:cubicBezTo>
                    <a:cubicBezTo>
                      <a:pt x="11970" y="17329"/>
                      <a:pt x="12026" y="17188"/>
                      <a:pt x="11900" y="17160"/>
                    </a:cubicBezTo>
                    <a:cubicBezTo>
                      <a:pt x="11970" y="17047"/>
                      <a:pt x="12097" y="16991"/>
                      <a:pt x="12026" y="16850"/>
                    </a:cubicBezTo>
                    <a:cubicBezTo>
                      <a:pt x="12181" y="16737"/>
                      <a:pt x="12322" y="16399"/>
                      <a:pt x="12195" y="16287"/>
                    </a:cubicBezTo>
                    <a:cubicBezTo>
                      <a:pt x="12280" y="16174"/>
                      <a:pt x="12294" y="16019"/>
                      <a:pt x="12252" y="15878"/>
                    </a:cubicBezTo>
                    <a:cubicBezTo>
                      <a:pt x="12336" y="15808"/>
                      <a:pt x="12393" y="15751"/>
                      <a:pt x="12294" y="15639"/>
                    </a:cubicBezTo>
                    <a:cubicBezTo>
                      <a:pt x="12041" y="15399"/>
                      <a:pt x="12562" y="15343"/>
                      <a:pt x="12393" y="15174"/>
                    </a:cubicBezTo>
                    <a:cubicBezTo>
                      <a:pt x="12491" y="15019"/>
                      <a:pt x="12731" y="14907"/>
                      <a:pt x="12716" y="14709"/>
                    </a:cubicBezTo>
                    <a:cubicBezTo>
                      <a:pt x="12759" y="14653"/>
                      <a:pt x="12970" y="14343"/>
                      <a:pt x="12900" y="14174"/>
                    </a:cubicBezTo>
                    <a:cubicBezTo>
                      <a:pt x="13083" y="14090"/>
                      <a:pt x="13238" y="13935"/>
                      <a:pt x="13322" y="13752"/>
                    </a:cubicBezTo>
                    <a:cubicBezTo>
                      <a:pt x="13604" y="13442"/>
                      <a:pt x="13871" y="13034"/>
                      <a:pt x="14139" y="12696"/>
                    </a:cubicBezTo>
                    <a:cubicBezTo>
                      <a:pt x="14195" y="12499"/>
                      <a:pt x="14434" y="12696"/>
                      <a:pt x="14237" y="12442"/>
                    </a:cubicBezTo>
                    <a:cubicBezTo>
                      <a:pt x="14308" y="12231"/>
                      <a:pt x="14787" y="12104"/>
                      <a:pt x="14674" y="11865"/>
                    </a:cubicBezTo>
                    <a:cubicBezTo>
                      <a:pt x="15110" y="11119"/>
                      <a:pt x="15491" y="11724"/>
                      <a:pt x="15068" y="10992"/>
                    </a:cubicBezTo>
                    <a:cubicBezTo>
                      <a:pt x="15068" y="10978"/>
                      <a:pt x="15068" y="10964"/>
                      <a:pt x="15068" y="10964"/>
                    </a:cubicBezTo>
                    <a:cubicBezTo>
                      <a:pt x="15533" y="10865"/>
                      <a:pt x="15364" y="10555"/>
                      <a:pt x="15195" y="10302"/>
                    </a:cubicBezTo>
                    <a:cubicBezTo>
                      <a:pt x="15308" y="10048"/>
                      <a:pt x="15519" y="9710"/>
                      <a:pt x="15336" y="9401"/>
                    </a:cubicBezTo>
                    <a:cubicBezTo>
                      <a:pt x="15617" y="9119"/>
                      <a:pt x="15660" y="8570"/>
                      <a:pt x="15829" y="8246"/>
                    </a:cubicBezTo>
                    <a:cubicBezTo>
                      <a:pt x="16110" y="8091"/>
                      <a:pt x="15800" y="7317"/>
                      <a:pt x="15800" y="6950"/>
                    </a:cubicBezTo>
                    <a:cubicBezTo>
                      <a:pt x="15843" y="6303"/>
                      <a:pt x="15660" y="5838"/>
                      <a:pt x="15223" y="5275"/>
                    </a:cubicBezTo>
                    <a:cubicBezTo>
                      <a:pt x="15096" y="4894"/>
                      <a:pt x="15786" y="5063"/>
                      <a:pt x="15913" y="4740"/>
                    </a:cubicBezTo>
                    <a:cubicBezTo>
                      <a:pt x="15899" y="4556"/>
                      <a:pt x="16293" y="4500"/>
                      <a:pt x="16420" y="4388"/>
                    </a:cubicBezTo>
                    <a:cubicBezTo>
                      <a:pt x="16476" y="4261"/>
                      <a:pt x="16842" y="4148"/>
                      <a:pt x="16814" y="4021"/>
                    </a:cubicBezTo>
                    <a:cubicBezTo>
                      <a:pt x="16772" y="3810"/>
                      <a:pt x="17096" y="3881"/>
                      <a:pt x="17068" y="3712"/>
                    </a:cubicBezTo>
                    <a:cubicBezTo>
                      <a:pt x="17828" y="3064"/>
                      <a:pt x="17223" y="1444"/>
                      <a:pt x="16350" y="937"/>
                    </a:cubicBezTo>
                    <a:cubicBezTo>
                      <a:pt x="15913" y="585"/>
                      <a:pt x="15195" y="473"/>
                      <a:pt x="14730" y="290"/>
                    </a:cubicBezTo>
                    <a:cubicBezTo>
                      <a:pt x="14717" y="290"/>
                      <a:pt x="14705" y="290"/>
                      <a:pt x="14692" y="290"/>
                    </a:cubicBezTo>
                    <a:cubicBezTo>
                      <a:pt x="14211" y="290"/>
                      <a:pt x="13670" y="68"/>
                      <a:pt x="13227" y="68"/>
                    </a:cubicBezTo>
                    <a:cubicBezTo>
                      <a:pt x="13172" y="68"/>
                      <a:pt x="13120" y="71"/>
                      <a:pt x="13069" y="79"/>
                    </a:cubicBezTo>
                    <a:cubicBezTo>
                      <a:pt x="13019" y="20"/>
                      <a:pt x="12986" y="0"/>
                      <a:pt x="129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6621852" y="-60700"/>
                <a:ext cx="2592074" cy="5264901"/>
              </a:xfrm>
              <a:custGeom>
                <a:rect b="b" l="l" r="r" t="t"/>
                <a:pathLst>
                  <a:path extrusionOk="0" h="34698" w="20561">
                    <a:moveTo>
                      <a:pt x="1733" y="28769"/>
                    </a:moveTo>
                    <a:cubicBezTo>
                      <a:pt x="1733" y="28769"/>
                      <a:pt x="1733" y="28769"/>
                      <a:pt x="1733" y="28769"/>
                    </a:cubicBezTo>
                    <a:lnTo>
                      <a:pt x="1733" y="28769"/>
                    </a:lnTo>
                    <a:cubicBezTo>
                      <a:pt x="1733" y="28769"/>
                      <a:pt x="1733" y="28769"/>
                      <a:pt x="1733" y="28769"/>
                    </a:cubicBezTo>
                    <a:close/>
                    <a:moveTo>
                      <a:pt x="8591" y="0"/>
                    </a:moveTo>
                    <a:cubicBezTo>
                      <a:pt x="8872" y="141"/>
                      <a:pt x="9760" y="211"/>
                      <a:pt x="9379" y="423"/>
                    </a:cubicBezTo>
                    <a:cubicBezTo>
                      <a:pt x="9985" y="549"/>
                      <a:pt x="10027" y="704"/>
                      <a:pt x="9999" y="859"/>
                    </a:cubicBezTo>
                    <a:cubicBezTo>
                      <a:pt x="12505" y="1479"/>
                      <a:pt x="10759" y="2521"/>
                      <a:pt x="10731" y="3704"/>
                    </a:cubicBezTo>
                    <a:cubicBezTo>
                      <a:pt x="10633" y="4168"/>
                      <a:pt x="10900" y="4605"/>
                      <a:pt x="12548" y="4985"/>
                    </a:cubicBezTo>
                    <a:lnTo>
                      <a:pt x="12505" y="5084"/>
                    </a:lnTo>
                    <a:cubicBezTo>
                      <a:pt x="12646" y="5478"/>
                      <a:pt x="11689" y="5633"/>
                      <a:pt x="11576" y="6154"/>
                    </a:cubicBezTo>
                    <a:cubicBezTo>
                      <a:pt x="11661" y="6281"/>
                      <a:pt x="11689" y="6407"/>
                      <a:pt x="11210" y="6520"/>
                    </a:cubicBezTo>
                    <a:cubicBezTo>
                      <a:pt x="11041" y="6773"/>
                      <a:pt x="12393" y="6956"/>
                      <a:pt x="12111" y="7224"/>
                    </a:cubicBezTo>
                    <a:cubicBezTo>
                      <a:pt x="12900" y="7562"/>
                      <a:pt x="12252" y="7998"/>
                      <a:pt x="12505" y="8872"/>
                    </a:cubicBezTo>
                    <a:cubicBezTo>
                      <a:pt x="13660" y="9533"/>
                      <a:pt x="12449" y="9674"/>
                      <a:pt x="12435" y="10505"/>
                    </a:cubicBezTo>
                    <a:cubicBezTo>
                      <a:pt x="12433" y="10501"/>
                      <a:pt x="12413" y="10499"/>
                      <a:pt x="12380" y="10499"/>
                    </a:cubicBezTo>
                    <a:cubicBezTo>
                      <a:pt x="12251" y="10499"/>
                      <a:pt x="11930" y="10525"/>
                      <a:pt x="11749" y="10525"/>
                    </a:cubicBezTo>
                    <a:cubicBezTo>
                      <a:pt x="11668" y="10525"/>
                      <a:pt x="11615" y="10520"/>
                      <a:pt x="11618" y="10505"/>
                    </a:cubicBezTo>
                    <a:lnTo>
                      <a:pt x="11548" y="10505"/>
                    </a:lnTo>
                    <a:cubicBezTo>
                      <a:pt x="11731" y="10716"/>
                      <a:pt x="11858" y="11167"/>
                      <a:pt x="10773" y="11406"/>
                    </a:cubicBezTo>
                    <a:cubicBezTo>
                      <a:pt x="10886" y="11815"/>
                      <a:pt x="9633" y="11998"/>
                      <a:pt x="9774" y="12561"/>
                    </a:cubicBezTo>
                    <a:cubicBezTo>
                      <a:pt x="9802" y="12843"/>
                      <a:pt x="10266" y="12814"/>
                      <a:pt x="10703" y="12941"/>
                    </a:cubicBezTo>
                    <a:cubicBezTo>
                      <a:pt x="10041" y="13096"/>
                      <a:pt x="10717" y="13335"/>
                      <a:pt x="9830" y="13476"/>
                    </a:cubicBezTo>
                    <a:cubicBezTo>
                      <a:pt x="9816" y="13955"/>
                      <a:pt x="9760" y="15265"/>
                      <a:pt x="9760" y="15743"/>
                    </a:cubicBezTo>
                    <a:cubicBezTo>
                      <a:pt x="10041" y="16081"/>
                      <a:pt x="10619" y="16518"/>
                      <a:pt x="9774" y="16814"/>
                    </a:cubicBezTo>
                    <a:cubicBezTo>
                      <a:pt x="9872" y="17067"/>
                      <a:pt x="7535" y="17349"/>
                      <a:pt x="8915" y="17363"/>
                    </a:cubicBezTo>
                    <a:cubicBezTo>
                      <a:pt x="8647" y="17757"/>
                      <a:pt x="6901" y="17856"/>
                      <a:pt x="6324" y="17898"/>
                    </a:cubicBezTo>
                    <a:cubicBezTo>
                      <a:pt x="6112" y="18123"/>
                      <a:pt x="7225" y="17968"/>
                      <a:pt x="7098" y="18433"/>
                    </a:cubicBezTo>
                    <a:cubicBezTo>
                      <a:pt x="7337" y="18686"/>
                      <a:pt x="7746" y="18757"/>
                      <a:pt x="7591" y="18982"/>
                    </a:cubicBezTo>
                    <a:cubicBezTo>
                      <a:pt x="8506" y="19193"/>
                      <a:pt x="7450" y="19757"/>
                      <a:pt x="8408" y="19785"/>
                    </a:cubicBezTo>
                    <a:cubicBezTo>
                      <a:pt x="8267" y="20376"/>
                      <a:pt x="7732" y="20545"/>
                      <a:pt x="7169" y="20616"/>
                    </a:cubicBezTo>
                    <a:cubicBezTo>
                      <a:pt x="7225" y="20771"/>
                      <a:pt x="6718" y="20742"/>
                      <a:pt x="6647" y="20785"/>
                    </a:cubicBezTo>
                    <a:cubicBezTo>
                      <a:pt x="6493" y="20996"/>
                      <a:pt x="4775" y="21461"/>
                      <a:pt x="5422" y="21953"/>
                    </a:cubicBezTo>
                    <a:lnTo>
                      <a:pt x="5282" y="22052"/>
                    </a:lnTo>
                    <a:cubicBezTo>
                      <a:pt x="5296" y="24023"/>
                      <a:pt x="2353" y="23573"/>
                      <a:pt x="916" y="24221"/>
                    </a:cubicBezTo>
                    <a:cubicBezTo>
                      <a:pt x="480" y="24277"/>
                      <a:pt x="1142" y="24347"/>
                      <a:pt x="930" y="24404"/>
                    </a:cubicBezTo>
                    <a:cubicBezTo>
                      <a:pt x="1634" y="25502"/>
                      <a:pt x="3043" y="26446"/>
                      <a:pt x="2648" y="27840"/>
                    </a:cubicBezTo>
                    <a:cubicBezTo>
                      <a:pt x="2874" y="27896"/>
                      <a:pt x="2170" y="27966"/>
                      <a:pt x="2676" y="28037"/>
                    </a:cubicBezTo>
                    <a:cubicBezTo>
                      <a:pt x="3423" y="28093"/>
                      <a:pt x="3014" y="28290"/>
                      <a:pt x="3578" y="28375"/>
                    </a:cubicBezTo>
                    <a:lnTo>
                      <a:pt x="3564" y="28558"/>
                    </a:lnTo>
                    <a:cubicBezTo>
                      <a:pt x="4240" y="28868"/>
                      <a:pt x="3296" y="29262"/>
                      <a:pt x="3578" y="29994"/>
                    </a:cubicBezTo>
                    <a:cubicBezTo>
                      <a:pt x="3085" y="30050"/>
                      <a:pt x="3310" y="30121"/>
                      <a:pt x="3155" y="30262"/>
                    </a:cubicBezTo>
                    <a:cubicBezTo>
                      <a:pt x="2940" y="30274"/>
                      <a:pt x="2773" y="30279"/>
                      <a:pt x="2644" y="30279"/>
                    </a:cubicBezTo>
                    <a:cubicBezTo>
                      <a:pt x="1889" y="30279"/>
                      <a:pt x="2446" y="30092"/>
                      <a:pt x="2254" y="30008"/>
                    </a:cubicBezTo>
                    <a:cubicBezTo>
                      <a:pt x="2254" y="30008"/>
                      <a:pt x="1722" y="28776"/>
                      <a:pt x="1733" y="28769"/>
                    </a:cubicBezTo>
                    <a:lnTo>
                      <a:pt x="1733" y="28769"/>
                    </a:lnTo>
                    <a:cubicBezTo>
                      <a:pt x="846" y="29008"/>
                      <a:pt x="1972" y="29318"/>
                      <a:pt x="987" y="29558"/>
                    </a:cubicBezTo>
                    <a:lnTo>
                      <a:pt x="888" y="30079"/>
                    </a:lnTo>
                    <a:lnTo>
                      <a:pt x="930" y="30543"/>
                    </a:lnTo>
                    <a:cubicBezTo>
                      <a:pt x="1156" y="30755"/>
                      <a:pt x="1268" y="30938"/>
                      <a:pt x="846" y="31177"/>
                    </a:cubicBezTo>
                    <a:cubicBezTo>
                      <a:pt x="1" y="31670"/>
                      <a:pt x="1761" y="32318"/>
                      <a:pt x="958" y="32543"/>
                    </a:cubicBezTo>
                    <a:cubicBezTo>
                      <a:pt x="1099" y="33247"/>
                      <a:pt x="691" y="33120"/>
                      <a:pt x="184" y="33261"/>
                    </a:cubicBezTo>
                    <a:cubicBezTo>
                      <a:pt x="184" y="33261"/>
                      <a:pt x="57" y="34416"/>
                      <a:pt x="57" y="34416"/>
                    </a:cubicBezTo>
                    <a:cubicBezTo>
                      <a:pt x="536" y="34430"/>
                      <a:pt x="733" y="34613"/>
                      <a:pt x="719" y="34697"/>
                    </a:cubicBezTo>
                    <a:lnTo>
                      <a:pt x="20560" y="34697"/>
                    </a:lnTo>
                    <a:lnTo>
                      <a:pt x="205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 rot="5400000">
                <a:off x="6916717" y="-1656709"/>
                <a:ext cx="1418030" cy="3995361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rgbClr val="B8D8E4">
                  <a:alpha val="291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11"/>
            <p:cNvSpPr/>
            <p:nvPr/>
          </p:nvSpPr>
          <p:spPr>
            <a:xfrm>
              <a:off x="5648700" y="3034361"/>
              <a:ext cx="5103806" cy="2467174"/>
            </a:xfrm>
            <a:custGeom>
              <a:rect b="b" l="l" r="r" t="t"/>
              <a:pathLst>
                <a:path extrusionOk="0" h="30982" w="64092">
                  <a:moveTo>
                    <a:pt x="36421" y="5144"/>
                  </a:moveTo>
                  <a:cubicBezTo>
                    <a:pt x="36590" y="5327"/>
                    <a:pt x="36759" y="5496"/>
                    <a:pt x="36914" y="5679"/>
                  </a:cubicBezTo>
                  <a:cubicBezTo>
                    <a:pt x="37013" y="5764"/>
                    <a:pt x="37097" y="5848"/>
                    <a:pt x="37167" y="5947"/>
                  </a:cubicBezTo>
                  <a:cubicBezTo>
                    <a:pt x="37252" y="6088"/>
                    <a:pt x="37182" y="6130"/>
                    <a:pt x="37069" y="6229"/>
                  </a:cubicBezTo>
                  <a:lnTo>
                    <a:pt x="37013" y="6285"/>
                  </a:lnTo>
                  <a:lnTo>
                    <a:pt x="36956" y="6257"/>
                  </a:lnTo>
                  <a:cubicBezTo>
                    <a:pt x="36562" y="6074"/>
                    <a:pt x="36154" y="5567"/>
                    <a:pt x="36421" y="5144"/>
                  </a:cubicBezTo>
                  <a:close/>
                  <a:moveTo>
                    <a:pt x="14379" y="21538"/>
                  </a:moveTo>
                  <a:cubicBezTo>
                    <a:pt x="14454" y="21538"/>
                    <a:pt x="14528" y="21554"/>
                    <a:pt x="14595" y="21592"/>
                  </a:cubicBezTo>
                  <a:cubicBezTo>
                    <a:pt x="14792" y="21704"/>
                    <a:pt x="14918" y="22014"/>
                    <a:pt x="14637" y="22042"/>
                  </a:cubicBezTo>
                  <a:cubicBezTo>
                    <a:pt x="14468" y="22028"/>
                    <a:pt x="14285" y="21986"/>
                    <a:pt x="14116" y="21930"/>
                  </a:cubicBezTo>
                  <a:lnTo>
                    <a:pt x="13651" y="21831"/>
                  </a:lnTo>
                  <a:cubicBezTo>
                    <a:pt x="13750" y="21775"/>
                    <a:pt x="13862" y="21704"/>
                    <a:pt x="13961" y="21662"/>
                  </a:cubicBezTo>
                  <a:cubicBezTo>
                    <a:pt x="14082" y="21597"/>
                    <a:pt x="14234" y="21538"/>
                    <a:pt x="14379" y="21538"/>
                  </a:cubicBezTo>
                  <a:close/>
                  <a:moveTo>
                    <a:pt x="43649" y="0"/>
                  </a:moveTo>
                  <a:cubicBezTo>
                    <a:pt x="43190" y="0"/>
                    <a:pt x="42732" y="11"/>
                    <a:pt x="42279" y="47"/>
                  </a:cubicBezTo>
                  <a:cubicBezTo>
                    <a:pt x="41491" y="103"/>
                    <a:pt x="40674" y="244"/>
                    <a:pt x="39998" y="680"/>
                  </a:cubicBezTo>
                  <a:cubicBezTo>
                    <a:pt x="39294" y="1131"/>
                    <a:pt x="38942" y="1863"/>
                    <a:pt x="38843" y="2694"/>
                  </a:cubicBezTo>
                  <a:cubicBezTo>
                    <a:pt x="38731" y="3736"/>
                    <a:pt x="38956" y="4933"/>
                    <a:pt x="38294" y="5848"/>
                  </a:cubicBezTo>
                  <a:cubicBezTo>
                    <a:pt x="38066" y="6156"/>
                    <a:pt x="37745" y="6363"/>
                    <a:pt x="37393" y="6363"/>
                  </a:cubicBezTo>
                  <a:cubicBezTo>
                    <a:pt x="37310" y="6363"/>
                    <a:pt x="37225" y="6351"/>
                    <a:pt x="37139" y="6327"/>
                  </a:cubicBezTo>
                  <a:cubicBezTo>
                    <a:pt x="37224" y="6257"/>
                    <a:pt x="37308" y="6186"/>
                    <a:pt x="37379" y="6102"/>
                  </a:cubicBezTo>
                  <a:cubicBezTo>
                    <a:pt x="37407" y="6074"/>
                    <a:pt x="37407" y="6031"/>
                    <a:pt x="37379" y="6003"/>
                  </a:cubicBezTo>
                  <a:cubicBezTo>
                    <a:pt x="37083" y="5665"/>
                    <a:pt x="36773" y="5327"/>
                    <a:pt x="36463" y="4975"/>
                  </a:cubicBezTo>
                  <a:cubicBezTo>
                    <a:pt x="36449" y="4961"/>
                    <a:pt x="36432" y="4954"/>
                    <a:pt x="36414" y="4954"/>
                  </a:cubicBezTo>
                  <a:cubicBezTo>
                    <a:pt x="36397" y="4954"/>
                    <a:pt x="36379" y="4961"/>
                    <a:pt x="36365" y="4975"/>
                  </a:cubicBezTo>
                  <a:cubicBezTo>
                    <a:pt x="35942" y="5510"/>
                    <a:pt x="36323" y="6144"/>
                    <a:pt x="36858" y="6412"/>
                  </a:cubicBezTo>
                  <a:cubicBezTo>
                    <a:pt x="36534" y="6665"/>
                    <a:pt x="36196" y="6890"/>
                    <a:pt x="35844" y="7074"/>
                  </a:cubicBezTo>
                  <a:cubicBezTo>
                    <a:pt x="34999" y="7538"/>
                    <a:pt x="34098" y="7904"/>
                    <a:pt x="33225" y="8313"/>
                  </a:cubicBezTo>
                  <a:cubicBezTo>
                    <a:pt x="31408" y="9158"/>
                    <a:pt x="29634" y="10059"/>
                    <a:pt x="27874" y="11031"/>
                  </a:cubicBezTo>
                  <a:cubicBezTo>
                    <a:pt x="24325" y="12960"/>
                    <a:pt x="20903" y="15114"/>
                    <a:pt x="17622" y="17480"/>
                  </a:cubicBezTo>
                  <a:cubicBezTo>
                    <a:pt x="15806" y="18790"/>
                    <a:pt x="14031" y="20155"/>
                    <a:pt x="12327" y="21606"/>
                  </a:cubicBezTo>
                  <a:cubicBezTo>
                    <a:pt x="12257" y="21676"/>
                    <a:pt x="12285" y="21789"/>
                    <a:pt x="12384" y="21831"/>
                  </a:cubicBezTo>
                  <a:lnTo>
                    <a:pt x="13130" y="21958"/>
                  </a:lnTo>
                  <a:cubicBezTo>
                    <a:pt x="12679" y="22225"/>
                    <a:pt x="12243" y="22507"/>
                    <a:pt x="11792" y="22775"/>
                  </a:cubicBezTo>
                  <a:cubicBezTo>
                    <a:pt x="9229" y="24366"/>
                    <a:pt x="6709" y="26042"/>
                    <a:pt x="4230" y="27774"/>
                  </a:cubicBezTo>
                  <a:cubicBezTo>
                    <a:pt x="2836" y="28745"/>
                    <a:pt x="1456" y="29745"/>
                    <a:pt x="104" y="30759"/>
                  </a:cubicBezTo>
                  <a:cubicBezTo>
                    <a:pt x="1" y="30828"/>
                    <a:pt x="67" y="30982"/>
                    <a:pt x="156" y="30982"/>
                  </a:cubicBezTo>
                  <a:cubicBezTo>
                    <a:pt x="175" y="30982"/>
                    <a:pt x="197" y="30974"/>
                    <a:pt x="217" y="30956"/>
                  </a:cubicBezTo>
                  <a:cubicBezTo>
                    <a:pt x="4371" y="27844"/>
                    <a:pt x="8652" y="24915"/>
                    <a:pt x="13060" y="22183"/>
                  </a:cubicBezTo>
                  <a:lnTo>
                    <a:pt x="13369" y="22000"/>
                  </a:lnTo>
                  <a:lnTo>
                    <a:pt x="14651" y="22211"/>
                  </a:lnTo>
                  <a:cubicBezTo>
                    <a:pt x="14696" y="22220"/>
                    <a:pt x="14735" y="22225"/>
                    <a:pt x="14769" y="22225"/>
                  </a:cubicBezTo>
                  <a:cubicBezTo>
                    <a:pt x="14852" y="22225"/>
                    <a:pt x="14907" y="22191"/>
                    <a:pt x="14947" y="22071"/>
                  </a:cubicBezTo>
                  <a:cubicBezTo>
                    <a:pt x="14989" y="21916"/>
                    <a:pt x="14947" y="21747"/>
                    <a:pt x="14848" y="21620"/>
                  </a:cubicBezTo>
                  <a:cubicBezTo>
                    <a:pt x="14721" y="21451"/>
                    <a:pt x="14555" y="21388"/>
                    <a:pt x="14380" y="21388"/>
                  </a:cubicBezTo>
                  <a:cubicBezTo>
                    <a:pt x="14146" y="21388"/>
                    <a:pt x="13894" y="21499"/>
                    <a:pt x="13693" y="21620"/>
                  </a:cubicBezTo>
                  <a:cubicBezTo>
                    <a:pt x="13595" y="21676"/>
                    <a:pt x="13510" y="21733"/>
                    <a:pt x="13412" y="21789"/>
                  </a:cubicBezTo>
                  <a:lnTo>
                    <a:pt x="12708" y="21634"/>
                  </a:lnTo>
                  <a:cubicBezTo>
                    <a:pt x="15665" y="19198"/>
                    <a:pt x="18749" y="16917"/>
                    <a:pt x="21945" y="14818"/>
                  </a:cubicBezTo>
                  <a:cubicBezTo>
                    <a:pt x="25184" y="12692"/>
                    <a:pt x="28549" y="10777"/>
                    <a:pt x="32014" y="9059"/>
                  </a:cubicBezTo>
                  <a:cubicBezTo>
                    <a:pt x="32971" y="8580"/>
                    <a:pt x="33957" y="8130"/>
                    <a:pt x="34929" y="7679"/>
                  </a:cubicBezTo>
                  <a:cubicBezTo>
                    <a:pt x="35661" y="7369"/>
                    <a:pt x="36351" y="6961"/>
                    <a:pt x="36984" y="6468"/>
                  </a:cubicBezTo>
                  <a:cubicBezTo>
                    <a:pt x="37121" y="6522"/>
                    <a:pt x="37257" y="6546"/>
                    <a:pt x="37390" y="6546"/>
                  </a:cubicBezTo>
                  <a:cubicBezTo>
                    <a:pt x="37887" y="6546"/>
                    <a:pt x="38337" y="6202"/>
                    <a:pt x="38604" y="5736"/>
                  </a:cubicBezTo>
                  <a:cubicBezTo>
                    <a:pt x="39083" y="4905"/>
                    <a:pt x="38998" y="3933"/>
                    <a:pt x="39054" y="3004"/>
                  </a:cubicBezTo>
                  <a:cubicBezTo>
                    <a:pt x="39083" y="2455"/>
                    <a:pt x="39195" y="1906"/>
                    <a:pt x="39519" y="1441"/>
                  </a:cubicBezTo>
                  <a:cubicBezTo>
                    <a:pt x="39829" y="1061"/>
                    <a:pt x="40223" y="765"/>
                    <a:pt x="40688" y="610"/>
                  </a:cubicBezTo>
                  <a:cubicBezTo>
                    <a:pt x="41547" y="272"/>
                    <a:pt x="42490" y="258"/>
                    <a:pt x="43392" y="258"/>
                  </a:cubicBezTo>
                  <a:lnTo>
                    <a:pt x="64021" y="258"/>
                  </a:lnTo>
                  <a:cubicBezTo>
                    <a:pt x="64092" y="230"/>
                    <a:pt x="64092" y="145"/>
                    <a:pt x="64021" y="117"/>
                  </a:cubicBezTo>
                  <a:lnTo>
                    <a:pt x="49236" y="33"/>
                  </a:lnTo>
                  <a:lnTo>
                    <a:pt x="45490" y="19"/>
                  </a:lnTo>
                  <a:cubicBezTo>
                    <a:pt x="44878" y="19"/>
                    <a:pt x="44262" y="0"/>
                    <a:pt x="43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11"/>
          <p:cNvSpPr txBox="1"/>
          <p:nvPr>
            <p:ph hasCustomPrompt="1" type="title"/>
          </p:nvPr>
        </p:nvSpPr>
        <p:spPr>
          <a:xfrm>
            <a:off x="1894650" y="2240667"/>
            <a:ext cx="5354700" cy="12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b="0" sz="7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/>
          <p:nvPr>
            <p:ph idx="1" type="subTitle"/>
          </p:nvPr>
        </p:nvSpPr>
        <p:spPr>
          <a:xfrm flipH="1">
            <a:off x="2718000" y="3694258"/>
            <a:ext cx="3708000" cy="9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3"/>
          <p:cNvGrpSpPr/>
          <p:nvPr/>
        </p:nvGrpSpPr>
        <p:grpSpPr>
          <a:xfrm>
            <a:off x="-1492524" y="-810634"/>
            <a:ext cx="12498041" cy="10029895"/>
            <a:chOff x="-1492524" y="-607991"/>
            <a:chExt cx="12498041" cy="7522609"/>
          </a:xfrm>
        </p:grpSpPr>
        <p:sp>
          <p:nvSpPr>
            <p:cNvPr id="167" name="Google Shape;167;p13"/>
            <p:cNvSpPr/>
            <p:nvPr/>
          </p:nvSpPr>
          <p:spPr>
            <a:xfrm rot="-5400000">
              <a:off x="6109468" y="2055653"/>
              <a:ext cx="1204375" cy="5420977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 flipH="1" rot="-5400000">
              <a:off x="-1798763" y="3328975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13"/>
            <p:cNvGrpSpPr/>
            <p:nvPr/>
          </p:nvGrpSpPr>
          <p:grpSpPr>
            <a:xfrm>
              <a:off x="5372718" y="-607991"/>
              <a:ext cx="3731331" cy="1670870"/>
              <a:chOff x="5372718" y="-607991"/>
              <a:chExt cx="3731331" cy="1670870"/>
            </a:xfrm>
          </p:grpSpPr>
          <p:sp>
            <p:nvSpPr>
              <p:cNvPr id="170" name="Google Shape;170;p13"/>
              <p:cNvSpPr/>
              <p:nvPr/>
            </p:nvSpPr>
            <p:spPr>
              <a:xfrm rot="5400000">
                <a:off x="6479456" y="-1561714"/>
                <a:ext cx="1517855" cy="3731331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 rot="-5400000">
                <a:off x="6630402" y="-1494617"/>
                <a:ext cx="1215978" cy="2989231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rgbClr val="B8D8E4">
                  <a:alpha val="39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Google Shape;172;p13"/>
            <p:cNvSpPr/>
            <p:nvPr/>
          </p:nvSpPr>
          <p:spPr>
            <a:xfrm>
              <a:off x="3810856" y="245675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Google Shape;173;p13"/>
            <p:cNvGrpSpPr/>
            <p:nvPr/>
          </p:nvGrpSpPr>
          <p:grpSpPr>
            <a:xfrm>
              <a:off x="152404" y="3865121"/>
              <a:ext cx="1605451" cy="1125973"/>
              <a:chOff x="57154" y="3927246"/>
              <a:chExt cx="1605451" cy="1125973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131078" y="392724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0" name="Google Shape;180;p13"/>
          <p:cNvSpPr txBox="1"/>
          <p:nvPr>
            <p:ph hasCustomPrompt="1" type="title"/>
          </p:nvPr>
        </p:nvSpPr>
        <p:spPr>
          <a:xfrm>
            <a:off x="835521" y="2323401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/>
          <p:nvPr>
            <p:ph idx="1" type="subTitle"/>
          </p:nvPr>
        </p:nvSpPr>
        <p:spPr>
          <a:xfrm>
            <a:off x="1730303" y="2031898"/>
            <a:ext cx="27441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182" name="Google Shape;182;p13"/>
          <p:cNvSpPr txBox="1"/>
          <p:nvPr>
            <p:ph idx="2" type="subTitle"/>
          </p:nvPr>
        </p:nvSpPr>
        <p:spPr>
          <a:xfrm>
            <a:off x="1730303" y="2480624"/>
            <a:ext cx="27441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83" name="Google Shape;183;p13"/>
          <p:cNvSpPr txBox="1"/>
          <p:nvPr>
            <p:ph hasCustomPrompt="1" idx="3" type="title"/>
          </p:nvPr>
        </p:nvSpPr>
        <p:spPr>
          <a:xfrm>
            <a:off x="835521" y="4319214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/>
          <p:nvPr>
            <p:ph idx="4" type="subTitle"/>
          </p:nvPr>
        </p:nvSpPr>
        <p:spPr>
          <a:xfrm>
            <a:off x="1730303" y="4027706"/>
            <a:ext cx="27441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5" type="subTitle"/>
          </p:nvPr>
        </p:nvSpPr>
        <p:spPr>
          <a:xfrm>
            <a:off x="1730303" y="4476432"/>
            <a:ext cx="27441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86" name="Google Shape;186;p13"/>
          <p:cNvSpPr txBox="1"/>
          <p:nvPr>
            <p:ph hasCustomPrompt="1" idx="6" type="title"/>
          </p:nvPr>
        </p:nvSpPr>
        <p:spPr>
          <a:xfrm>
            <a:off x="4669605" y="2323401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/>
          <p:nvPr>
            <p:ph idx="7" type="subTitle"/>
          </p:nvPr>
        </p:nvSpPr>
        <p:spPr>
          <a:xfrm>
            <a:off x="5564379" y="2031898"/>
            <a:ext cx="27441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8" type="subTitle"/>
          </p:nvPr>
        </p:nvSpPr>
        <p:spPr>
          <a:xfrm>
            <a:off x="5564379" y="2480615"/>
            <a:ext cx="27441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89" name="Google Shape;189;p13"/>
          <p:cNvSpPr txBox="1"/>
          <p:nvPr>
            <p:ph idx="9" type="title"/>
          </p:nvPr>
        </p:nvSpPr>
        <p:spPr>
          <a:xfrm>
            <a:off x="720000" y="516800"/>
            <a:ext cx="57813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hasCustomPrompt="1" idx="13" type="title"/>
          </p:nvPr>
        </p:nvSpPr>
        <p:spPr>
          <a:xfrm>
            <a:off x="4669612" y="4319229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/>
          <p:nvPr>
            <p:ph idx="14" type="subTitle"/>
          </p:nvPr>
        </p:nvSpPr>
        <p:spPr>
          <a:xfrm>
            <a:off x="5564379" y="4027690"/>
            <a:ext cx="27441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15" type="subTitle"/>
          </p:nvPr>
        </p:nvSpPr>
        <p:spPr>
          <a:xfrm>
            <a:off x="5564379" y="4476432"/>
            <a:ext cx="27441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>
            <a:off x="-2574662" y="-1079830"/>
            <a:ext cx="11823194" cy="9198579"/>
            <a:chOff x="-2574662" y="-809893"/>
            <a:chExt cx="11823194" cy="6899107"/>
          </a:xfrm>
        </p:grpSpPr>
        <p:sp>
          <p:nvSpPr>
            <p:cNvPr id="195" name="Google Shape;195;p14"/>
            <p:cNvSpPr/>
            <p:nvPr/>
          </p:nvSpPr>
          <p:spPr>
            <a:xfrm flipH="1" rot="-5400000">
              <a:off x="6841607" y="-864825"/>
              <a:ext cx="2351993" cy="2461857"/>
            </a:xfrm>
            <a:custGeom>
              <a:rect b="b" l="l" r="r" t="t"/>
              <a:pathLst>
                <a:path extrusionOk="0" h="24425" w="23335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flipH="1" rot="5400000">
              <a:off x="3182521" y="-799404"/>
              <a:ext cx="2807489" cy="9324519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 rot="5400000">
              <a:off x="2054298" y="1817648"/>
              <a:ext cx="1253929" cy="5643975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flipH="1">
              <a:off x="-2574662" y="2571750"/>
              <a:ext cx="7276525" cy="3517464"/>
            </a:xfrm>
            <a:custGeom>
              <a:rect b="b" l="l" r="r" t="t"/>
              <a:pathLst>
                <a:path extrusionOk="0" h="30982" w="64092">
                  <a:moveTo>
                    <a:pt x="36421" y="5144"/>
                  </a:moveTo>
                  <a:cubicBezTo>
                    <a:pt x="36590" y="5327"/>
                    <a:pt x="36759" y="5496"/>
                    <a:pt x="36914" y="5679"/>
                  </a:cubicBezTo>
                  <a:cubicBezTo>
                    <a:pt x="37013" y="5764"/>
                    <a:pt x="37097" y="5848"/>
                    <a:pt x="37167" y="5947"/>
                  </a:cubicBezTo>
                  <a:cubicBezTo>
                    <a:pt x="37252" y="6088"/>
                    <a:pt x="37182" y="6130"/>
                    <a:pt x="37069" y="6229"/>
                  </a:cubicBezTo>
                  <a:lnTo>
                    <a:pt x="37013" y="6285"/>
                  </a:lnTo>
                  <a:lnTo>
                    <a:pt x="36956" y="6257"/>
                  </a:lnTo>
                  <a:cubicBezTo>
                    <a:pt x="36562" y="6074"/>
                    <a:pt x="36154" y="5567"/>
                    <a:pt x="36421" y="5144"/>
                  </a:cubicBezTo>
                  <a:close/>
                  <a:moveTo>
                    <a:pt x="14379" y="21538"/>
                  </a:moveTo>
                  <a:cubicBezTo>
                    <a:pt x="14454" y="21538"/>
                    <a:pt x="14528" y="21554"/>
                    <a:pt x="14595" y="21592"/>
                  </a:cubicBezTo>
                  <a:cubicBezTo>
                    <a:pt x="14792" y="21704"/>
                    <a:pt x="14918" y="22014"/>
                    <a:pt x="14637" y="22042"/>
                  </a:cubicBezTo>
                  <a:cubicBezTo>
                    <a:pt x="14468" y="22028"/>
                    <a:pt x="14285" y="21986"/>
                    <a:pt x="14116" y="21930"/>
                  </a:cubicBezTo>
                  <a:lnTo>
                    <a:pt x="13651" y="21831"/>
                  </a:lnTo>
                  <a:cubicBezTo>
                    <a:pt x="13750" y="21775"/>
                    <a:pt x="13862" y="21704"/>
                    <a:pt x="13961" y="21662"/>
                  </a:cubicBezTo>
                  <a:cubicBezTo>
                    <a:pt x="14082" y="21597"/>
                    <a:pt x="14234" y="21538"/>
                    <a:pt x="14379" y="21538"/>
                  </a:cubicBezTo>
                  <a:close/>
                  <a:moveTo>
                    <a:pt x="43649" y="0"/>
                  </a:moveTo>
                  <a:cubicBezTo>
                    <a:pt x="43190" y="0"/>
                    <a:pt x="42732" y="11"/>
                    <a:pt x="42279" y="47"/>
                  </a:cubicBezTo>
                  <a:cubicBezTo>
                    <a:pt x="41491" y="103"/>
                    <a:pt x="40674" y="244"/>
                    <a:pt x="39998" y="680"/>
                  </a:cubicBezTo>
                  <a:cubicBezTo>
                    <a:pt x="39294" y="1131"/>
                    <a:pt x="38942" y="1863"/>
                    <a:pt x="38843" y="2694"/>
                  </a:cubicBezTo>
                  <a:cubicBezTo>
                    <a:pt x="38731" y="3736"/>
                    <a:pt x="38956" y="4933"/>
                    <a:pt x="38294" y="5848"/>
                  </a:cubicBezTo>
                  <a:cubicBezTo>
                    <a:pt x="38066" y="6156"/>
                    <a:pt x="37745" y="6363"/>
                    <a:pt x="37393" y="6363"/>
                  </a:cubicBezTo>
                  <a:cubicBezTo>
                    <a:pt x="37310" y="6363"/>
                    <a:pt x="37225" y="6351"/>
                    <a:pt x="37139" y="6327"/>
                  </a:cubicBezTo>
                  <a:cubicBezTo>
                    <a:pt x="37224" y="6257"/>
                    <a:pt x="37308" y="6186"/>
                    <a:pt x="37379" y="6102"/>
                  </a:cubicBezTo>
                  <a:cubicBezTo>
                    <a:pt x="37407" y="6074"/>
                    <a:pt x="37407" y="6031"/>
                    <a:pt x="37379" y="6003"/>
                  </a:cubicBezTo>
                  <a:cubicBezTo>
                    <a:pt x="37083" y="5665"/>
                    <a:pt x="36773" y="5327"/>
                    <a:pt x="36463" y="4975"/>
                  </a:cubicBezTo>
                  <a:cubicBezTo>
                    <a:pt x="36449" y="4961"/>
                    <a:pt x="36432" y="4954"/>
                    <a:pt x="36414" y="4954"/>
                  </a:cubicBezTo>
                  <a:cubicBezTo>
                    <a:pt x="36397" y="4954"/>
                    <a:pt x="36379" y="4961"/>
                    <a:pt x="36365" y="4975"/>
                  </a:cubicBezTo>
                  <a:cubicBezTo>
                    <a:pt x="35942" y="5510"/>
                    <a:pt x="36323" y="6144"/>
                    <a:pt x="36858" y="6412"/>
                  </a:cubicBezTo>
                  <a:cubicBezTo>
                    <a:pt x="36534" y="6665"/>
                    <a:pt x="36196" y="6890"/>
                    <a:pt x="35844" y="7074"/>
                  </a:cubicBezTo>
                  <a:cubicBezTo>
                    <a:pt x="34999" y="7538"/>
                    <a:pt x="34098" y="7904"/>
                    <a:pt x="33225" y="8313"/>
                  </a:cubicBezTo>
                  <a:cubicBezTo>
                    <a:pt x="31408" y="9158"/>
                    <a:pt x="29634" y="10059"/>
                    <a:pt x="27874" y="11031"/>
                  </a:cubicBezTo>
                  <a:cubicBezTo>
                    <a:pt x="24325" y="12960"/>
                    <a:pt x="20903" y="15114"/>
                    <a:pt x="17622" y="17480"/>
                  </a:cubicBezTo>
                  <a:cubicBezTo>
                    <a:pt x="15806" y="18790"/>
                    <a:pt x="14031" y="20155"/>
                    <a:pt x="12327" y="21606"/>
                  </a:cubicBezTo>
                  <a:cubicBezTo>
                    <a:pt x="12257" y="21676"/>
                    <a:pt x="12285" y="21789"/>
                    <a:pt x="12384" y="21831"/>
                  </a:cubicBezTo>
                  <a:lnTo>
                    <a:pt x="13130" y="21958"/>
                  </a:lnTo>
                  <a:cubicBezTo>
                    <a:pt x="12679" y="22225"/>
                    <a:pt x="12243" y="22507"/>
                    <a:pt x="11792" y="22775"/>
                  </a:cubicBezTo>
                  <a:cubicBezTo>
                    <a:pt x="9229" y="24366"/>
                    <a:pt x="6709" y="26042"/>
                    <a:pt x="4230" y="27774"/>
                  </a:cubicBezTo>
                  <a:cubicBezTo>
                    <a:pt x="2836" y="28745"/>
                    <a:pt x="1456" y="29745"/>
                    <a:pt x="104" y="30759"/>
                  </a:cubicBezTo>
                  <a:cubicBezTo>
                    <a:pt x="1" y="30828"/>
                    <a:pt x="67" y="30982"/>
                    <a:pt x="156" y="30982"/>
                  </a:cubicBezTo>
                  <a:cubicBezTo>
                    <a:pt x="175" y="30982"/>
                    <a:pt x="197" y="30974"/>
                    <a:pt x="217" y="30956"/>
                  </a:cubicBezTo>
                  <a:cubicBezTo>
                    <a:pt x="4371" y="27844"/>
                    <a:pt x="8652" y="24915"/>
                    <a:pt x="13060" y="22183"/>
                  </a:cubicBezTo>
                  <a:lnTo>
                    <a:pt x="13369" y="22000"/>
                  </a:lnTo>
                  <a:lnTo>
                    <a:pt x="14651" y="22211"/>
                  </a:lnTo>
                  <a:cubicBezTo>
                    <a:pt x="14696" y="22220"/>
                    <a:pt x="14735" y="22225"/>
                    <a:pt x="14769" y="22225"/>
                  </a:cubicBezTo>
                  <a:cubicBezTo>
                    <a:pt x="14852" y="22225"/>
                    <a:pt x="14907" y="22191"/>
                    <a:pt x="14947" y="22071"/>
                  </a:cubicBezTo>
                  <a:cubicBezTo>
                    <a:pt x="14989" y="21916"/>
                    <a:pt x="14947" y="21747"/>
                    <a:pt x="14848" y="21620"/>
                  </a:cubicBezTo>
                  <a:cubicBezTo>
                    <a:pt x="14721" y="21451"/>
                    <a:pt x="14555" y="21388"/>
                    <a:pt x="14380" y="21388"/>
                  </a:cubicBezTo>
                  <a:cubicBezTo>
                    <a:pt x="14146" y="21388"/>
                    <a:pt x="13894" y="21499"/>
                    <a:pt x="13693" y="21620"/>
                  </a:cubicBezTo>
                  <a:cubicBezTo>
                    <a:pt x="13595" y="21676"/>
                    <a:pt x="13510" y="21733"/>
                    <a:pt x="13412" y="21789"/>
                  </a:cubicBezTo>
                  <a:lnTo>
                    <a:pt x="12708" y="21634"/>
                  </a:lnTo>
                  <a:cubicBezTo>
                    <a:pt x="15665" y="19198"/>
                    <a:pt x="18749" y="16917"/>
                    <a:pt x="21945" y="14818"/>
                  </a:cubicBezTo>
                  <a:cubicBezTo>
                    <a:pt x="25184" y="12692"/>
                    <a:pt x="28549" y="10777"/>
                    <a:pt x="32014" y="9059"/>
                  </a:cubicBezTo>
                  <a:cubicBezTo>
                    <a:pt x="32971" y="8580"/>
                    <a:pt x="33957" y="8130"/>
                    <a:pt x="34929" y="7679"/>
                  </a:cubicBezTo>
                  <a:cubicBezTo>
                    <a:pt x="35661" y="7369"/>
                    <a:pt x="36351" y="6961"/>
                    <a:pt x="36984" y="6468"/>
                  </a:cubicBezTo>
                  <a:cubicBezTo>
                    <a:pt x="37121" y="6522"/>
                    <a:pt x="37257" y="6546"/>
                    <a:pt x="37390" y="6546"/>
                  </a:cubicBezTo>
                  <a:cubicBezTo>
                    <a:pt x="37887" y="6546"/>
                    <a:pt x="38337" y="6202"/>
                    <a:pt x="38604" y="5736"/>
                  </a:cubicBezTo>
                  <a:cubicBezTo>
                    <a:pt x="39083" y="4905"/>
                    <a:pt x="38998" y="3933"/>
                    <a:pt x="39054" y="3004"/>
                  </a:cubicBezTo>
                  <a:cubicBezTo>
                    <a:pt x="39083" y="2455"/>
                    <a:pt x="39195" y="1906"/>
                    <a:pt x="39519" y="1441"/>
                  </a:cubicBezTo>
                  <a:cubicBezTo>
                    <a:pt x="39829" y="1061"/>
                    <a:pt x="40223" y="765"/>
                    <a:pt x="40688" y="610"/>
                  </a:cubicBezTo>
                  <a:cubicBezTo>
                    <a:pt x="41547" y="272"/>
                    <a:pt x="42490" y="258"/>
                    <a:pt x="43392" y="258"/>
                  </a:cubicBezTo>
                  <a:lnTo>
                    <a:pt x="64021" y="258"/>
                  </a:lnTo>
                  <a:cubicBezTo>
                    <a:pt x="64092" y="230"/>
                    <a:pt x="64092" y="145"/>
                    <a:pt x="64021" y="117"/>
                  </a:cubicBezTo>
                  <a:lnTo>
                    <a:pt x="49236" y="33"/>
                  </a:lnTo>
                  <a:lnTo>
                    <a:pt x="45490" y="19"/>
                  </a:lnTo>
                  <a:cubicBezTo>
                    <a:pt x="44878" y="19"/>
                    <a:pt x="44262" y="0"/>
                    <a:pt x="43649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-884700" y="-533550"/>
              <a:ext cx="5828648" cy="1622125"/>
            </a:xfrm>
            <a:custGeom>
              <a:rect b="b" l="l" r="r" t="t"/>
              <a:pathLst>
                <a:path extrusionOk="0" h="6635" w="23841">
                  <a:moveTo>
                    <a:pt x="7957" y="208"/>
                  </a:moveTo>
                  <a:cubicBezTo>
                    <a:pt x="7957" y="222"/>
                    <a:pt x="7957" y="222"/>
                    <a:pt x="7970" y="236"/>
                  </a:cubicBezTo>
                  <a:lnTo>
                    <a:pt x="7970" y="236"/>
                  </a:lnTo>
                  <a:cubicBezTo>
                    <a:pt x="7952" y="235"/>
                    <a:pt x="7945" y="231"/>
                    <a:pt x="7957" y="208"/>
                  </a:cubicBezTo>
                  <a:close/>
                  <a:moveTo>
                    <a:pt x="13096" y="391"/>
                  </a:moveTo>
                  <a:cubicBezTo>
                    <a:pt x="13096" y="391"/>
                    <a:pt x="13096" y="405"/>
                    <a:pt x="13096" y="419"/>
                  </a:cubicBezTo>
                  <a:cubicBezTo>
                    <a:pt x="13096" y="419"/>
                    <a:pt x="13082" y="391"/>
                    <a:pt x="13096" y="391"/>
                  </a:cubicBezTo>
                  <a:close/>
                  <a:moveTo>
                    <a:pt x="10238" y="1194"/>
                  </a:moveTo>
                  <a:cubicBezTo>
                    <a:pt x="10238" y="1194"/>
                    <a:pt x="10232" y="1200"/>
                    <a:pt x="10227" y="1200"/>
                  </a:cubicBezTo>
                  <a:cubicBezTo>
                    <a:pt x="10225" y="1200"/>
                    <a:pt x="10224" y="1198"/>
                    <a:pt x="10224" y="1194"/>
                  </a:cubicBezTo>
                  <a:close/>
                  <a:moveTo>
                    <a:pt x="6323" y="1335"/>
                  </a:moveTo>
                  <a:lnTo>
                    <a:pt x="6337" y="1349"/>
                  </a:lnTo>
                  <a:cubicBezTo>
                    <a:pt x="6337" y="1349"/>
                    <a:pt x="6309" y="1335"/>
                    <a:pt x="6323" y="1335"/>
                  </a:cubicBezTo>
                  <a:close/>
                  <a:moveTo>
                    <a:pt x="8492" y="1447"/>
                  </a:moveTo>
                  <a:cubicBezTo>
                    <a:pt x="8482" y="1457"/>
                    <a:pt x="8465" y="1467"/>
                    <a:pt x="8456" y="1467"/>
                  </a:cubicBezTo>
                  <a:cubicBezTo>
                    <a:pt x="8452" y="1467"/>
                    <a:pt x="8449" y="1465"/>
                    <a:pt x="8449" y="1461"/>
                  </a:cubicBezTo>
                  <a:lnTo>
                    <a:pt x="8449" y="1447"/>
                  </a:lnTo>
                  <a:close/>
                  <a:moveTo>
                    <a:pt x="8126" y="1475"/>
                  </a:moveTo>
                  <a:cubicBezTo>
                    <a:pt x="8140" y="1475"/>
                    <a:pt x="8126" y="1489"/>
                    <a:pt x="8126" y="1489"/>
                  </a:cubicBezTo>
                  <a:cubicBezTo>
                    <a:pt x="8126" y="1489"/>
                    <a:pt x="8111" y="1475"/>
                    <a:pt x="8126" y="1475"/>
                  </a:cubicBezTo>
                  <a:close/>
                  <a:moveTo>
                    <a:pt x="8256" y="1751"/>
                  </a:moveTo>
                  <a:cubicBezTo>
                    <a:pt x="8259" y="1751"/>
                    <a:pt x="8262" y="1752"/>
                    <a:pt x="8266" y="1757"/>
                  </a:cubicBezTo>
                  <a:lnTo>
                    <a:pt x="8252" y="1757"/>
                  </a:lnTo>
                  <a:cubicBezTo>
                    <a:pt x="8252" y="1757"/>
                    <a:pt x="8252" y="1751"/>
                    <a:pt x="8256" y="1751"/>
                  </a:cubicBezTo>
                  <a:close/>
                  <a:moveTo>
                    <a:pt x="17462" y="1806"/>
                  </a:moveTo>
                  <a:cubicBezTo>
                    <a:pt x="17458" y="1810"/>
                    <a:pt x="17455" y="1813"/>
                    <a:pt x="17448" y="1813"/>
                  </a:cubicBezTo>
                  <a:lnTo>
                    <a:pt x="17462" y="1806"/>
                  </a:lnTo>
                  <a:close/>
                  <a:moveTo>
                    <a:pt x="17351" y="1895"/>
                  </a:moveTo>
                  <a:cubicBezTo>
                    <a:pt x="17355" y="1895"/>
                    <a:pt x="17369" y="1915"/>
                    <a:pt x="17367" y="1915"/>
                  </a:cubicBezTo>
                  <a:cubicBezTo>
                    <a:pt x="17366" y="1915"/>
                    <a:pt x="17365" y="1914"/>
                    <a:pt x="17363" y="1912"/>
                  </a:cubicBezTo>
                  <a:lnTo>
                    <a:pt x="17349" y="1912"/>
                  </a:lnTo>
                  <a:lnTo>
                    <a:pt x="17349" y="1898"/>
                  </a:lnTo>
                  <a:cubicBezTo>
                    <a:pt x="17349" y="1896"/>
                    <a:pt x="17350" y="1895"/>
                    <a:pt x="17351" y="1895"/>
                  </a:cubicBezTo>
                  <a:close/>
                  <a:moveTo>
                    <a:pt x="7443" y="2049"/>
                  </a:moveTo>
                  <a:cubicBezTo>
                    <a:pt x="7445" y="2049"/>
                    <a:pt x="7447" y="2050"/>
                    <a:pt x="7450" y="2053"/>
                  </a:cubicBezTo>
                  <a:lnTo>
                    <a:pt x="7436" y="2067"/>
                  </a:lnTo>
                  <a:cubicBezTo>
                    <a:pt x="7436" y="2067"/>
                    <a:pt x="7436" y="2049"/>
                    <a:pt x="7443" y="2049"/>
                  </a:cubicBezTo>
                  <a:close/>
                  <a:moveTo>
                    <a:pt x="8449" y="2391"/>
                  </a:moveTo>
                  <a:cubicBezTo>
                    <a:pt x="8449" y="2403"/>
                    <a:pt x="8449" y="2407"/>
                    <a:pt x="8448" y="2407"/>
                  </a:cubicBezTo>
                  <a:cubicBezTo>
                    <a:pt x="8447" y="2407"/>
                    <a:pt x="8444" y="2399"/>
                    <a:pt x="8435" y="2391"/>
                  </a:cubicBezTo>
                  <a:close/>
                  <a:moveTo>
                    <a:pt x="11477" y="2602"/>
                  </a:moveTo>
                  <a:cubicBezTo>
                    <a:pt x="11477" y="2613"/>
                    <a:pt x="11477" y="2634"/>
                    <a:pt x="11470" y="2634"/>
                  </a:cubicBezTo>
                  <a:cubicBezTo>
                    <a:pt x="11468" y="2634"/>
                    <a:pt x="11466" y="2633"/>
                    <a:pt x="11463" y="2630"/>
                  </a:cubicBezTo>
                  <a:cubicBezTo>
                    <a:pt x="11463" y="2616"/>
                    <a:pt x="11463" y="2602"/>
                    <a:pt x="11477" y="2602"/>
                  </a:cubicBezTo>
                  <a:close/>
                  <a:moveTo>
                    <a:pt x="2775" y="2841"/>
                  </a:moveTo>
                  <a:lnTo>
                    <a:pt x="2775" y="2855"/>
                  </a:lnTo>
                  <a:cubicBezTo>
                    <a:pt x="2775" y="2855"/>
                    <a:pt x="2746" y="2841"/>
                    <a:pt x="2760" y="2841"/>
                  </a:cubicBezTo>
                  <a:close/>
                  <a:moveTo>
                    <a:pt x="17513" y="2850"/>
                  </a:moveTo>
                  <a:cubicBezTo>
                    <a:pt x="17518" y="2850"/>
                    <a:pt x="17518" y="2860"/>
                    <a:pt x="17518" y="2870"/>
                  </a:cubicBezTo>
                  <a:lnTo>
                    <a:pt x="17504" y="2884"/>
                  </a:lnTo>
                  <a:lnTo>
                    <a:pt x="17504" y="2855"/>
                  </a:lnTo>
                  <a:cubicBezTo>
                    <a:pt x="17508" y="2851"/>
                    <a:pt x="17511" y="2850"/>
                    <a:pt x="17513" y="2850"/>
                  </a:cubicBezTo>
                  <a:close/>
                  <a:moveTo>
                    <a:pt x="6225" y="2926"/>
                  </a:moveTo>
                  <a:lnTo>
                    <a:pt x="6225" y="2940"/>
                  </a:lnTo>
                  <a:cubicBezTo>
                    <a:pt x="6225" y="2940"/>
                    <a:pt x="6210" y="2926"/>
                    <a:pt x="6225" y="2926"/>
                  </a:cubicBezTo>
                  <a:close/>
                  <a:moveTo>
                    <a:pt x="16166" y="3539"/>
                  </a:moveTo>
                  <a:cubicBezTo>
                    <a:pt x="16171" y="3539"/>
                    <a:pt x="16176" y="3541"/>
                    <a:pt x="16180" y="3545"/>
                  </a:cubicBezTo>
                  <a:lnTo>
                    <a:pt x="16138" y="3545"/>
                  </a:lnTo>
                  <a:cubicBezTo>
                    <a:pt x="16147" y="3545"/>
                    <a:pt x="16157" y="3539"/>
                    <a:pt x="16166" y="3539"/>
                  </a:cubicBezTo>
                  <a:close/>
                  <a:moveTo>
                    <a:pt x="5887" y="3588"/>
                  </a:moveTo>
                  <a:cubicBezTo>
                    <a:pt x="5873" y="3602"/>
                    <a:pt x="5873" y="3616"/>
                    <a:pt x="5873" y="3616"/>
                  </a:cubicBezTo>
                  <a:cubicBezTo>
                    <a:pt x="5873" y="3602"/>
                    <a:pt x="5873" y="3602"/>
                    <a:pt x="5887" y="3588"/>
                  </a:cubicBezTo>
                  <a:close/>
                  <a:moveTo>
                    <a:pt x="22278" y="3700"/>
                  </a:moveTo>
                  <a:lnTo>
                    <a:pt x="22292" y="3714"/>
                  </a:lnTo>
                  <a:cubicBezTo>
                    <a:pt x="22278" y="3714"/>
                    <a:pt x="22278" y="3700"/>
                    <a:pt x="22278" y="3700"/>
                  </a:cubicBezTo>
                  <a:close/>
                  <a:moveTo>
                    <a:pt x="10914" y="4137"/>
                  </a:moveTo>
                  <a:cubicBezTo>
                    <a:pt x="10914" y="4137"/>
                    <a:pt x="10908" y="4143"/>
                    <a:pt x="10903" y="4143"/>
                  </a:cubicBezTo>
                  <a:cubicBezTo>
                    <a:pt x="10901" y="4143"/>
                    <a:pt x="10900" y="4142"/>
                    <a:pt x="10900" y="4137"/>
                  </a:cubicBezTo>
                  <a:close/>
                  <a:moveTo>
                    <a:pt x="17067" y="4348"/>
                  </a:moveTo>
                  <a:cubicBezTo>
                    <a:pt x="17067" y="4348"/>
                    <a:pt x="17067" y="4362"/>
                    <a:pt x="17067" y="4362"/>
                  </a:cubicBezTo>
                  <a:cubicBezTo>
                    <a:pt x="17067" y="4362"/>
                    <a:pt x="17053" y="4348"/>
                    <a:pt x="17053" y="4348"/>
                  </a:cubicBezTo>
                  <a:close/>
                  <a:moveTo>
                    <a:pt x="11674" y="4418"/>
                  </a:moveTo>
                  <a:lnTo>
                    <a:pt x="11688" y="4433"/>
                  </a:lnTo>
                  <a:cubicBezTo>
                    <a:pt x="11688" y="4433"/>
                    <a:pt x="11688" y="4433"/>
                    <a:pt x="11688" y="4447"/>
                  </a:cubicBezTo>
                  <a:cubicBezTo>
                    <a:pt x="11674" y="4433"/>
                    <a:pt x="11674" y="4433"/>
                    <a:pt x="11674" y="4418"/>
                  </a:cubicBezTo>
                  <a:close/>
                  <a:moveTo>
                    <a:pt x="10646" y="4602"/>
                  </a:moveTo>
                  <a:lnTo>
                    <a:pt x="10660" y="4616"/>
                  </a:lnTo>
                  <a:cubicBezTo>
                    <a:pt x="10660" y="4616"/>
                    <a:pt x="10632" y="4616"/>
                    <a:pt x="10646" y="4602"/>
                  </a:cubicBezTo>
                  <a:close/>
                  <a:moveTo>
                    <a:pt x="6534" y="4827"/>
                  </a:moveTo>
                  <a:cubicBezTo>
                    <a:pt x="6534" y="4827"/>
                    <a:pt x="6548" y="4841"/>
                    <a:pt x="6563" y="4855"/>
                  </a:cubicBezTo>
                  <a:cubicBezTo>
                    <a:pt x="6548" y="4841"/>
                    <a:pt x="6534" y="4841"/>
                    <a:pt x="6520" y="4841"/>
                  </a:cubicBezTo>
                  <a:lnTo>
                    <a:pt x="6534" y="4827"/>
                  </a:lnTo>
                  <a:close/>
                  <a:moveTo>
                    <a:pt x="9111" y="4835"/>
                  </a:moveTo>
                  <a:cubicBezTo>
                    <a:pt x="9125" y="4835"/>
                    <a:pt x="9143" y="4848"/>
                    <a:pt x="9154" y="4869"/>
                  </a:cubicBezTo>
                  <a:cubicBezTo>
                    <a:pt x="9139" y="4869"/>
                    <a:pt x="9111" y="4855"/>
                    <a:pt x="9097" y="4855"/>
                  </a:cubicBezTo>
                  <a:lnTo>
                    <a:pt x="9097" y="4841"/>
                  </a:lnTo>
                  <a:cubicBezTo>
                    <a:pt x="9101" y="4837"/>
                    <a:pt x="9106" y="4835"/>
                    <a:pt x="9111" y="4835"/>
                  </a:cubicBezTo>
                  <a:close/>
                  <a:moveTo>
                    <a:pt x="5112" y="4897"/>
                  </a:moveTo>
                  <a:cubicBezTo>
                    <a:pt x="5126" y="4897"/>
                    <a:pt x="5126" y="4911"/>
                    <a:pt x="5112" y="4911"/>
                  </a:cubicBezTo>
                  <a:lnTo>
                    <a:pt x="5112" y="4897"/>
                  </a:lnTo>
                  <a:close/>
                  <a:moveTo>
                    <a:pt x="18307" y="5165"/>
                  </a:moveTo>
                  <a:cubicBezTo>
                    <a:pt x="18302" y="5170"/>
                    <a:pt x="18297" y="5171"/>
                    <a:pt x="18293" y="5171"/>
                  </a:cubicBezTo>
                  <a:cubicBezTo>
                    <a:pt x="18285" y="5171"/>
                    <a:pt x="18278" y="5165"/>
                    <a:pt x="18278" y="5165"/>
                  </a:cubicBezTo>
                  <a:close/>
                  <a:moveTo>
                    <a:pt x="21278" y="5362"/>
                  </a:moveTo>
                  <a:cubicBezTo>
                    <a:pt x="21306" y="5390"/>
                    <a:pt x="21292" y="5404"/>
                    <a:pt x="21278" y="5418"/>
                  </a:cubicBezTo>
                  <a:cubicBezTo>
                    <a:pt x="21278" y="5404"/>
                    <a:pt x="21278" y="5390"/>
                    <a:pt x="21278" y="5362"/>
                  </a:cubicBezTo>
                  <a:close/>
                  <a:moveTo>
                    <a:pt x="7494" y="1"/>
                  </a:moveTo>
                  <a:cubicBezTo>
                    <a:pt x="7030" y="1"/>
                    <a:pt x="6562" y="91"/>
                    <a:pt x="6196" y="250"/>
                  </a:cubicBezTo>
                  <a:cubicBezTo>
                    <a:pt x="5830" y="405"/>
                    <a:pt x="5337" y="250"/>
                    <a:pt x="4971" y="419"/>
                  </a:cubicBezTo>
                  <a:cubicBezTo>
                    <a:pt x="4953" y="378"/>
                    <a:pt x="4929" y="364"/>
                    <a:pt x="4902" y="364"/>
                  </a:cubicBezTo>
                  <a:cubicBezTo>
                    <a:pt x="4845" y="364"/>
                    <a:pt x="4775" y="428"/>
                    <a:pt x="4718" y="447"/>
                  </a:cubicBezTo>
                  <a:cubicBezTo>
                    <a:pt x="4591" y="560"/>
                    <a:pt x="4436" y="588"/>
                    <a:pt x="4324" y="715"/>
                  </a:cubicBezTo>
                  <a:cubicBezTo>
                    <a:pt x="3957" y="856"/>
                    <a:pt x="3619" y="1025"/>
                    <a:pt x="3296" y="1236"/>
                  </a:cubicBezTo>
                  <a:cubicBezTo>
                    <a:pt x="2986" y="1377"/>
                    <a:pt x="2549" y="1518"/>
                    <a:pt x="2493" y="1842"/>
                  </a:cubicBezTo>
                  <a:cubicBezTo>
                    <a:pt x="2429" y="1781"/>
                    <a:pt x="2380" y="1757"/>
                    <a:pt x="2340" y="1757"/>
                  </a:cubicBezTo>
                  <a:cubicBezTo>
                    <a:pt x="2205" y="1757"/>
                    <a:pt x="2174" y="2028"/>
                    <a:pt x="2000" y="2039"/>
                  </a:cubicBezTo>
                  <a:cubicBezTo>
                    <a:pt x="1972" y="2334"/>
                    <a:pt x="1747" y="2489"/>
                    <a:pt x="1507" y="2602"/>
                  </a:cubicBezTo>
                  <a:cubicBezTo>
                    <a:pt x="1085" y="2799"/>
                    <a:pt x="493" y="2898"/>
                    <a:pt x="662" y="3545"/>
                  </a:cubicBezTo>
                  <a:cubicBezTo>
                    <a:pt x="465" y="3588"/>
                    <a:pt x="324" y="3771"/>
                    <a:pt x="310" y="3968"/>
                  </a:cubicBezTo>
                  <a:cubicBezTo>
                    <a:pt x="268" y="4292"/>
                    <a:pt x="0" y="4785"/>
                    <a:pt x="338" y="5038"/>
                  </a:cubicBezTo>
                  <a:cubicBezTo>
                    <a:pt x="409" y="5235"/>
                    <a:pt x="507" y="5503"/>
                    <a:pt x="733" y="5545"/>
                  </a:cubicBezTo>
                  <a:cubicBezTo>
                    <a:pt x="944" y="5644"/>
                    <a:pt x="1141" y="5742"/>
                    <a:pt x="1338" y="5869"/>
                  </a:cubicBezTo>
                  <a:cubicBezTo>
                    <a:pt x="1487" y="6060"/>
                    <a:pt x="1749" y="6196"/>
                    <a:pt x="1983" y="6196"/>
                  </a:cubicBezTo>
                  <a:cubicBezTo>
                    <a:pt x="2059" y="6196"/>
                    <a:pt x="2132" y="6182"/>
                    <a:pt x="2197" y="6151"/>
                  </a:cubicBezTo>
                  <a:cubicBezTo>
                    <a:pt x="2202" y="6156"/>
                    <a:pt x="2212" y="6158"/>
                    <a:pt x="2225" y="6158"/>
                  </a:cubicBezTo>
                  <a:cubicBezTo>
                    <a:pt x="2281" y="6158"/>
                    <a:pt x="2392" y="6112"/>
                    <a:pt x="2380" y="6066"/>
                  </a:cubicBezTo>
                  <a:cubicBezTo>
                    <a:pt x="2437" y="6066"/>
                    <a:pt x="2507" y="6052"/>
                    <a:pt x="2563" y="6010"/>
                  </a:cubicBezTo>
                  <a:cubicBezTo>
                    <a:pt x="2639" y="6013"/>
                    <a:pt x="2715" y="6015"/>
                    <a:pt x="2791" y="6015"/>
                  </a:cubicBezTo>
                  <a:cubicBezTo>
                    <a:pt x="3569" y="6015"/>
                    <a:pt x="4387" y="5833"/>
                    <a:pt x="5183" y="5756"/>
                  </a:cubicBezTo>
                  <a:cubicBezTo>
                    <a:pt x="5286" y="5701"/>
                    <a:pt x="5393" y="5681"/>
                    <a:pt x="5500" y="5681"/>
                  </a:cubicBezTo>
                  <a:cubicBezTo>
                    <a:pt x="5770" y="5681"/>
                    <a:pt x="6043" y="5807"/>
                    <a:pt x="6273" y="5807"/>
                  </a:cubicBezTo>
                  <a:cubicBezTo>
                    <a:pt x="6325" y="5807"/>
                    <a:pt x="6375" y="5800"/>
                    <a:pt x="6422" y="5784"/>
                  </a:cubicBezTo>
                  <a:cubicBezTo>
                    <a:pt x="6436" y="5770"/>
                    <a:pt x="6436" y="5756"/>
                    <a:pt x="6464" y="5742"/>
                  </a:cubicBezTo>
                  <a:cubicBezTo>
                    <a:pt x="6536" y="5751"/>
                    <a:pt x="6608" y="5755"/>
                    <a:pt x="6679" y="5755"/>
                  </a:cubicBezTo>
                  <a:cubicBezTo>
                    <a:pt x="7065" y="5755"/>
                    <a:pt x="7433" y="5638"/>
                    <a:pt x="7802" y="5531"/>
                  </a:cubicBezTo>
                  <a:cubicBezTo>
                    <a:pt x="7901" y="5549"/>
                    <a:pt x="8001" y="5557"/>
                    <a:pt x="8099" y="5557"/>
                  </a:cubicBezTo>
                  <a:cubicBezTo>
                    <a:pt x="8513" y="5557"/>
                    <a:pt x="8920" y="5426"/>
                    <a:pt x="9320" y="5426"/>
                  </a:cubicBezTo>
                  <a:cubicBezTo>
                    <a:pt x="9406" y="5426"/>
                    <a:pt x="9491" y="5432"/>
                    <a:pt x="9576" y="5446"/>
                  </a:cubicBezTo>
                  <a:cubicBezTo>
                    <a:pt x="9678" y="5516"/>
                    <a:pt x="9783" y="5538"/>
                    <a:pt x="9890" y="5538"/>
                  </a:cubicBezTo>
                  <a:cubicBezTo>
                    <a:pt x="10079" y="5538"/>
                    <a:pt x="10275" y="5469"/>
                    <a:pt x="10471" y="5469"/>
                  </a:cubicBezTo>
                  <a:cubicBezTo>
                    <a:pt x="10501" y="5469"/>
                    <a:pt x="10531" y="5471"/>
                    <a:pt x="10562" y="5475"/>
                  </a:cubicBezTo>
                  <a:cubicBezTo>
                    <a:pt x="10576" y="5482"/>
                    <a:pt x="10604" y="5485"/>
                    <a:pt x="10630" y="5485"/>
                  </a:cubicBezTo>
                  <a:cubicBezTo>
                    <a:pt x="10657" y="5485"/>
                    <a:pt x="10681" y="5482"/>
                    <a:pt x="10688" y="5475"/>
                  </a:cubicBezTo>
                  <a:lnTo>
                    <a:pt x="10688" y="5475"/>
                  </a:lnTo>
                  <a:lnTo>
                    <a:pt x="10674" y="5489"/>
                  </a:lnTo>
                  <a:cubicBezTo>
                    <a:pt x="10815" y="5489"/>
                    <a:pt x="10942" y="5263"/>
                    <a:pt x="10984" y="5151"/>
                  </a:cubicBezTo>
                  <a:cubicBezTo>
                    <a:pt x="11266" y="4968"/>
                    <a:pt x="11449" y="4658"/>
                    <a:pt x="11815" y="4517"/>
                  </a:cubicBezTo>
                  <a:cubicBezTo>
                    <a:pt x="12181" y="4475"/>
                    <a:pt x="12547" y="4235"/>
                    <a:pt x="12927" y="4207"/>
                  </a:cubicBezTo>
                  <a:cubicBezTo>
                    <a:pt x="13223" y="4235"/>
                    <a:pt x="14040" y="4179"/>
                    <a:pt x="14012" y="4517"/>
                  </a:cubicBezTo>
                  <a:cubicBezTo>
                    <a:pt x="14040" y="4559"/>
                    <a:pt x="14082" y="4587"/>
                    <a:pt x="14138" y="4602"/>
                  </a:cubicBezTo>
                  <a:cubicBezTo>
                    <a:pt x="14167" y="4735"/>
                    <a:pt x="14279" y="4816"/>
                    <a:pt x="14401" y="4816"/>
                  </a:cubicBezTo>
                  <a:cubicBezTo>
                    <a:pt x="14459" y="4816"/>
                    <a:pt x="14520" y="4798"/>
                    <a:pt x="14575" y="4756"/>
                  </a:cubicBezTo>
                  <a:lnTo>
                    <a:pt x="14631" y="4756"/>
                  </a:lnTo>
                  <a:cubicBezTo>
                    <a:pt x="14954" y="4875"/>
                    <a:pt x="15252" y="5075"/>
                    <a:pt x="15589" y="5075"/>
                  </a:cubicBezTo>
                  <a:cubicBezTo>
                    <a:pt x="15693" y="5075"/>
                    <a:pt x="15800" y="5056"/>
                    <a:pt x="15913" y="5010"/>
                  </a:cubicBezTo>
                  <a:cubicBezTo>
                    <a:pt x="16152" y="5221"/>
                    <a:pt x="16082" y="5432"/>
                    <a:pt x="16504" y="5545"/>
                  </a:cubicBezTo>
                  <a:cubicBezTo>
                    <a:pt x="17037" y="5705"/>
                    <a:pt x="17643" y="5913"/>
                    <a:pt x="18261" y="5913"/>
                  </a:cubicBezTo>
                  <a:cubicBezTo>
                    <a:pt x="18459" y="5913"/>
                    <a:pt x="18658" y="5892"/>
                    <a:pt x="18856" y="5841"/>
                  </a:cubicBezTo>
                  <a:cubicBezTo>
                    <a:pt x="18892" y="5836"/>
                    <a:pt x="18928" y="5834"/>
                    <a:pt x="18964" y="5834"/>
                  </a:cubicBezTo>
                  <a:cubicBezTo>
                    <a:pt x="19366" y="5834"/>
                    <a:pt x="19779" y="6102"/>
                    <a:pt x="20180" y="6193"/>
                  </a:cubicBezTo>
                  <a:cubicBezTo>
                    <a:pt x="20255" y="6175"/>
                    <a:pt x="20330" y="6167"/>
                    <a:pt x="20405" y="6167"/>
                  </a:cubicBezTo>
                  <a:cubicBezTo>
                    <a:pt x="20683" y="6167"/>
                    <a:pt x="20960" y="6266"/>
                    <a:pt x="21229" y="6266"/>
                  </a:cubicBezTo>
                  <a:cubicBezTo>
                    <a:pt x="21336" y="6266"/>
                    <a:pt x="21441" y="6251"/>
                    <a:pt x="21545" y="6207"/>
                  </a:cubicBezTo>
                  <a:lnTo>
                    <a:pt x="21545" y="6207"/>
                  </a:lnTo>
                  <a:cubicBezTo>
                    <a:pt x="21501" y="6287"/>
                    <a:pt x="21825" y="6357"/>
                    <a:pt x="22039" y="6357"/>
                  </a:cubicBezTo>
                  <a:cubicBezTo>
                    <a:pt x="22162" y="6357"/>
                    <a:pt x="22248" y="6334"/>
                    <a:pt x="22207" y="6277"/>
                  </a:cubicBezTo>
                  <a:cubicBezTo>
                    <a:pt x="22264" y="6268"/>
                    <a:pt x="22289" y="6214"/>
                    <a:pt x="22342" y="6214"/>
                  </a:cubicBezTo>
                  <a:cubicBezTo>
                    <a:pt x="22368" y="6214"/>
                    <a:pt x="22401" y="6226"/>
                    <a:pt x="22447" y="6263"/>
                  </a:cubicBezTo>
                  <a:cubicBezTo>
                    <a:pt x="22366" y="6344"/>
                    <a:pt x="22401" y="6392"/>
                    <a:pt x="22456" y="6392"/>
                  </a:cubicBezTo>
                  <a:cubicBezTo>
                    <a:pt x="22497" y="6392"/>
                    <a:pt x="22549" y="6366"/>
                    <a:pt x="22573" y="6305"/>
                  </a:cubicBezTo>
                  <a:cubicBezTo>
                    <a:pt x="22580" y="6304"/>
                    <a:pt x="22586" y="6303"/>
                    <a:pt x="22593" y="6303"/>
                  </a:cubicBezTo>
                  <a:cubicBezTo>
                    <a:pt x="22656" y="6303"/>
                    <a:pt x="22689" y="6397"/>
                    <a:pt x="22748" y="6397"/>
                  </a:cubicBezTo>
                  <a:cubicBezTo>
                    <a:pt x="22766" y="6397"/>
                    <a:pt x="22787" y="6387"/>
                    <a:pt x="22813" y="6362"/>
                  </a:cubicBezTo>
                  <a:lnTo>
                    <a:pt x="22954" y="6489"/>
                  </a:lnTo>
                  <a:lnTo>
                    <a:pt x="22855" y="6489"/>
                  </a:lnTo>
                  <a:cubicBezTo>
                    <a:pt x="22943" y="6584"/>
                    <a:pt x="23067" y="6635"/>
                    <a:pt x="23192" y="6635"/>
                  </a:cubicBezTo>
                  <a:cubicBezTo>
                    <a:pt x="23287" y="6635"/>
                    <a:pt x="23381" y="6606"/>
                    <a:pt x="23461" y="6545"/>
                  </a:cubicBezTo>
                  <a:cubicBezTo>
                    <a:pt x="23461" y="6474"/>
                    <a:pt x="23601" y="6517"/>
                    <a:pt x="23587" y="6446"/>
                  </a:cubicBezTo>
                  <a:cubicBezTo>
                    <a:pt x="23615" y="6404"/>
                    <a:pt x="23630" y="6362"/>
                    <a:pt x="23658" y="6334"/>
                  </a:cubicBezTo>
                  <a:cubicBezTo>
                    <a:pt x="23714" y="6291"/>
                    <a:pt x="23742" y="6235"/>
                    <a:pt x="23742" y="6165"/>
                  </a:cubicBezTo>
                  <a:cubicBezTo>
                    <a:pt x="23784" y="6108"/>
                    <a:pt x="23841" y="5897"/>
                    <a:pt x="23770" y="5855"/>
                  </a:cubicBezTo>
                  <a:cubicBezTo>
                    <a:pt x="23827" y="5728"/>
                    <a:pt x="23813" y="5601"/>
                    <a:pt x="23742" y="5489"/>
                  </a:cubicBezTo>
                  <a:lnTo>
                    <a:pt x="23742" y="5418"/>
                  </a:lnTo>
                  <a:cubicBezTo>
                    <a:pt x="23742" y="5292"/>
                    <a:pt x="23686" y="5179"/>
                    <a:pt x="23587" y="5108"/>
                  </a:cubicBezTo>
                  <a:cubicBezTo>
                    <a:pt x="23545" y="4954"/>
                    <a:pt x="23742" y="4672"/>
                    <a:pt x="23573" y="4616"/>
                  </a:cubicBezTo>
                  <a:cubicBezTo>
                    <a:pt x="23482" y="4407"/>
                    <a:pt x="23487" y="4174"/>
                    <a:pt x="23243" y="4174"/>
                  </a:cubicBezTo>
                  <a:cubicBezTo>
                    <a:pt x="23223" y="4174"/>
                    <a:pt x="23202" y="4176"/>
                    <a:pt x="23179" y="4179"/>
                  </a:cubicBezTo>
                  <a:lnTo>
                    <a:pt x="23193" y="4193"/>
                  </a:lnTo>
                  <a:cubicBezTo>
                    <a:pt x="23151" y="4165"/>
                    <a:pt x="23094" y="4179"/>
                    <a:pt x="23066" y="4123"/>
                  </a:cubicBezTo>
                  <a:cubicBezTo>
                    <a:pt x="23080" y="3799"/>
                    <a:pt x="23432" y="3447"/>
                    <a:pt x="23249" y="3137"/>
                  </a:cubicBezTo>
                  <a:cubicBezTo>
                    <a:pt x="23151" y="3010"/>
                    <a:pt x="23320" y="2743"/>
                    <a:pt x="23151" y="2715"/>
                  </a:cubicBezTo>
                  <a:cubicBezTo>
                    <a:pt x="23165" y="2517"/>
                    <a:pt x="23249" y="2377"/>
                    <a:pt x="23094" y="2250"/>
                  </a:cubicBezTo>
                  <a:cubicBezTo>
                    <a:pt x="23080" y="2123"/>
                    <a:pt x="22968" y="2025"/>
                    <a:pt x="22925" y="1912"/>
                  </a:cubicBezTo>
                  <a:cubicBezTo>
                    <a:pt x="22925" y="1842"/>
                    <a:pt x="22982" y="1743"/>
                    <a:pt x="22883" y="1701"/>
                  </a:cubicBezTo>
                  <a:cubicBezTo>
                    <a:pt x="22911" y="1419"/>
                    <a:pt x="22869" y="1137"/>
                    <a:pt x="22756" y="870"/>
                  </a:cubicBezTo>
                  <a:cubicBezTo>
                    <a:pt x="22749" y="711"/>
                    <a:pt x="22696" y="656"/>
                    <a:pt x="22617" y="656"/>
                  </a:cubicBezTo>
                  <a:cubicBezTo>
                    <a:pt x="22443" y="656"/>
                    <a:pt x="22143" y="920"/>
                    <a:pt x="21915" y="920"/>
                  </a:cubicBezTo>
                  <a:cubicBezTo>
                    <a:pt x="21879" y="920"/>
                    <a:pt x="21845" y="913"/>
                    <a:pt x="21813" y="898"/>
                  </a:cubicBezTo>
                  <a:cubicBezTo>
                    <a:pt x="21659" y="767"/>
                    <a:pt x="21467" y="699"/>
                    <a:pt x="21274" y="699"/>
                  </a:cubicBezTo>
                  <a:cubicBezTo>
                    <a:pt x="21114" y="699"/>
                    <a:pt x="20954" y="746"/>
                    <a:pt x="20813" y="842"/>
                  </a:cubicBezTo>
                  <a:cubicBezTo>
                    <a:pt x="20794" y="839"/>
                    <a:pt x="20775" y="838"/>
                    <a:pt x="20756" y="838"/>
                  </a:cubicBezTo>
                  <a:cubicBezTo>
                    <a:pt x="20659" y="838"/>
                    <a:pt x="20557" y="868"/>
                    <a:pt x="20475" y="926"/>
                  </a:cubicBezTo>
                  <a:cubicBezTo>
                    <a:pt x="20405" y="912"/>
                    <a:pt x="20334" y="905"/>
                    <a:pt x="20264" y="905"/>
                  </a:cubicBezTo>
                  <a:cubicBezTo>
                    <a:pt x="20194" y="905"/>
                    <a:pt x="20123" y="912"/>
                    <a:pt x="20053" y="926"/>
                  </a:cubicBezTo>
                  <a:cubicBezTo>
                    <a:pt x="19715" y="602"/>
                    <a:pt x="18926" y="799"/>
                    <a:pt x="18504" y="631"/>
                  </a:cubicBezTo>
                  <a:cubicBezTo>
                    <a:pt x="18067" y="405"/>
                    <a:pt x="17645" y="405"/>
                    <a:pt x="17194" y="391"/>
                  </a:cubicBezTo>
                  <a:cubicBezTo>
                    <a:pt x="17146" y="347"/>
                    <a:pt x="17052" y="331"/>
                    <a:pt x="16930" y="331"/>
                  </a:cubicBezTo>
                  <a:cubicBezTo>
                    <a:pt x="16595" y="331"/>
                    <a:pt x="16056" y="455"/>
                    <a:pt x="15744" y="455"/>
                  </a:cubicBezTo>
                  <a:cubicBezTo>
                    <a:pt x="15702" y="455"/>
                    <a:pt x="15664" y="452"/>
                    <a:pt x="15631" y="447"/>
                  </a:cubicBezTo>
                  <a:cubicBezTo>
                    <a:pt x="15494" y="371"/>
                    <a:pt x="15341" y="332"/>
                    <a:pt x="15189" y="332"/>
                  </a:cubicBezTo>
                  <a:cubicBezTo>
                    <a:pt x="15060" y="332"/>
                    <a:pt x="14931" y="361"/>
                    <a:pt x="14814" y="419"/>
                  </a:cubicBezTo>
                  <a:cubicBezTo>
                    <a:pt x="14759" y="430"/>
                    <a:pt x="14704" y="435"/>
                    <a:pt x="14649" y="435"/>
                  </a:cubicBezTo>
                  <a:cubicBezTo>
                    <a:pt x="14304" y="435"/>
                    <a:pt x="13961" y="248"/>
                    <a:pt x="13573" y="248"/>
                  </a:cubicBezTo>
                  <a:cubicBezTo>
                    <a:pt x="13551" y="248"/>
                    <a:pt x="13528" y="249"/>
                    <a:pt x="13505" y="250"/>
                  </a:cubicBezTo>
                  <a:cubicBezTo>
                    <a:pt x="13473" y="250"/>
                    <a:pt x="13440" y="249"/>
                    <a:pt x="13408" y="249"/>
                  </a:cubicBezTo>
                  <a:cubicBezTo>
                    <a:pt x="12969" y="249"/>
                    <a:pt x="12518" y="308"/>
                    <a:pt x="12073" y="308"/>
                  </a:cubicBezTo>
                  <a:cubicBezTo>
                    <a:pt x="11877" y="308"/>
                    <a:pt x="11683" y="297"/>
                    <a:pt x="11491" y="264"/>
                  </a:cubicBezTo>
                  <a:cubicBezTo>
                    <a:pt x="11322" y="250"/>
                    <a:pt x="11153" y="222"/>
                    <a:pt x="10998" y="180"/>
                  </a:cubicBezTo>
                  <a:cubicBezTo>
                    <a:pt x="10835" y="79"/>
                    <a:pt x="10619" y="45"/>
                    <a:pt x="10379" y="45"/>
                  </a:cubicBezTo>
                  <a:cubicBezTo>
                    <a:pt x="9850" y="45"/>
                    <a:pt x="9200" y="211"/>
                    <a:pt x="8714" y="211"/>
                  </a:cubicBezTo>
                  <a:cubicBezTo>
                    <a:pt x="8676" y="211"/>
                    <a:pt x="8640" y="210"/>
                    <a:pt x="8604" y="208"/>
                  </a:cubicBezTo>
                  <a:cubicBezTo>
                    <a:pt x="8281" y="66"/>
                    <a:pt x="7889" y="1"/>
                    <a:pt x="7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" name="Google Shape;200;p14"/>
            <p:cNvGrpSpPr/>
            <p:nvPr/>
          </p:nvGrpSpPr>
          <p:grpSpPr>
            <a:xfrm>
              <a:off x="7537648" y="152389"/>
              <a:ext cx="1453944" cy="1056118"/>
              <a:chOff x="7490123" y="32464"/>
              <a:chExt cx="1453944" cy="1056118"/>
            </a:xfrm>
          </p:grpSpPr>
          <p:sp>
            <p:nvSpPr>
              <p:cNvPr id="201" name="Google Shape;201;p14"/>
              <p:cNvSpPr/>
              <p:nvPr/>
            </p:nvSpPr>
            <p:spPr>
              <a:xfrm>
                <a:off x="8685740" y="32464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4"/>
              <p:cNvSpPr/>
              <p:nvPr/>
            </p:nvSpPr>
            <p:spPr>
              <a:xfrm>
                <a:off x="7697226" y="448300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8500038" y="840626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4"/>
              <p:cNvSpPr/>
              <p:nvPr/>
            </p:nvSpPr>
            <p:spPr>
              <a:xfrm>
                <a:off x="7490123" y="74374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4"/>
              <p:cNvSpPr/>
              <p:nvPr/>
            </p:nvSpPr>
            <p:spPr>
              <a:xfrm>
                <a:off x="8035849" y="21930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8487988" y="283612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4"/>
              <p:cNvSpPr/>
              <p:nvPr/>
            </p:nvSpPr>
            <p:spPr>
              <a:xfrm>
                <a:off x="8272003" y="568868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4"/>
              <p:cNvSpPr/>
              <p:nvPr/>
            </p:nvSpPr>
            <p:spPr>
              <a:xfrm>
                <a:off x="8756453" y="601386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9" name="Google Shape;209;p14"/>
          <p:cNvSpPr txBox="1"/>
          <p:nvPr>
            <p:ph type="title"/>
          </p:nvPr>
        </p:nvSpPr>
        <p:spPr>
          <a:xfrm>
            <a:off x="1949400" y="4261250"/>
            <a:ext cx="5245200" cy="5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1" type="subTitle"/>
          </p:nvPr>
        </p:nvSpPr>
        <p:spPr>
          <a:xfrm>
            <a:off x="1949400" y="2056125"/>
            <a:ext cx="5245200" cy="19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5"/>
          <p:cNvGrpSpPr/>
          <p:nvPr/>
        </p:nvGrpSpPr>
        <p:grpSpPr>
          <a:xfrm>
            <a:off x="-531195" y="17"/>
            <a:ext cx="10668345" cy="7822988"/>
            <a:chOff x="-531195" y="13"/>
            <a:chExt cx="10668345" cy="5867388"/>
          </a:xfrm>
        </p:grpSpPr>
        <p:sp>
          <p:nvSpPr>
            <p:cNvPr id="213" name="Google Shape;213;p15"/>
            <p:cNvSpPr/>
            <p:nvPr/>
          </p:nvSpPr>
          <p:spPr>
            <a:xfrm flipH="1">
              <a:off x="8423990" y="13"/>
              <a:ext cx="1713160" cy="5143470"/>
            </a:xfrm>
            <a:custGeom>
              <a:rect b="b" l="l" r="r" t="t"/>
              <a:pathLst>
                <a:path extrusionOk="0" h="34656" w="33966">
                  <a:moveTo>
                    <a:pt x="17335" y="3591"/>
                  </a:moveTo>
                  <a:lnTo>
                    <a:pt x="17321" y="3605"/>
                  </a:lnTo>
                  <a:lnTo>
                    <a:pt x="17279" y="3591"/>
                  </a:lnTo>
                  <a:close/>
                  <a:moveTo>
                    <a:pt x="860" y="3817"/>
                  </a:moveTo>
                  <a:lnTo>
                    <a:pt x="860" y="3831"/>
                  </a:lnTo>
                  <a:lnTo>
                    <a:pt x="789" y="3817"/>
                  </a:lnTo>
                  <a:close/>
                  <a:moveTo>
                    <a:pt x="31319" y="4492"/>
                  </a:moveTo>
                  <a:cubicBezTo>
                    <a:pt x="31305" y="4492"/>
                    <a:pt x="31290" y="4507"/>
                    <a:pt x="31276" y="4507"/>
                  </a:cubicBezTo>
                  <a:lnTo>
                    <a:pt x="31262" y="4507"/>
                  </a:lnTo>
                  <a:cubicBezTo>
                    <a:pt x="31276" y="4507"/>
                    <a:pt x="31290" y="4492"/>
                    <a:pt x="31319" y="4492"/>
                  </a:cubicBezTo>
                  <a:close/>
                  <a:moveTo>
                    <a:pt x="4288" y="5311"/>
                  </a:moveTo>
                  <a:lnTo>
                    <a:pt x="4288" y="5311"/>
                  </a:lnTo>
                  <a:cubicBezTo>
                    <a:pt x="4282" y="5315"/>
                    <a:pt x="4282" y="5323"/>
                    <a:pt x="4282" y="5323"/>
                  </a:cubicBezTo>
                  <a:lnTo>
                    <a:pt x="4239" y="5323"/>
                  </a:lnTo>
                  <a:lnTo>
                    <a:pt x="4288" y="5311"/>
                  </a:lnTo>
                  <a:close/>
                  <a:moveTo>
                    <a:pt x="23109" y="5732"/>
                  </a:moveTo>
                  <a:cubicBezTo>
                    <a:pt x="23081" y="5732"/>
                    <a:pt x="23039" y="5732"/>
                    <a:pt x="23010" y="5746"/>
                  </a:cubicBezTo>
                  <a:lnTo>
                    <a:pt x="23010" y="5732"/>
                  </a:lnTo>
                  <a:close/>
                  <a:moveTo>
                    <a:pt x="8112" y="5957"/>
                  </a:moveTo>
                  <a:lnTo>
                    <a:pt x="8394" y="6013"/>
                  </a:lnTo>
                  <a:cubicBezTo>
                    <a:pt x="8295" y="5999"/>
                    <a:pt x="8196" y="5985"/>
                    <a:pt x="8098" y="5971"/>
                  </a:cubicBezTo>
                  <a:lnTo>
                    <a:pt x="8112" y="5957"/>
                  </a:lnTo>
                  <a:close/>
                  <a:moveTo>
                    <a:pt x="26418" y="8520"/>
                  </a:moveTo>
                  <a:lnTo>
                    <a:pt x="26474" y="8534"/>
                  </a:lnTo>
                  <a:lnTo>
                    <a:pt x="26418" y="8534"/>
                  </a:lnTo>
                  <a:lnTo>
                    <a:pt x="26418" y="8520"/>
                  </a:lnTo>
                  <a:close/>
                  <a:moveTo>
                    <a:pt x="8281" y="9055"/>
                  </a:moveTo>
                  <a:lnTo>
                    <a:pt x="8225" y="9069"/>
                  </a:lnTo>
                  <a:lnTo>
                    <a:pt x="8196" y="9055"/>
                  </a:lnTo>
                  <a:close/>
                  <a:moveTo>
                    <a:pt x="22011" y="9717"/>
                  </a:moveTo>
                  <a:lnTo>
                    <a:pt x="22053" y="9731"/>
                  </a:lnTo>
                  <a:lnTo>
                    <a:pt x="22011" y="9731"/>
                  </a:lnTo>
                  <a:lnTo>
                    <a:pt x="22011" y="9717"/>
                  </a:lnTo>
                  <a:close/>
                  <a:moveTo>
                    <a:pt x="2930" y="9759"/>
                  </a:moveTo>
                  <a:lnTo>
                    <a:pt x="2930" y="9773"/>
                  </a:lnTo>
                  <a:lnTo>
                    <a:pt x="2859" y="9759"/>
                  </a:lnTo>
                  <a:close/>
                  <a:moveTo>
                    <a:pt x="21109" y="10252"/>
                  </a:moveTo>
                  <a:lnTo>
                    <a:pt x="21109" y="10252"/>
                  </a:lnTo>
                  <a:cubicBezTo>
                    <a:pt x="21123" y="10266"/>
                    <a:pt x="21152" y="10294"/>
                    <a:pt x="21180" y="10308"/>
                  </a:cubicBezTo>
                  <a:cubicBezTo>
                    <a:pt x="21152" y="10294"/>
                    <a:pt x="21123" y="10280"/>
                    <a:pt x="21109" y="10252"/>
                  </a:cubicBezTo>
                  <a:close/>
                  <a:moveTo>
                    <a:pt x="1620" y="10632"/>
                  </a:moveTo>
                  <a:lnTo>
                    <a:pt x="1620" y="10646"/>
                  </a:lnTo>
                  <a:lnTo>
                    <a:pt x="1592" y="10632"/>
                  </a:lnTo>
                  <a:close/>
                  <a:moveTo>
                    <a:pt x="13618" y="13420"/>
                  </a:moveTo>
                  <a:lnTo>
                    <a:pt x="13604" y="13448"/>
                  </a:lnTo>
                  <a:cubicBezTo>
                    <a:pt x="13562" y="13434"/>
                    <a:pt x="13491" y="13434"/>
                    <a:pt x="13435" y="13420"/>
                  </a:cubicBezTo>
                  <a:close/>
                  <a:moveTo>
                    <a:pt x="4183" y="13646"/>
                  </a:moveTo>
                  <a:lnTo>
                    <a:pt x="4183" y="13660"/>
                  </a:lnTo>
                  <a:lnTo>
                    <a:pt x="4141" y="13660"/>
                  </a:lnTo>
                  <a:lnTo>
                    <a:pt x="4183" y="13646"/>
                  </a:lnTo>
                  <a:close/>
                  <a:moveTo>
                    <a:pt x="6830" y="14237"/>
                  </a:moveTo>
                  <a:lnTo>
                    <a:pt x="6830" y="14251"/>
                  </a:lnTo>
                  <a:lnTo>
                    <a:pt x="6816" y="14237"/>
                  </a:lnTo>
                  <a:close/>
                  <a:moveTo>
                    <a:pt x="12984" y="14462"/>
                  </a:moveTo>
                  <a:lnTo>
                    <a:pt x="12984" y="14476"/>
                  </a:lnTo>
                  <a:lnTo>
                    <a:pt x="12914" y="14462"/>
                  </a:lnTo>
                  <a:close/>
                  <a:moveTo>
                    <a:pt x="17551" y="14569"/>
                  </a:moveTo>
                  <a:cubicBezTo>
                    <a:pt x="17616" y="14584"/>
                    <a:pt x="17645" y="14606"/>
                    <a:pt x="17645" y="14617"/>
                  </a:cubicBezTo>
                  <a:cubicBezTo>
                    <a:pt x="17617" y="14599"/>
                    <a:pt x="17583" y="14580"/>
                    <a:pt x="17551" y="14569"/>
                  </a:cubicBezTo>
                  <a:close/>
                  <a:moveTo>
                    <a:pt x="10027" y="15589"/>
                  </a:moveTo>
                  <a:cubicBezTo>
                    <a:pt x="10013" y="15589"/>
                    <a:pt x="9999" y="15603"/>
                    <a:pt x="9985" y="15617"/>
                  </a:cubicBezTo>
                  <a:lnTo>
                    <a:pt x="9858" y="15589"/>
                  </a:lnTo>
                  <a:close/>
                  <a:moveTo>
                    <a:pt x="30305" y="15716"/>
                  </a:moveTo>
                  <a:lnTo>
                    <a:pt x="30361" y="15730"/>
                  </a:lnTo>
                  <a:lnTo>
                    <a:pt x="30305" y="15730"/>
                  </a:lnTo>
                  <a:lnTo>
                    <a:pt x="30305" y="15716"/>
                  </a:lnTo>
                  <a:close/>
                  <a:moveTo>
                    <a:pt x="20138" y="16223"/>
                  </a:moveTo>
                  <a:lnTo>
                    <a:pt x="20138" y="16237"/>
                  </a:lnTo>
                  <a:lnTo>
                    <a:pt x="20110" y="16237"/>
                  </a:lnTo>
                  <a:lnTo>
                    <a:pt x="20138" y="16223"/>
                  </a:lnTo>
                  <a:close/>
                  <a:moveTo>
                    <a:pt x="19180" y="18504"/>
                  </a:moveTo>
                  <a:lnTo>
                    <a:pt x="19279" y="18518"/>
                  </a:lnTo>
                  <a:lnTo>
                    <a:pt x="19180" y="18518"/>
                  </a:lnTo>
                  <a:lnTo>
                    <a:pt x="19180" y="18504"/>
                  </a:lnTo>
                  <a:close/>
                  <a:moveTo>
                    <a:pt x="21842" y="18645"/>
                  </a:moveTo>
                  <a:cubicBezTo>
                    <a:pt x="21842" y="18659"/>
                    <a:pt x="21842" y="18673"/>
                    <a:pt x="21828" y="18687"/>
                  </a:cubicBezTo>
                  <a:lnTo>
                    <a:pt x="21715" y="18673"/>
                  </a:lnTo>
                  <a:lnTo>
                    <a:pt x="21842" y="18645"/>
                  </a:lnTo>
                  <a:close/>
                  <a:moveTo>
                    <a:pt x="5450" y="20011"/>
                  </a:moveTo>
                  <a:lnTo>
                    <a:pt x="5394" y="20025"/>
                  </a:lnTo>
                  <a:cubicBezTo>
                    <a:pt x="5394" y="20025"/>
                    <a:pt x="5394" y="20011"/>
                    <a:pt x="5394" y="20011"/>
                  </a:cubicBezTo>
                  <a:close/>
                  <a:moveTo>
                    <a:pt x="12027" y="20461"/>
                  </a:moveTo>
                  <a:lnTo>
                    <a:pt x="12027" y="20489"/>
                  </a:lnTo>
                  <a:lnTo>
                    <a:pt x="11942" y="20475"/>
                  </a:lnTo>
                  <a:lnTo>
                    <a:pt x="12027" y="20461"/>
                  </a:lnTo>
                  <a:close/>
                  <a:moveTo>
                    <a:pt x="11308" y="21165"/>
                  </a:moveTo>
                  <a:cubicBezTo>
                    <a:pt x="11379" y="21165"/>
                    <a:pt x="11463" y="21165"/>
                    <a:pt x="11576" y="21179"/>
                  </a:cubicBezTo>
                  <a:lnTo>
                    <a:pt x="11576" y="21207"/>
                  </a:lnTo>
                  <a:cubicBezTo>
                    <a:pt x="11492" y="21207"/>
                    <a:pt x="11393" y="21193"/>
                    <a:pt x="11308" y="21165"/>
                  </a:cubicBezTo>
                  <a:close/>
                  <a:moveTo>
                    <a:pt x="19124" y="21222"/>
                  </a:moveTo>
                  <a:lnTo>
                    <a:pt x="19124" y="21236"/>
                  </a:lnTo>
                  <a:lnTo>
                    <a:pt x="19082" y="21236"/>
                  </a:lnTo>
                  <a:lnTo>
                    <a:pt x="19082" y="21222"/>
                  </a:lnTo>
                  <a:close/>
                  <a:moveTo>
                    <a:pt x="10238" y="21531"/>
                  </a:moveTo>
                  <a:lnTo>
                    <a:pt x="10238" y="21541"/>
                  </a:lnTo>
                  <a:lnTo>
                    <a:pt x="10210" y="21531"/>
                  </a:lnTo>
                  <a:close/>
                  <a:moveTo>
                    <a:pt x="20405" y="21883"/>
                  </a:moveTo>
                  <a:lnTo>
                    <a:pt x="20448" y="21897"/>
                  </a:lnTo>
                  <a:lnTo>
                    <a:pt x="20405" y="21897"/>
                  </a:lnTo>
                  <a:lnTo>
                    <a:pt x="20405" y="21883"/>
                  </a:lnTo>
                  <a:close/>
                  <a:moveTo>
                    <a:pt x="14688" y="22517"/>
                  </a:moveTo>
                  <a:lnTo>
                    <a:pt x="14758" y="22531"/>
                  </a:lnTo>
                  <a:lnTo>
                    <a:pt x="14688" y="22531"/>
                  </a:lnTo>
                  <a:lnTo>
                    <a:pt x="14688" y="22517"/>
                  </a:lnTo>
                  <a:close/>
                  <a:moveTo>
                    <a:pt x="22588" y="23123"/>
                  </a:moveTo>
                  <a:lnTo>
                    <a:pt x="22588" y="23151"/>
                  </a:lnTo>
                  <a:lnTo>
                    <a:pt x="22546" y="23123"/>
                  </a:lnTo>
                  <a:close/>
                  <a:moveTo>
                    <a:pt x="20462" y="24024"/>
                  </a:moveTo>
                  <a:cubicBezTo>
                    <a:pt x="20559" y="24038"/>
                    <a:pt x="20671" y="24038"/>
                    <a:pt x="20810" y="24052"/>
                  </a:cubicBezTo>
                  <a:lnTo>
                    <a:pt x="20810" y="24052"/>
                  </a:lnTo>
                  <a:lnTo>
                    <a:pt x="20800" y="24094"/>
                  </a:lnTo>
                  <a:cubicBezTo>
                    <a:pt x="20687" y="24080"/>
                    <a:pt x="20574" y="24052"/>
                    <a:pt x="20462" y="24024"/>
                  </a:cubicBezTo>
                  <a:close/>
                  <a:moveTo>
                    <a:pt x="19434" y="28530"/>
                  </a:moveTo>
                  <a:lnTo>
                    <a:pt x="19434" y="28544"/>
                  </a:lnTo>
                  <a:lnTo>
                    <a:pt x="19420" y="28544"/>
                  </a:lnTo>
                  <a:lnTo>
                    <a:pt x="19434" y="28530"/>
                  </a:lnTo>
                  <a:close/>
                  <a:moveTo>
                    <a:pt x="12136" y="29697"/>
                  </a:moveTo>
                  <a:cubicBezTo>
                    <a:pt x="12205" y="29697"/>
                    <a:pt x="12275" y="29707"/>
                    <a:pt x="12345" y="29725"/>
                  </a:cubicBezTo>
                  <a:lnTo>
                    <a:pt x="12345" y="29725"/>
                  </a:lnTo>
                  <a:cubicBezTo>
                    <a:pt x="12336" y="29746"/>
                    <a:pt x="12336" y="29757"/>
                    <a:pt x="12336" y="29769"/>
                  </a:cubicBezTo>
                  <a:cubicBezTo>
                    <a:pt x="12153" y="29769"/>
                    <a:pt x="12027" y="29755"/>
                    <a:pt x="11900" y="29741"/>
                  </a:cubicBezTo>
                  <a:cubicBezTo>
                    <a:pt x="11975" y="29711"/>
                    <a:pt x="12055" y="29697"/>
                    <a:pt x="12136" y="29697"/>
                  </a:cubicBezTo>
                  <a:close/>
                  <a:moveTo>
                    <a:pt x="8351" y="31586"/>
                  </a:moveTo>
                  <a:cubicBezTo>
                    <a:pt x="8351" y="31586"/>
                    <a:pt x="8351" y="31614"/>
                    <a:pt x="8351" y="31614"/>
                  </a:cubicBezTo>
                  <a:lnTo>
                    <a:pt x="8253" y="31586"/>
                  </a:lnTo>
                  <a:close/>
                  <a:moveTo>
                    <a:pt x="14942" y="32402"/>
                  </a:moveTo>
                  <a:cubicBezTo>
                    <a:pt x="14942" y="32417"/>
                    <a:pt x="14927" y="32431"/>
                    <a:pt x="14927" y="32445"/>
                  </a:cubicBezTo>
                  <a:cubicBezTo>
                    <a:pt x="14885" y="32431"/>
                    <a:pt x="14843" y="32417"/>
                    <a:pt x="14801" y="32402"/>
                  </a:cubicBezTo>
                  <a:close/>
                  <a:moveTo>
                    <a:pt x="466" y="0"/>
                  </a:moveTo>
                  <a:cubicBezTo>
                    <a:pt x="494" y="127"/>
                    <a:pt x="733" y="282"/>
                    <a:pt x="57" y="395"/>
                  </a:cubicBezTo>
                  <a:lnTo>
                    <a:pt x="1" y="747"/>
                  </a:lnTo>
                  <a:lnTo>
                    <a:pt x="1" y="15040"/>
                  </a:lnTo>
                  <a:cubicBezTo>
                    <a:pt x="1409" y="15237"/>
                    <a:pt x="1761" y="15533"/>
                    <a:pt x="1479" y="15899"/>
                  </a:cubicBezTo>
                  <a:lnTo>
                    <a:pt x="1479" y="16068"/>
                  </a:lnTo>
                  <a:lnTo>
                    <a:pt x="1451" y="16251"/>
                  </a:lnTo>
                  <a:cubicBezTo>
                    <a:pt x="972" y="16659"/>
                    <a:pt x="902" y="17096"/>
                    <a:pt x="1001" y="17532"/>
                  </a:cubicBezTo>
                  <a:lnTo>
                    <a:pt x="944" y="17617"/>
                  </a:lnTo>
                  <a:cubicBezTo>
                    <a:pt x="1494" y="18278"/>
                    <a:pt x="57" y="18912"/>
                    <a:pt x="1339" y="19574"/>
                  </a:cubicBezTo>
                  <a:cubicBezTo>
                    <a:pt x="2353" y="20067"/>
                    <a:pt x="1831" y="20546"/>
                    <a:pt x="1691" y="21024"/>
                  </a:cubicBezTo>
                  <a:cubicBezTo>
                    <a:pt x="2817" y="20855"/>
                    <a:pt x="2057" y="20503"/>
                    <a:pt x="3169" y="20320"/>
                  </a:cubicBezTo>
                  <a:lnTo>
                    <a:pt x="3169" y="20320"/>
                  </a:lnTo>
                  <a:cubicBezTo>
                    <a:pt x="3366" y="20785"/>
                    <a:pt x="2564" y="21264"/>
                    <a:pt x="4014" y="21729"/>
                  </a:cubicBezTo>
                  <a:lnTo>
                    <a:pt x="3986" y="21982"/>
                  </a:lnTo>
                  <a:cubicBezTo>
                    <a:pt x="3254" y="22095"/>
                    <a:pt x="2099" y="22095"/>
                    <a:pt x="1902" y="22334"/>
                  </a:cubicBezTo>
                  <a:cubicBezTo>
                    <a:pt x="1846" y="22404"/>
                    <a:pt x="1888" y="22475"/>
                    <a:pt x="2198" y="22531"/>
                  </a:cubicBezTo>
                  <a:lnTo>
                    <a:pt x="1775" y="23080"/>
                  </a:lnTo>
                  <a:cubicBezTo>
                    <a:pt x="1733" y="23207"/>
                    <a:pt x="1803" y="23334"/>
                    <a:pt x="2212" y="23446"/>
                  </a:cubicBezTo>
                  <a:lnTo>
                    <a:pt x="2212" y="24080"/>
                  </a:lnTo>
                  <a:cubicBezTo>
                    <a:pt x="1888" y="24643"/>
                    <a:pt x="2803" y="25179"/>
                    <a:pt x="3141" y="25728"/>
                  </a:cubicBezTo>
                  <a:lnTo>
                    <a:pt x="2662" y="26375"/>
                  </a:lnTo>
                  <a:lnTo>
                    <a:pt x="3451" y="26404"/>
                  </a:lnTo>
                  <a:lnTo>
                    <a:pt x="3479" y="26587"/>
                  </a:lnTo>
                  <a:lnTo>
                    <a:pt x="3071" y="26756"/>
                  </a:lnTo>
                  <a:cubicBezTo>
                    <a:pt x="2789" y="26812"/>
                    <a:pt x="2803" y="26882"/>
                    <a:pt x="3071" y="26939"/>
                  </a:cubicBezTo>
                  <a:cubicBezTo>
                    <a:pt x="3071" y="27108"/>
                    <a:pt x="2916" y="27263"/>
                    <a:pt x="2817" y="27432"/>
                  </a:cubicBezTo>
                  <a:cubicBezTo>
                    <a:pt x="2592" y="27812"/>
                    <a:pt x="2268" y="28192"/>
                    <a:pt x="2845" y="28586"/>
                  </a:cubicBezTo>
                  <a:cubicBezTo>
                    <a:pt x="2888" y="28629"/>
                    <a:pt x="2944" y="28657"/>
                    <a:pt x="3000" y="28685"/>
                  </a:cubicBezTo>
                  <a:cubicBezTo>
                    <a:pt x="3521" y="29192"/>
                    <a:pt x="3747" y="29699"/>
                    <a:pt x="2184" y="30135"/>
                  </a:cubicBezTo>
                  <a:cubicBezTo>
                    <a:pt x="4366" y="30614"/>
                    <a:pt x="3155" y="31177"/>
                    <a:pt x="3423" y="31712"/>
                  </a:cubicBezTo>
                  <a:cubicBezTo>
                    <a:pt x="3155" y="31952"/>
                    <a:pt x="2803" y="32177"/>
                    <a:pt x="2958" y="32445"/>
                  </a:cubicBezTo>
                  <a:lnTo>
                    <a:pt x="2972" y="32614"/>
                  </a:lnTo>
                  <a:cubicBezTo>
                    <a:pt x="2690" y="32966"/>
                    <a:pt x="3211" y="33318"/>
                    <a:pt x="3789" y="33656"/>
                  </a:cubicBezTo>
                  <a:lnTo>
                    <a:pt x="3944" y="33909"/>
                  </a:lnTo>
                  <a:lnTo>
                    <a:pt x="3873" y="34092"/>
                  </a:lnTo>
                  <a:cubicBezTo>
                    <a:pt x="4268" y="34289"/>
                    <a:pt x="3817" y="34472"/>
                    <a:pt x="3606" y="34656"/>
                  </a:cubicBezTo>
                  <a:lnTo>
                    <a:pt x="24644" y="34656"/>
                  </a:lnTo>
                  <a:cubicBezTo>
                    <a:pt x="24573" y="34191"/>
                    <a:pt x="25066" y="33726"/>
                    <a:pt x="24531" y="33247"/>
                  </a:cubicBezTo>
                  <a:cubicBezTo>
                    <a:pt x="24461" y="33163"/>
                    <a:pt x="24362" y="33107"/>
                    <a:pt x="24264" y="33078"/>
                  </a:cubicBezTo>
                  <a:cubicBezTo>
                    <a:pt x="24235" y="33064"/>
                    <a:pt x="24221" y="33036"/>
                    <a:pt x="24221" y="33008"/>
                  </a:cubicBezTo>
                  <a:cubicBezTo>
                    <a:pt x="24447" y="32388"/>
                    <a:pt x="23109" y="31769"/>
                    <a:pt x="23869" y="31163"/>
                  </a:cubicBezTo>
                  <a:cubicBezTo>
                    <a:pt x="23883" y="30938"/>
                    <a:pt x="23714" y="30713"/>
                    <a:pt x="24306" y="30530"/>
                  </a:cubicBezTo>
                  <a:cubicBezTo>
                    <a:pt x="24728" y="30417"/>
                    <a:pt x="24334" y="30290"/>
                    <a:pt x="24306" y="30163"/>
                  </a:cubicBezTo>
                  <a:lnTo>
                    <a:pt x="24348" y="29164"/>
                  </a:lnTo>
                  <a:cubicBezTo>
                    <a:pt x="24728" y="29093"/>
                    <a:pt x="25263" y="29037"/>
                    <a:pt x="24771" y="28896"/>
                  </a:cubicBezTo>
                  <a:cubicBezTo>
                    <a:pt x="24588" y="28629"/>
                    <a:pt x="25334" y="28417"/>
                    <a:pt x="25658" y="28178"/>
                  </a:cubicBezTo>
                  <a:cubicBezTo>
                    <a:pt x="25404" y="28023"/>
                    <a:pt x="24813" y="27882"/>
                    <a:pt x="25221" y="27713"/>
                  </a:cubicBezTo>
                  <a:cubicBezTo>
                    <a:pt x="24503" y="27544"/>
                    <a:pt x="25517" y="27333"/>
                    <a:pt x="24785" y="27164"/>
                  </a:cubicBezTo>
                  <a:cubicBezTo>
                    <a:pt x="24503" y="27051"/>
                    <a:pt x="24278" y="26925"/>
                    <a:pt x="24419" y="26798"/>
                  </a:cubicBezTo>
                  <a:cubicBezTo>
                    <a:pt x="24024" y="26488"/>
                    <a:pt x="25038" y="26150"/>
                    <a:pt x="23616" y="25869"/>
                  </a:cubicBezTo>
                  <a:cubicBezTo>
                    <a:pt x="23236" y="25587"/>
                    <a:pt x="24081" y="25333"/>
                    <a:pt x="23517" y="25052"/>
                  </a:cubicBezTo>
                  <a:cubicBezTo>
                    <a:pt x="24165" y="24812"/>
                    <a:pt x="24165" y="24573"/>
                    <a:pt x="23531" y="24320"/>
                  </a:cubicBezTo>
                  <a:cubicBezTo>
                    <a:pt x="23574" y="24052"/>
                    <a:pt x="23517" y="23770"/>
                    <a:pt x="23109" y="23503"/>
                  </a:cubicBezTo>
                  <a:cubicBezTo>
                    <a:pt x="23161" y="23499"/>
                    <a:pt x="23223" y="23497"/>
                    <a:pt x="23291" y="23497"/>
                  </a:cubicBezTo>
                  <a:cubicBezTo>
                    <a:pt x="23432" y="23497"/>
                    <a:pt x="23595" y="23503"/>
                    <a:pt x="23732" y="23503"/>
                  </a:cubicBezTo>
                  <a:cubicBezTo>
                    <a:pt x="23978" y="23503"/>
                    <a:pt x="24140" y="23484"/>
                    <a:pt x="23940" y="23376"/>
                  </a:cubicBezTo>
                  <a:cubicBezTo>
                    <a:pt x="23574" y="23179"/>
                    <a:pt x="23081" y="22968"/>
                    <a:pt x="22644" y="22756"/>
                  </a:cubicBezTo>
                  <a:cubicBezTo>
                    <a:pt x="22827" y="22475"/>
                    <a:pt x="22926" y="22193"/>
                    <a:pt x="22588" y="21912"/>
                  </a:cubicBezTo>
                  <a:cubicBezTo>
                    <a:pt x="22546" y="21883"/>
                    <a:pt x="22560" y="21869"/>
                    <a:pt x="22644" y="21855"/>
                  </a:cubicBezTo>
                  <a:cubicBezTo>
                    <a:pt x="23362" y="21757"/>
                    <a:pt x="23264" y="21616"/>
                    <a:pt x="23179" y="21461"/>
                  </a:cubicBezTo>
                  <a:cubicBezTo>
                    <a:pt x="23039" y="21222"/>
                    <a:pt x="22912" y="20982"/>
                    <a:pt x="23574" y="20771"/>
                  </a:cubicBezTo>
                  <a:lnTo>
                    <a:pt x="23517" y="20658"/>
                  </a:lnTo>
                  <a:cubicBezTo>
                    <a:pt x="23757" y="20489"/>
                    <a:pt x="24658" y="20447"/>
                    <a:pt x="25179" y="20334"/>
                  </a:cubicBezTo>
                  <a:cubicBezTo>
                    <a:pt x="25728" y="20278"/>
                    <a:pt x="26334" y="20222"/>
                    <a:pt x="26812" y="20137"/>
                  </a:cubicBezTo>
                  <a:cubicBezTo>
                    <a:pt x="27207" y="20081"/>
                    <a:pt x="27235" y="19884"/>
                    <a:pt x="26770" y="19884"/>
                  </a:cubicBezTo>
                  <a:cubicBezTo>
                    <a:pt x="26598" y="19888"/>
                    <a:pt x="26450" y="19889"/>
                    <a:pt x="26323" y="19889"/>
                  </a:cubicBezTo>
                  <a:cubicBezTo>
                    <a:pt x="25025" y="19889"/>
                    <a:pt x="25929" y="19706"/>
                    <a:pt x="26108" y="19616"/>
                  </a:cubicBezTo>
                  <a:cubicBezTo>
                    <a:pt x="26460" y="19461"/>
                    <a:pt x="26728" y="19321"/>
                    <a:pt x="26179" y="19152"/>
                  </a:cubicBezTo>
                  <a:cubicBezTo>
                    <a:pt x="26137" y="19123"/>
                    <a:pt x="26179" y="19109"/>
                    <a:pt x="26277" y="19095"/>
                  </a:cubicBezTo>
                  <a:lnTo>
                    <a:pt x="26193" y="19011"/>
                  </a:lnTo>
                  <a:lnTo>
                    <a:pt x="26249" y="18912"/>
                  </a:lnTo>
                  <a:cubicBezTo>
                    <a:pt x="26812" y="18659"/>
                    <a:pt x="27179" y="18405"/>
                    <a:pt x="27122" y="18110"/>
                  </a:cubicBezTo>
                  <a:lnTo>
                    <a:pt x="27122" y="18110"/>
                  </a:lnTo>
                  <a:cubicBezTo>
                    <a:pt x="26432" y="18349"/>
                    <a:pt x="25714" y="18602"/>
                    <a:pt x="25784" y="18898"/>
                  </a:cubicBezTo>
                  <a:lnTo>
                    <a:pt x="24911" y="18884"/>
                  </a:lnTo>
                  <a:cubicBezTo>
                    <a:pt x="25348" y="18743"/>
                    <a:pt x="25432" y="18616"/>
                    <a:pt x="24475" y="18518"/>
                  </a:cubicBezTo>
                  <a:cubicBezTo>
                    <a:pt x="24588" y="18377"/>
                    <a:pt x="24221" y="18180"/>
                    <a:pt x="25376" y="18166"/>
                  </a:cubicBezTo>
                  <a:cubicBezTo>
                    <a:pt x="26601" y="18067"/>
                    <a:pt x="26179" y="17828"/>
                    <a:pt x="26263" y="17631"/>
                  </a:cubicBezTo>
                  <a:lnTo>
                    <a:pt x="26263" y="17462"/>
                  </a:lnTo>
                  <a:lnTo>
                    <a:pt x="26714" y="17462"/>
                  </a:lnTo>
                  <a:lnTo>
                    <a:pt x="26855" y="17307"/>
                  </a:lnTo>
                  <a:cubicBezTo>
                    <a:pt x="27010" y="17251"/>
                    <a:pt x="27179" y="17180"/>
                    <a:pt x="27333" y="17096"/>
                  </a:cubicBezTo>
                  <a:cubicBezTo>
                    <a:pt x="27376" y="17039"/>
                    <a:pt x="27432" y="16969"/>
                    <a:pt x="27150" y="16913"/>
                  </a:cubicBezTo>
                  <a:cubicBezTo>
                    <a:pt x="27193" y="16772"/>
                    <a:pt x="26545" y="16673"/>
                    <a:pt x="26291" y="16546"/>
                  </a:cubicBezTo>
                  <a:cubicBezTo>
                    <a:pt x="26672" y="16434"/>
                    <a:pt x="26672" y="16307"/>
                    <a:pt x="26291" y="16180"/>
                  </a:cubicBezTo>
                  <a:lnTo>
                    <a:pt x="26291" y="15997"/>
                  </a:lnTo>
                  <a:lnTo>
                    <a:pt x="26334" y="15997"/>
                  </a:lnTo>
                  <a:cubicBezTo>
                    <a:pt x="27038" y="15997"/>
                    <a:pt x="27235" y="15871"/>
                    <a:pt x="27615" y="15786"/>
                  </a:cubicBezTo>
                  <a:cubicBezTo>
                    <a:pt x="27700" y="15842"/>
                    <a:pt x="27784" y="15885"/>
                    <a:pt x="27883" y="15913"/>
                  </a:cubicBezTo>
                  <a:cubicBezTo>
                    <a:pt x="27967" y="15927"/>
                    <a:pt x="28052" y="15927"/>
                    <a:pt x="28136" y="15941"/>
                  </a:cubicBezTo>
                  <a:lnTo>
                    <a:pt x="28066" y="16110"/>
                  </a:lnTo>
                  <a:lnTo>
                    <a:pt x="28066" y="16110"/>
                  </a:lnTo>
                  <a:lnTo>
                    <a:pt x="28742" y="16054"/>
                  </a:lnTo>
                  <a:cubicBezTo>
                    <a:pt x="28953" y="16138"/>
                    <a:pt x="29178" y="16208"/>
                    <a:pt x="29418" y="16237"/>
                  </a:cubicBezTo>
                  <a:lnTo>
                    <a:pt x="30262" y="16251"/>
                  </a:lnTo>
                  <a:lnTo>
                    <a:pt x="30319" y="16265"/>
                  </a:lnTo>
                  <a:lnTo>
                    <a:pt x="30713" y="16265"/>
                  </a:lnTo>
                  <a:lnTo>
                    <a:pt x="30685" y="15702"/>
                  </a:lnTo>
                  <a:lnTo>
                    <a:pt x="30699" y="14800"/>
                  </a:lnTo>
                  <a:lnTo>
                    <a:pt x="30812" y="14293"/>
                  </a:lnTo>
                  <a:cubicBezTo>
                    <a:pt x="31488" y="14096"/>
                    <a:pt x="30938" y="13829"/>
                    <a:pt x="31657" y="13646"/>
                  </a:cubicBezTo>
                  <a:lnTo>
                    <a:pt x="32107" y="13575"/>
                  </a:lnTo>
                  <a:lnTo>
                    <a:pt x="32501" y="13575"/>
                  </a:lnTo>
                  <a:lnTo>
                    <a:pt x="32501" y="13026"/>
                  </a:lnTo>
                  <a:lnTo>
                    <a:pt x="32572" y="12674"/>
                  </a:lnTo>
                  <a:cubicBezTo>
                    <a:pt x="33431" y="12223"/>
                    <a:pt x="33346" y="11759"/>
                    <a:pt x="32741" y="11280"/>
                  </a:cubicBezTo>
                  <a:cubicBezTo>
                    <a:pt x="32713" y="11252"/>
                    <a:pt x="32685" y="11224"/>
                    <a:pt x="32656" y="11209"/>
                  </a:cubicBezTo>
                  <a:cubicBezTo>
                    <a:pt x="33051" y="10928"/>
                    <a:pt x="31628" y="10731"/>
                    <a:pt x="31685" y="10477"/>
                  </a:cubicBezTo>
                  <a:cubicBezTo>
                    <a:pt x="31797" y="10350"/>
                    <a:pt x="31769" y="10224"/>
                    <a:pt x="31361" y="10097"/>
                  </a:cubicBezTo>
                  <a:lnTo>
                    <a:pt x="31671" y="9562"/>
                  </a:lnTo>
                  <a:lnTo>
                    <a:pt x="31713" y="9210"/>
                  </a:lnTo>
                  <a:lnTo>
                    <a:pt x="31811" y="9041"/>
                  </a:lnTo>
                  <a:cubicBezTo>
                    <a:pt x="31846" y="9042"/>
                    <a:pt x="31879" y="9042"/>
                    <a:pt x="31911" y="9042"/>
                  </a:cubicBezTo>
                  <a:cubicBezTo>
                    <a:pt x="32490" y="9042"/>
                    <a:pt x="32652" y="8926"/>
                    <a:pt x="33079" y="8886"/>
                  </a:cubicBezTo>
                  <a:cubicBezTo>
                    <a:pt x="33145" y="8889"/>
                    <a:pt x="33212" y="8891"/>
                    <a:pt x="33278" y="8891"/>
                  </a:cubicBezTo>
                  <a:cubicBezTo>
                    <a:pt x="33507" y="8891"/>
                    <a:pt x="33737" y="8870"/>
                    <a:pt x="33966" y="8816"/>
                  </a:cubicBezTo>
                  <a:cubicBezTo>
                    <a:pt x="33487" y="8647"/>
                    <a:pt x="33487" y="8478"/>
                    <a:pt x="33529" y="8295"/>
                  </a:cubicBezTo>
                  <a:cubicBezTo>
                    <a:pt x="33561" y="8188"/>
                    <a:pt x="33417" y="8138"/>
                    <a:pt x="33065" y="8138"/>
                  </a:cubicBezTo>
                  <a:cubicBezTo>
                    <a:pt x="32951" y="8138"/>
                    <a:pt x="32815" y="8143"/>
                    <a:pt x="32656" y="8154"/>
                  </a:cubicBezTo>
                  <a:cubicBezTo>
                    <a:pt x="32670" y="7900"/>
                    <a:pt x="32586" y="7619"/>
                    <a:pt x="33459" y="7436"/>
                  </a:cubicBezTo>
                  <a:lnTo>
                    <a:pt x="33529" y="7084"/>
                  </a:lnTo>
                  <a:lnTo>
                    <a:pt x="33586" y="6816"/>
                  </a:lnTo>
                  <a:lnTo>
                    <a:pt x="33473" y="5830"/>
                  </a:lnTo>
                  <a:lnTo>
                    <a:pt x="33628" y="5816"/>
                  </a:lnTo>
                  <a:lnTo>
                    <a:pt x="32727" y="4887"/>
                  </a:lnTo>
                  <a:lnTo>
                    <a:pt x="32304" y="4521"/>
                  </a:lnTo>
                  <a:cubicBezTo>
                    <a:pt x="33191" y="4408"/>
                    <a:pt x="32642" y="4197"/>
                    <a:pt x="32473" y="4070"/>
                  </a:cubicBezTo>
                  <a:cubicBezTo>
                    <a:pt x="32408" y="4026"/>
                    <a:pt x="32333" y="4010"/>
                    <a:pt x="32258" y="4010"/>
                  </a:cubicBezTo>
                  <a:cubicBezTo>
                    <a:pt x="32090" y="4010"/>
                    <a:pt x="31922" y="4092"/>
                    <a:pt x="31854" y="4140"/>
                  </a:cubicBezTo>
                  <a:lnTo>
                    <a:pt x="30995" y="4042"/>
                  </a:lnTo>
                  <a:cubicBezTo>
                    <a:pt x="30924" y="4014"/>
                    <a:pt x="30896" y="3986"/>
                    <a:pt x="30910" y="3971"/>
                  </a:cubicBezTo>
                  <a:lnTo>
                    <a:pt x="30854" y="3943"/>
                  </a:lnTo>
                  <a:cubicBezTo>
                    <a:pt x="30713" y="3817"/>
                    <a:pt x="32994" y="3662"/>
                    <a:pt x="30544" y="3577"/>
                  </a:cubicBezTo>
                  <a:lnTo>
                    <a:pt x="30051" y="3577"/>
                  </a:lnTo>
                  <a:cubicBezTo>
                    <a:pt x="29924" y="3563"/>
                    <a:pt x="29784" y="3563"/>
                    <a:pt x="29643" y="3563"/>
                  </a:cubicBezTo>
                  <a:cubicBezTo>
                    <a:pt x="29585" y="3547"/>
                    <a:pt x="29523" y="3540"/>
                    <a:pt x="29461" y="3540"/>
                  </a:cubicBezTo>
                  <a:cubicBezTo>
                    <a:pt x="29417" y="3540"/>
                    <a:pt x="29374" y="3543"/>
                    <a:pt x="29333" y="3549"/>
                  </a:cubicBezTo>
                  <a:cubicBezTo>
                    <a:pt x="29164" y="3352"/>
                    <a:pt x="29446" y="3169"/>
                    <a:pt x="28868" y="2986"/>
                  </a:cubicBezTo>
                  <a:lnTo>
                    <a:pt x="28235" y="2634"/>
                  </a:lnTo>
                  <a:cubicBezTo>
                    <a:pt x="28122" y="2634"/>
                    <a:pt x="28009" y="2620"/>
                    <a:pt x="27897" y="2620"/>
                  </a:cubicBezTo>
                  <a:lnTo>
                    <a:pt x="27474" y="2408"/>
                  </a:lnTo>
                  <a:lnTo>
                    <a:pt x="27911" y="2070"/>
                  </a:lnTo>
                  <a:cubicBezTo>
                    <a:pt x="26531" y="2070"/>
                    <a:pt x="26897" y="1690"/>
                    <a:pt x="25714" y="1648"/>
                  </a:cubicBezTo>
                  <a:lnTo>
                    <a:pt x="25221" y="1732"/>
                  </a:lnTo>
                  <a:cubicBezTo>
                    <a:pt x="24785" y="1648"/>
                    <a:pt x="24334" y="1606"/>
                    <a:pt x="23883" y="1606"/>
                  </a:cubicBezTo>
                  <a:cubicBezTo>
                    <a:pt x="23193" y="1366"/>
                    <a:pt x="22391" y="1113"/>
                    <a:pt x="22236" y="831"/>
                  </a:cubicBezTo>
                  <a:cubicBezTo>
                    <a:pt x="22109" y="817"/>
                    <a:pt x="22067" y="803"/>
                    <a:pt x="22109" y="775"/>
                  </a:cubicBezTo>
                  <a:cubicBezTo>
                    <a:pt x="21771" y="536"/>
                    <a:pt x="21433" y="310"/>
                    <a:pt x="21447" y="71"/>
                  </a:cubicBezTo>
                  <a:cubicBezTo>
                    <a:pt x="21419" y="57"/>
                    <a:pt x="21377" y="29"/>
                    <a:pt x="21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flipH="1" rot="5400000">
              <a:off x="1097597" y="2903597"/>
              <a:ext cx="1866217" cy="4061389"/>
            </a:xfrm>
            <a:custGeom>
              <a:rect b="b" l="l" r="r" t="t"/>
              <a:pathLst>
                <a:path extrusionOk="0" h="24425" w="23335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" name="Google Shape;215;p15"/>
            <p:cNvGrpSpPr/>
            <p:nvPr/>
          </p:nvGrpSpPr>
          <p:grpSpPr>
            <a:xfrm>
              <a:off x="7589594" y="273549"/>
              <a:ext cx="1259074" cy="602001"/>
              <a:chOff x="6467194" y="257549"/>
              <a:chExt cx="1259074" cy="602001"/>
            </a:xfrm>
          </p:grpSpPr>
          <p:sp>
            <p:nvSpPr>
              <p:cNvPr id="216" name="Google Shape;216;p15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" name="Google Shape;220;p15"/>
            <p:cNvSpPr/>
            <p:nvPr/>
          </p:nvSpPr>
          <p:spPr>
            <a:xfrm>
              <a:off x="-531195" y="4608575"/>
              <a:ext cx="5279555" cy="387028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5"/>
          <p:cNvSpPr txBox="1"/>
          <p:nvPr>
            <p:ph idx="1" type="body"/>
          </p:nvPr>
        </p:nvSpPr>
        <p:spPr>
          <a:xfrm>
            <a:off x="4748375" y="1408167"/>
            <a:ext cx="3675600" cy="46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2" name="Google Shape;222;p15"/>
          <p:cNvSpPr txBox="1"/>
          <p:nvPr>
            <p:ph idx="2" type="body"/>
          </p:nvPr>
        </p:nvSpPr>
        <p:spPr>
          <a:xfrm>
            <a:off x="720000" y="1408167"/>
            <a:ext cx="3675600" cy="46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3" name="Google Shape;223;p15"/>
          <p:cNvSpPr txBox="1"/>
          <p:nvPr>
            <p:ph type="title"/>
          </p:nvPr>
        </p:nvSpPr>
        <p:spPr>
          <a:xfrm>
            <a:off x="720000" y="516800"/>
            <a:ext cx="62121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6"/>
          <p:cNvGrpSpPr/>
          <p:nvPr/>
        </p:nvGrpSpPr>
        <p:grpSpPr>
          <a:xfrm>
            <a:off x="-999842" y="-101590"/>
            <a:ext cx="13700978" cy="8009993"/>
            <a:chOff x="-999842" y="-76195"/>
            <a:chExt cx="13700978" cy="6007645"/>
          </a:xfrm>
        </p:grpSpPr>
        <p:sp>
          <p:nvSpPr>
            <p:cNvPr id="226" name="Google Shape;226;p16"/>
            <p:cNvSpPr/>
            <p:nvPr/>
          </p:nvSpPr>
          <p:spPr>
            <a:xfrm rot="5400000">
              <a:off x="457004" y="2936754"/>
              <a:ext cx="1537850" cy="4451543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 rot="10800000">
              <a:off x="8218982" y="-76195"/>
              <a:ext cx="1866217" cy="4061389"/>
            </a:xfrm>
            <a:custGeom>
              <a:rect b="b" l="l" r="r" t="t"/>
              <a:pathLst>
                <a:path extrusionOk="0" h="24425" w="23335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8" name="Google Shape;228;p16"/>
            <p:cNvGrpSpPr/>
            <p:nvPr/>
          </p:nvGrpSpPr>
          <p:grpSpPr>
            <a:xfrm>
              <a:off x="294819" y="4393599"/>
              <a:ext cx="1259074" cy="602001"/>
              <a:chOff x="6467194" y="257549"/>
              <a:chExt cx="1259074" cy="602001"/>
            </a:xfrm>
          </p:grpSpPr>
          <p:sp>
            <p:nvSpPr>
              <p:cNvPr id="229" name="Google Shape;229;p16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3" name="Google Shape;233;p16"/>
            <p:cNvSpPr/>
            <p:nvPr/>
          </p:nvSpPr>
          <p:spPr>
            <a:xfrm>
              <a:off x="7421580" y="592775"/>
              <a:ext cx="5279555" cy="387028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16"/>
          <p:cNvSpPr txBox="1"/>
          <p:nvPr>
            <p:ph idx="1" type="body"/>
          </p:nvPr>
        </p:nvSpPr>
        <p:spPr>
          <a:xfrm>
            <a:off x="4748375" y="1408167"/>
            <a:ext cx="3675600" cy="46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5" name="Google Shape;235;p16"/>
          <p:cNvSpPr txBox="1"/>
          <p:nvPr>
            <p:ph idx="2" type="body"/>
          </p:nvPr>
        </p:nvSpPr>
        <p:spPr>
          <a:xfrm>
            <a:off x="720000" y="1408167"/>
            <a:ext cx="3675600" cy="46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6" name="Google Shape;236;p16"/>
          <p:cNvSpPr txBox="1"/>
          <p:nvPr>
            <p:ph type="title"/>
          </p:nvPr>
        </p:nvSpPr>
        <p:spPr>
          <a:xfrm>
            <a:off x="720000" y="516800"/>
            <a:ext cx="62121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3_1_2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>
            <p:ph hasCustomPrompt="1" type="title"/>
          </p:nvPr>
        </p:nvSpPr>
        <p:spPr>
          <a:xfrm>
            <a:off x="824750" y="2893050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7"/>
          <p:cNvSpPr txBox="1"/>
          <p:nvPr>
            <p:ph idx="1" type="subTitle"/>
          </p:nvPr>
        </p:nvSpPr>
        <p:spPr>
          <a:xfrm>
            <a:off x="1719525" y="2601567"/>
            <a:ext cx="2852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40" name="Google Shape;240;p17"/>
          <p:cNvSpPr txBox="1"/>
          <p:nvPr>
            <p:ph idx="2" type="subTitle"/>
          </p:nvPr>
        </p:nvSpPr>
        <p:spPr>
          <a:xfrm>
            <a:off x="1719525" y="3050295"/>
            <a:ext cx="28524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41" name="Google Shape;241;p17"/>
          <p:cNvSpPr txBox="1"/>
          <p:nvPr>
            <p:ph hasCustomPrompt="1" idx="3" type="title"/>
          </p:nvPr>
        </p:nvSpPr>
        <p:spPr>
          <a:xfrm>
            <a:off x="824747" y="4685664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17"/>
          <p:cNvSpPr txBox="1"/>
          <p:nvPr>
            <p:ph idx="4" type="subTitle"/>
          </p:nvPr>
        </p:nvSpPr>
        <p:spPr>
          <a:xfrm>
            <a:off x="1719525" y="4394155"/>
            <a:ext cx="28524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43" name="Google Shape;243;p17"/>
          <p:cNvSpPr txBox="1"/>
          <p:nvPr>
            <p:ph idx="5" type="subTitle"/>
          </p:nvPr>
        </p:nvSpPr>
        <p:spPr>
          <a:xfrm>
            <a:off x="1719525" y="4842876"/>
            <a:ext cx="28524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44" name="Google Shape;244;p17"/>
          <p:cNvSpPr txBox="1"/>
          <p:nvPr>
            <p:ph idx="6" type="title"/>
          </p:nvPr>
        </p:nvSpPr>
        <p:spPr>
          <a:xfrm>
            <a:off x="720000" y="516800"/>
            <a:ext cx="3852000" cy="1508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245" name="Google Shape;245;p17"/>
          <p:cNvGrpSpPr/>
          <p:nvPr/>
        </p:nvGrpSpPr>
        <p:grpSpPr>
          <a:xfrm>
            <a:off x="40" y="0"/>
            <a:ext cx="9144028" cy="7355056"/>
            <a:chOff x="40" y="0"/>
            <a:chExt cx="9144028" cy="5516430"/>
          </a:xfrm>
        </p:grpSpPr>
        <p:sp>
          <p:nvSpPr>
            <p:cNvPr id="246" name="Google Shape;246;p17"/>
            <p:cNvSpPr/>
            <p:nvPr/>
          </p:nvSpPr>
          <p:spPr>
            <a:xfrm flipH="1" rot="10800000">
              <a:off x="5822850" y="0"/>
              <a:ext cx="3321218" cy="5143458"/>
            </a:xfrm>
            <a:custGeom>
              <a:rect b="b" l="l" r="r" t="t"/>
              <a:pathLst>
                <a:path extrusionOk="0" h="34698" w="20561">
                  <a:moveTo>
                    <a:pt x="1733" y="28769"/>
                  </a:moveTo>
                  <a:cubicBezTo>
                    <a:pt x="1733" y="28769"/>
                    <a:pt x="1733" y="28769"/>
                    <a:pt x="1733" y="28769"/>
                  </a:cubicBezTo>
                  <a:lnTo>
                    <a:pt x="1733" y="28769"/>
                  </a:lnTo>
                  <a:cubicBezTo>
                    <a:pt x="1733" y="28769"/>
                    <a:pt x="1733" y="28769"/>
                    <a:pt x="1733" y="28769"/>
                  </a:cubicBezTo>
                  <a:close/>
                  <a:moveTo>
                    <a:pt x="8591" y="0"/>
                  </a:moveTo>
                  <a:cubicBezTo>
                    <a:pt x="8872" y="141"/>
                    <a:pt x="9760" y="211"/>
                    <a:pt x="9379" y="423"/>
                  </a:cubicBezTo>
                  <a:cubicBezTo>
                    <a:pt x="9985" y="549"/>
                    <a:pt x="10027" y="704"/>
                    <a:pt x="9999" y="859"/>
                  </a:cubicBezTo>
                  <a:cubicBezTo>
                    <a:pt x="12505" y="1479"/>
                    <a:pt x="10759" y="2521"/>
                    <a:pt x="10731" y="3704"/>
                  </a:cubicBezTo>
                  <a:cubicBezTo>
                    <a:pt x="10633" y="4168"/>
                    <a:pt x="10900" y="4605"/>
                    <a:pt x="12548" y="4985"/>
                  </a:cubicBezTo>
                  <a:lnTo>
                    <a:pt x="12505" y="5084"/>
                  </a:lnTo>
                  <a:cubicBezTo>
                    <a:pt x="12646" y="5478"/>
                    <a:pt x="11689" y="5633"/>
                    <a:pt x="11576" y="6154"/>
                  </a:cubicBezTo>
                  <a:cubicBezTo>
                    <a:pt x="11661" y="6281"/>
                    <a:pt x="11689" y="6407"/>
                    <a:pt x="11210" y="6520"/>
                  </a:cubicBezTo>
                  <a:cubicBezTo>
                    <a:pt x="11041" y="6773"/>
                    <a:pt x="12393" y="6956"/>
                    <a:pt x="12111" y="7224"/>
                  </a:cubicBezTo>
                  <a:cubicBezTo>
                    <a:pt x="12900" y="7562"/>
                    <a:pt x="12252" y="7998"/>
                    <a:pt x="12505" y="8872"/>
                  </a:cubicBezTo>
                  <a:cubicBezTo>
                    <a:pt x="13660" y="9533"/>
                    <a:pt x="12449" y="9674"/>
                    <a:pt x="12435" y="10505"/>
                  </a:cubicBezTo>
                  <a:cubicBezTo>
                    <a:pt x="12433" y="10501"/>
                    <a:pt x="12413" y="10499"/>
                    <a:pt x="12380" y="10499"/>
                  </a:cubicBezTo>
                  <a:cubicBezTo>
                    <a:pt x="12251" y="10499"/>
                    <a:pt x="11930" y="10525"/>
                    <a:pt x="11749" y="10525"/>
                  </a:cubicBezTo>
                  <a:cubicBezTo>
                    <a:pt x="11668" y="10525"/>
                    <a:pt x="11615" y="10520"/>
                    <a:pt x="11618" y="10505"/>
                  </a:cubicBezTo>
                  <a:lnTo>
                    <a:pt x="11548" y="10505"/>
                  </a:lnTo>
                  <a:cubicBezTo>
                    <a:pt x="11731" y="10716"/>
                    <a:pt x="11858" y="11167"/>
                    <a:pt x="10773" y="11406"/>
                  </a:cubicBezTo>
                  <a:cubicBezTo>
                    <a:pt x="10886" y="11815"/>
                    <a:pt x="9633" y="11998"/>
                    <a:pt x="9774" y="12561"/>
                  </a:cubicBezTo>
                  <a:cubicBezTo>
                    <a:pt x="9802" y="12843"/>
                    <a:pt x="10266" y="12814"/>
                    <a:pt x="10703" y="12941"/>
                  </a:cubicBezTo>
                  <a:cubicBezTo>
                    <a:pt x="10041" y="13096"/>
                    <a:pt x="10717" y="13335"/>
                    <a:pt x="9830" y="13476"/>
                  </a:cubicBezTo>
                  <a:cubicBezTo>
                    <a:pt x="9816" y="13955"/>
                    <a:pt x="9760" y="15265"/>
                    <a:pt x="9760" y="15743"/>
                  </a:cubicBezTo>
                  <a:cubicBezTo>
                    <a:pt x="10041" y="16081"/>
                    <a:pt x="10619" y="16518"/>
                    <a:pt x="9774" y="16814"/>
                  </a:cubicBezTo>
                  <a:cubicBezTo>
                    <a:pt x="9872" y="17067"/>
                    <a:pt x="7535" y="17349"/>
                    <a:pt x="8915" y="17363"/>
                  </a:cubicBezTo>
                  <a:cubicBezTo>
                    <a:pt x="8647" y="17757"/>
                    <a:pt x="6901" y="17856"/>
                    <a:pt x="6324" y="17898"/>
                  </a:cubicBezTo>
                  <a:cubicBezTo>
                    <a:pt x="6112" y="18123"/>
                    <a:pt x="7225" y="17968"/>
                    <a:pt x="7098" y="18433"/>
                  </a:cubicBezTo>
                  <a:cubicBezTo>
                    <a:pt x="7337" y="18686"/>
                    <a:pt x="7746" y="18757"/>
                    <a:pt x="7591" y="18982"/>
                  </a:cubicBezTo>
                  <a:cubicBezTo>
                    <a:pt x="8506" y="19193"/>
                    <a:pt x="7450" y="19757"/>
                    <a:pt x="8408" y="19785"/>
                  </a:cubicBezTo>
                  <a:cubicBezTo>
                    <a:pt x="8267" y="20376"/>
                    <a:pt x="7732" y="20545"/>
                    <a:pt x="7169" y="20616"/>
                  </a:cubicBezTo>
                  <a:cubicBezTo>
                    <a:pt x="7225" y="20771"/>
                    <a:pt x="6718" y="20742"/>
                    <a:pt x="6647" y="20785"/>
                  </a:cubicBezTo>
                  <a:cubicBezTo>
                    <a:pt x="6493" y="20996"/>
                    <a:pt x="4775" y="21461"/>
                    <a:pt x="5422" y="21953"/>
                  </a:cubicBezTo>
                  <a:lnTo>
                    <a:pt x="5282" y="22052"/>
                  </a:lnTo>
                  <a:cubicBezTo>
                    <a:pt x="5296" y="24023"/>
                    <a:pt x="2353" y="23573"/>
                    <a:pt x="916" y="24221"/>
                  </a:cubicBezTo>
                  <a:cubicBezTo>
                    <a:pt x="480" y="24277"/>
                    <a:pt x="1142" y="24347"/>
                    <a:pt x="930" y="24404"/>
                  </a:cubicBezTo>
                  <a:cubicBezTo>
                    <a:pt x="1634" y="25502"/>
                    <a:pt x="3043" y="26446"/>
                    <a:pt x="2648" y="27840"/>
                  </a:cubicBezTo>
                  <a:cubicBezTo>
                    <a:pt x="2874" y="27896"/>
                    <a:pt x="2170" y="27966"/>
                    <a:pt x="2676" y="28037"/>
                  </a:cubicBezTo>
                  <a:cubicBezTo>
                    <a:pt x="3423" y="28093"/>
                    <a:pt x="3014" y="28290"/>
                    <a:pt x="3578" y="28375"/>
                  </a:cubicBezTo>
                  <a:lnTo>
                    <a:pt x="3564" y="28558"/>
                  </a:lnTo>
                  <a:cubicBezTo>
                    <a:pt x="4240" y="28868"/>
                    <a:pt x="3296" y="29262"/>
                    <a:pt x="3578" y="29994"/>
                  </a:cubicBezTo>
                  <a:cubicBezTo>
                    <a:pt x="3085" y="30050"/>
                    <a:pt x="3310" y="30121"/>
                    <a:pt x="3155" y="30262"/>
                  </a:cubicBezTo>
                  <a:cubicBezTo>
                    <a:pt x="2940" y="30274"/>
                    <a:pt x="2773" y="30279"/>
                    <a:pt x="2644" y="30279"/>
                  </a:cubicBezTo>
                  <a:cubicBezTo>
                    <a:pt x="1889" y="30279"/>
                    <a:pt x="2446" y="30092"/>
                    <a:pt x="2254" y="30008"/>
                  </a:cubicBezTo>
                  <a:cubicBezTo>
                    <a:pt x="2254" y="30008"/>
                    <a:pt x="1722" y="28776"/>
                    <a:pt x="1733" y="28769"/>
                  </a:cubicBezTo>
                  <a:lnTo>
                    <a:pt x="1733" y="28769"/>
                  </a:lnTo>
                  <a:cubicBezTo>
                    <a:pt x="846" y="29008"/>
                    <a:pt x="1972" y="29318"/>
                    <a:pt x="987" y="29558"/>
                  </a:cubicBezTo>
                  <a:lnTo>
                    <a:pt x="888" y="30079"/>
                  </a:lnTo>
                  <a:lnTo>
                    <a:pt x="930" y="30543"/>
                  </a:lnTo>
                  <a:cubicBezTo>
                    <a:pt x="1156" y="30755"/>
                    <a:pt x="1268" y="30938"/>
                    <a:pt x="846" y="31177"/>
                  </a:cubicBezTo>
                  <a:cubicBezTo>
                    <a:pt x="1" y="31670"/>
                    <a:pt x="1761" y="32318"/>
                    <a:pt x="958" y="32543"/>
                  </a:cubicBezTo>
                  <a:cubicBezTo>
                    <a:pt x="1099" y="33247"/>
                    <a:pt x="691" y="33120"/>
                    <a:pt x="184" y="33261"/>
                  </a:cubicBezTo>
                  <a:cubicBezTo>
                    <a:pt x="184" y="33261"/>
                    <a:pt x="57" y="34416"/>
                    <a:pt x="57" y="34416"/>
                  </a:cubicBezTo>
                  <a:cubicBezTo>
                    <a:pt x="536" y="34430"/>
                    <a:pt x="733" y="34613"/>
                    <a:pt x="719" y="34697"/>
                  </a:cubicBezTo>
                  <a:lnTo>
                    <a:pt x="20560" y="34697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rot="5400000">
              <a:off x="3201580" y="1407035"/>
              <a:ext cx="907855" cy="7310936"/>
            </a:xfrm>
            <a:custGeom>
              <a:rect b="b" l="l" r="r" t="t"/>
              <a:pathLst>
                <a:path extrusionOk="0" h="17655" w="18842">
                  <a:moveTo>
                    <a:pt x="10109" y="1168"/>
                  </a:moveTo>
                  <a:cubicBezTo>
                    <a:pt x="10122" y="1168"/>
                    <a:pt x="10132" y="1171"/>
                    <a:pt x="10139" y="1178"/>
                  </a:cubicBezTo>
                  <a:lnTo>
                    <a:pt x="10069" y="1178"/>
                  </a:lnTo>
                  <a:cubicBezTo>
                    <a:pt x="10083" y="1171"/>
                    <a:pt x="10097" y="1168"/>
                    <a:pt x="10109" y="1168"/>
                  </a:cubicBezTo>
                  <a:close/>
                  <a:moveTo>
                    <a:pt x="1465" y="5009"/>
                  </a:moveTo>
                  <a:cubicBezTo>
                    <a:pt x="1507" y="5023"/>
                    <a:pt x="1549" y="5037"/>
                    <a:pt x="1592" y="5065"/>
                  </a:cubicBezTo>
                  <a:lnTo>
                    <a:pt x="1451" y="5051"/>
                  </a:lnTo>
                  <a:lnTo>
                    <a:pt x="1465" y="5009"/>
                  </a:lnTo>
                  <a:close/>
                  <a:moveTo>
                    <a:pt x="5281" y="6346"/>
                  </a:moveTo>
                  <a:lnTo>
                    <a:pt x="5253" y="6361"/>
                  </a:lnTo>
                  <a:lnTo>
                    <a:pt x="5239" y="6361"/>
                  </a:lnTo>
                  <a:cubicBezTo>
                    <a:pt x="5211" y="6346"/>
                    <a:pt x="5239" y="6346"/>
                    <a:pt x="5281" y="6346"/>
                  </a:cubicBezTo>
                  <a:close/>
                  <a:moveTo>
                    <a:pt x="10055" y="9754"/>
                  </a:moveTo>
                  <a:cubicBezTo>
                    <a:pt x="10083" y="9768"/>
                    <a:pt x="10111" y="9782"/>
                    <a:pt x="10139" y="9796"/>
                  </a:cubicBezTo>
                  <a:lnTo>
                    <a:pt x="9984" y="9782"/>
                  </a:lnTo>
                  <a:lnTo>
                    <a:pt x="10055" y="9754"/>
                  </a:lnTo>
                  <a:close/>
                  <a:moveTo>
                    <a:pt x="14279" y="12810"/>
                  </a:moveTo>
                  <a:lnTo>
                    <a:pt x="14307" y="12824"/>
                  </a:lnTo>
                  <a:lnTo>
                    <a:pt x="14265" y="12824"/>
                  </a:lnTo>
                  <a:lnTo>
                    <a:pt x="14279" y="12810"/>
                  </a:lnTo>
                  <a:close/>
                  <a:moveTo>
                    <a:pt x="9843" y="14584"/>
                  </a:moveTo>
                  <a:lnTo>
                    <a:pt x="9843" y="14598"/>
                  </a:lnTo>
                  <a:lnTo>
                    <a:pt x="9787" y="14584"/>
                  </a:lnTo>
                  <a:close/>
                  <a:moveTo>
                    <a:pt x="8309" y="14739"/>
                  </a:moveTo>
                  <a:cubicBezTo>
                    <a:pt x="8393" y="14753"/>
                    <a:pt x="8477" y="14767"/>
                    <a:pt x="8562" y="14795"/>
                  </a:cubicBezTo>
                  <a:lnTo>
                    <a:pt x="8393" y="14781"/>
                  </a:lnTo>
                  <a:cubicBezTo>
                    <a:pt x="8365" y="14767"/>
                    <a:pt x="8337" y="14753"/>
                    <a:pt x="8309" y="14739"/>
                  </a:cubicBezTo>
                  <a:close/>
                  <a:moveTo>
                    <a:pt x="10674" y="16260"/>
                  </a:moveTo>
                  <a:lnTo>
                    <a:pt x="10674" y="16274"/>
                  </a:lnTo>
                  <a:lnTo>
                    <a:pt x="10590" y="16274"/>
                  </a:lnTo>
                  <a:cubicBezTo>
                    <a:pt x="10618" y="16260"/>
                    <a:pt x="10646" y="16260"/>
                    <a:pt x="10674" y="16260"/>
                  </a:cubicBezTo>
                  <a:close/>
                  <a:moveTo>
                    <a:pt x="7518" y="1"/>
                  </a:moveTo>
                  <a:cubicBezTo>
                    <a:pt x="6489" y="1"/>
                    <a:pt x="5463" y="140"/>
                    <a:pt x="4464" y="179"/>
                  </a:cubicBezTo>
                  <a:lnTo>
                    <a:pt x="4323" y="362"/>
                  </a:lnTo>
                  <a:lnTo>
                    <a:pt x="4239" y="376"/>
                  </a:lnTo>
                  <a:lnTo>
                    <a:pt x="4295" y="404"/>
                  </a:lnTo>
                  <a:cubicBezTo>
                    <a:pt x="3197" y="855"/>
                    <a:pt x="4337" y="1601"/>
                    <a:pt x="3760" y="2052"/>
                  </a:cubicBezTo>
                  <a:cubicBezTo>
                    <a:pt x="3056" y="2136"/>
                    <a:pt x="2619" y="2291"/>
                    <a:pt x="2479" y="2488"/>
                  </a:cubicBezTo>
                  <a:cubicBezTo>
                    <a:pt x="2338" y="2502"/>
                    <a:pt x="2296" y="2530"/>
                    <a:pt x="2338" y="2558"/>
                  </a:cubicBezTo>
                  <a:cubicBezTo>
                    <a:pt x="887" y="2953"/>
                    <a:pt x="620" y="3854"/>
                    <a:pt x="1239" y="5023"/>
                  </a:cubicBezTo>
                  <a:lnTo>
                    <a:pt x="1225" y="5023"/>
                  </a:lnTo>
                  <a:cubicBezTo>
                    <a:pt x="1113" y="5121"/>
                    <a:pt x="1099" y="5220"/>
                    <a:pt x="1310" y="5333"/>
                  </a:cubicBezTo>
                  <a:cubicBezTo>
                    <a:pt x="1423" y="6163"/>
                    <a:pt x="1535" y="6994"/>
                    <a:pt x="1634" y="7811"/>
                  </a:cubicBezTo>
                  <a:cubicBezTo>
                    <a:pt x="1662" y="8050"/>
                    <a:pt x="1352" y="8276"/>
                    <a:pt x="1986" y="8515"/>
                  </a:cubicBezTo>
                  <a:lnTo>
                    <a:pt x="2056" y="8684"/>
                  </a:lnTo>
                  <a:lnTo>
                    <a:pt x="1225" y="9247"/>
                  </a:lnTo>
                  <a:cubicBezTo>
                    <a:pt x="1113" y="9247"/>
                    <a:pt x="887" y="9261"/>
                    <a:pt x="1197" y="9304"/>
                  </a:cubicBezTo>
                  <a:cubicBezTo>
                    <a:pt x="0" y="9839"/>
                    <a:pt x="226" y="10205"/>
                    <a:pt x="789" y="10839"/>
                  </a:cubicBezTo>
                  <a:cubicBezTo>
                    <a:pt x="1958" y="11148"/>
                    <a:pt x="704" y="11712"/>
                    <a:pt x="1958" y="11866"/>
                  </a:cubicBezTo>
                  <a:cubicBezTo>
                    <a:pt x="1972" y="11951"/>
                    <a:pt x="1155" y="12261"/>
                    <a:pt x="1099" y="12303"/>
                  </a:cubicBezTo>
                  <a:cubicBezTo>
                    <a:pt x="1071" y="12697"/>
                    <a:pt x="564" y="13092"/>
                    <a:pt x="1352" y="13528"/>
                  </a:cubicBezTo>
                  <a:cubicBezTo>
                    <a:pt x="1437" y="13796"/>
                    <a:pt x="1704" y="14063"/>
                    <a:pt x="2253" y="14303"/>
                  </a:cubicBezTo>
                  <a:cubicBezTo>
                    <a:pt x="3042" y="15528"/>
                    <a:pt x="1352" y="15317"/>
                    <a:pt x="1929" y="16330"/>
                  </a:cubicBezTo>
                  <a:cubicBezTo>
                    <a:pt x="1761" y="16415"/>
                    <a:pt x="1789" y="16485"/>
                    <a:pt x="2169" y="16556"/>
                  </a:cubicBezTo>
                  <a:lnTo>
                    <a:pt x="1789" y="16612"/>
                  </a:lnTo>
                  <a:cubicBezTo>
                    <a:pt x="1789" y="16640"/>
                    <a:pt x="1789" y="16668"/>
                    <a:pt x="1789" y="16711"/>
                  </a:cubicBezTo>
                  <a:cubicBezTo>
                    <a:pt x="2465" y="16851"/>
                    <a:pt x="1845" y="17063"/>
                    <a:pt x="2577" y="17203"/>
                  </a:cubicBezTo>
                  <a:lnTo>
                    <a:pt x="2704" y="17654"/>
                  </a:lnTo>
                  <a:lnTo>
                    <a:pt x="16743" y="17654"/>
                  </a:lnTo>
                  <a:lnTo>
                    <a:pt x="16743" y="17119"/>
                  </a:lnTo>
                  <a:cubicBezTo>
                    <a:pt x="16321" y="16837"/>
                    <a:pt x="15927" y="16556"/>
                    <a:pt x="15927" y="16260"/>
                  </a:cubicBezTo>
                  <a:lnTo>
                    <a:pt x="16068" y="15936"/>
                  </a:lnTo>
                  <a:cubicBezTo>
                    <a:pt x="18152" y="15218"/>
                    <a:pt x="15899" y="14838"/>
                    <a:pt x="16617" y="13922"/>
                  </a:cubicBezTo>
                  <a:lnTo>
                    <a:pt x="16941" y="13922"/>
                  </a:lnTo>
                  <a:lnTo>
                    <a:pt x="16941" y="13739"/>
                  </a:lnTo>
                  <a:cubicBezTo>
                    <a:pt x="17462" y="13669"/>
                    <a:pt x="17532" y="13542"/>
                    <a:pt x="17433" y="13387"/>
                  </a:cubicBezTo>
                  <a:lnTo>
                    <a:pt x="17560" y="13303"/>
                  </a:lnTo>
                  <a:lnTo>
                    <a:pt x="17419" y="13120"/>
                  </a:lnTo>
                  <a:cubicBezTo>
                    <a:pt x="18250" y="13035"/>
                    <a:pt x="17631" y="12824"/>
                    <a:pt x="17870" y="12683"/>
                  </a:cubicBezTo>
                  <a:cubicBezTo>
                    <a:pt x="18504" y="12458"/>
                    <a:pt x="18729" y="12233"/>
                    <a:pt x="17926" y="11951"/>
                  </a:cubicBezTo>
                  <a:cubicBezTo>
                    <a:pt x="17771" y="11796"/>
                    <a:pt x="18166" y="11627"/>
                    <a:pt x="17532" y="11458"/>
                  </a:cubicBezTo>
                  <a:cubicBezTo>
                    <a:pt x="17391" y="11092"/>
                    <a:pt x="16941" y="10134"/>
                    <a:pt x="17025" y="9726"/>
                  </a:cubicBezTo>
                  <a:lnTo>
                    <a:pt x="17194" y="9642"/>
                  </a:lnTo>
                  <a:cubicBezTo>
                    <a:pt x="17771" y="9754"/>
                    <a:pt x="17293" y="9923"/>
                    <a:pt x="17969" y="10036"/>
                  </a:cubicBezTo>
                  <a:cubicBezTo>
                    <a:pt x="17602" y="9754"/>
                    <a:pt x="18842" y="9473"/>
                    <a:pt x="17138" y="9177"/>
                  </a:cubicBezTo>
                  <a:lnTo>
                    <a:pt x="17081" y="8656"/>
                  </a:lnTo>
                  <a:cubicBezTo>
                    <a:pt x="17898" y="8191"/>
                    <a:pt x="18123" y="7698"/>
                    <a:pt x="16786" y="7149"/>
                  </a:cubicBezTo>
                  <a:lnTo>
                    <a:pt x="16715" y="6952"/>
                  </a:lnTo>
                  <a:lnTo>
                    <a:pt x="17335" y="6473"/>
                  </a:lnTo>
                  <a:cubicBezTo>
                    <a:pt x="17687" y="6445"/>
                    <a:pt x="17715" y="6375"/>
                    <a:pt x="17743" y="6304"/>
                  </a:cubicBezTo>
                  <a:lnTo>
                    <a:pt x="18180" y="6234"/>
                  </a:lnTo>
                  <a:cubicBezTo>
                    <a:pt x="17912" y="6008"/>
                    <a:pt x="18532" y="5811"/>
                    <a:pt x="17701" y="5572"/>
                  </a:cubicBezTo>
                  <a:lnTo>
                    <a:pt x="17279" y="5361"/>
                  </a:lnTo>
                  <a:lnTo>
                    <a:pt x="17264" y="5192"/>
                  </a:lnTo>
                  <a:lnTo>
                    <a:pt x="16490" y="5023"/>
                  </a:lnTo>
                  <a:lnTo>
                    <a:pt x="16532" y="4586"/>
                  </a:lnTo>
                  <a:cubicBezTo>
                    <a:pt x="16646" y="4589"/>
                    <a:pt x="16754" y="4591"/>
                    <a:pt x="16856" y="4591"/>
                  </a:cubicBezTo>
                  <a:cubicBezTo>
                    <a:pt x="17651" y="4591"/>
                    <a:pt x="18098" y="4497"/>
                    <a:pt x="18335" y="4347"/>
                  </a:cubicBezTo>
                  <a:cubicBezTo>
                    <a:pt x="18081" y="4291"/>
                    <a:pt x="17828" y="4276"/>
                    <a:pt x="17574" y="4276"/>
                  </a:cubicBezTo>
                  <a:cubicBezTo>
                    <a:pt x="17856" y="4192"/>
                    <a:pt x="18292" y="4107"/>
                    <a:pt x="17814" y="3953"/>
                  </a:cubicBezTo>
                  <a:lnTo>
                    <a:pt x="17842" y="3854"/>
                  </a:lnTo>
                  <a:cubicBezTo>
                    <a:pt x="17110" y="3713"/>
                    <a:pt x="16166" y="3643"/>
                    <a:pt x="15645" y="3432"/>
                  </a:cubicBezTo>
                  <a:cubicBezTo>
                    <a:pt x="15025" y="3389"/>
                    <a:pt x="14828" y="3234"/>
                    <a:pt x="14392" y="3150"/>
                  </a:cubicBezTo>
                  <a:cubicBezTo>
                    <a:pt x="14279" y="2981"/>
                    <a:pt x="13772" y="2896"/>
                    <a:pt x="13082" y="2854"/>
                  </a:cubicBezTo>
                  <a:lnTo>
                    <a:pt x="12955" y="2685"/>
                  </a:lnTo>
                  <a:cubicBezTo>
                    <a:pt x="12785" y="2669"/>
                    <a:pt x="12630" y="2663"/>
                    <a:pt x="12486" y="2663"/>
                  </a:cubicBezTo>
                  <a:cubicBezTo>
                    <a:pt x="11857" y="2663"/>
                    <a:pt x="11434" y="2786"/>
                    <a:pt x="10815" y="2798"/>
                  </a:cubicBezTo>
                  <a:cubicBezTo>
                    <a:pt x="9984" y="2615"/>
                    <a:pt x="8773" y="2347"/>
                    <a:pt x="9886" y="2235"/>
                  </a:cubicBezTo>
                  <a:cubicBezTo>
                    <a:pt x="11547" y="2066"/>
                    <a:pt x="11125" y="1728"/>
                    <a:pt x="10942" y="1347"/>
                  </a:cubicBezTo>
                  <a:cubicBezTo>
                    <a:pt x="11024" y="1274"/>
                    <a:pt x="11369" y="1263"/>
                    <a:pt x="11755" y="1263"/>
                  </a:cubicBezTo>
                  <a:cubicBezTo>
                    <a:pt x="11916" y="1263"/>
                    <a:pt x="12083" y="1265"/>
                    <a:pt x="12242" y="1265"/>
                  </a:cubicBezTo>
                  <a:cubicBezTo>
                    <a:pt x="12880" y="1265"/>
                    <a:pt x="13383" y="1236"/>
                    <a:pt x="12744" y="939"/>
                  </a:cubicBezTo>
                  <a:lnTo>
                    <a:pt x="12744" y="939"/>
                  </a:lnTo>
                  <a:lnTo>
                    <a:pt x="11984" y="967"/>
                  </a:lnTo>
                  <a:cubicBezTo>
                    <a:pt x="10970" y="503"/>
                    <a:pt x="8844" y="897"/>
                    <a:pt x="7956" y="319"/>
                  </a:cubicBezTo>
                  <a:lnTo>
                    <a:pt x="7759" y="334"/>
                  </a:lnTo>
                  <a:cubicBezTo>
                    <a:pt x="7830" y="319"/>
                    <a:pt x="7900" y="319"/>
                    <a:pt x="7956" y="319"/>
                  </a:cubicBezTo>
                  <a:cubicBezTo>
                    <a:pt x="8365" y="277"/>
                    <a:pt x="8914" y="263"/>
                    <a:pt x="8914" y="108"/>
                  </a:cubicBezTo>
                  <a:cubicBezTo>
                    <a:pt x="8449" y="29"/>
                    <a:pt x="7983" y="1"/>
                    <a:pt x="7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8" name="Google Shape;248;p17"/>
            <p:cNvGrpSpPr/>
            <p:nvPr/>
          </p:nvGrpSpPr>
          <p:grpSpPr>
            <a:xfrm>
              <a:off x="7165695" y="228601"/>
              <a:ext cx="1749699" cy="1407315"/>
              <a:chOff x="7170232" y="362902"/>
              <a:chExt cx="1749699" cy="1407315"/>
            </a:xfrm>
          </p:grpSpPr>
          <p:sp>
            <p:nvSpPr>
              <p:cNvPr id="249" name="Google Shape;249;p17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7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7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7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8810470" y="94125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8628294" y="1478574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7974544" y="1159372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>
            <p:ph idx="1" type="subTitle"/>
          </p:nvPr>
        </p:nvSpPr>
        <p:spPr>
          <a:xfrm>
            <a:off x="727845" y="3747766"/>
            <a:ext cx="228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59" name="Google Shape;259;p18"/>
          <p:cNvSpPr txBox="1"/>
          <p:nvPr>
            <p:ph idx="2" type="subTitle"/>
          </p:nvPr>
        </p:nvSpPr>
        <p:spPr>
          <a:xfrm>
            <a:off x="727850" y="4291496"/>
            <a:ext cx="2287800" cy="10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60" name="Google Shape;260;p18"/>
          <p:cNvSpPr txBox="1"/>
          <p:nvPr>
            <p:ph idx="3" type="subTitle"/>
          </p:nvPr>
        </p:nvSpPr>
        <p:spPr>
          <a:xfrm>
            <a:off x="3428100" y="3747766"/>
            <a:ext cx="228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61" name="Google Shape;261;p18"/>
          <p:cNvSpPr txBox="1"/>
          <p:nvPr>
            <p:ph idx="4" type="subTitle"/>
          </p:nvPr>
        </p:nvSpPr>
        <p:spPr>
          <a:xfrm>
            <a:off x="3428100" y="4291496"/>
            <a:ext cx="2287800" cy="10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62" name="Google Shape;262;p18"/>
          <p:cNvSpPr txBox="1"/>
          <p:nvPr>
            <p:ph idx="5" type="subTitle"/>
          </p:nvPr>
        </p:nvSpPr>
        <p:spPr>
          <a:xfrm>
            <a:off x="6128357" y="3747766"/>
            <a:ext cx="22878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63" name="Google Shape;263;p18"/>
          <p:cNvSpPr txBox="1"/>
          <p:nvPr>
            <p:ph idx="6" type="subTitle"/>
          </p:nvPr>
        </p:nvSpPr>
        <p:spPr>
          <a:xfrm>
            <a:off x="6128354" y="4291496"/>
            <a:ext cx="2287800" cy="10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64" name="Google Shape;264;p18"/>
          <p:cNvSpPr txBox="1"/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265" name="Google Shape;265;p18"/>
          <p:cNvGrpSpPr/>
          <p:nvPr/>
        </p:nvGrpSpPr>
        <p:grpSpPr>
          <a:xfrm>
            <a:off x="-746422" y="-1974479"/>
            <a:ext cx="10636844" cy="9402695"/>
            <a:chOff x="-746422" y="-1480896"/>
            <a:chExt cx="10636844" cy="7052198"/>
          </a:xfrm>
        </p:grpSpPr>
        <p:grpSp>
          <p:nvGrpSpPr>
            <p:cNvPr id="266" name="Google Shape;266;p18"/>
            <p:cNvGrpSpPr/>
            <p:nvPr/>
          </p:nvGrpSpPr>
          <p:grpSpPr>
            <a:xfrm>
              <a:off x="-746422" y="4401866"/>
              <a:ext cx="10636844" cy="1169436"/>
              <a:chOff x="-708868" y="4381849"/>
              <a:chExt cx="13106018" cy="1169436"/>
            </a:xfrm>
          </p:grpSpPr>
          <p:sp>
            <p:nvSpPr>
              <p:cNvPr id="267" name="Google Shape;267;p18"/>
              <p:cNvSpPr/>
              <p:nvPr/>
            </p:nvSpPr>
            <p:spPr>
              <a:xfrm rot="-5400000">
                <a:off x="8514285" y="1668420"/>
                <a:ext cx="1034261" cy="6731468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rot="5400000">
                <a:off x="2139735" y="1533245"/>
                <a:ext cx="1034261" cy="6731468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9" name="Google Shape;269;p18"/>
            <p:cNvSpPr/>
            <p:nvPr/>
          </p:nvSpPr>
          <p:spPr>
            <a:xfrm flipH="1" rot="5400000">
              <a:off x="7271218" y="-1261330"/>
              <a:ext cx="2789950" cy="2350817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" name="Google Shape;270;p18"/>
            <p:cNvGrpSpPr/>
            <p:nvPr/>
          </p:nvGrpSpPr>
          <p:grpSpPr>
            <a:xfrm>
              <a:off x="7652929" y="4227577"/>
              <a:ext cx="1240059" cy="762000"/>
              <a:chOff x="57154" y="4043264"/>
              <a:chExt cx="1240059" cy="762000"/>
            </a:xfrm>
          </p:grpSpPr>
          <p:sp>
            <p:nvSpPr>
              <p:cNvPr id="271" name="Google Shape;271;p18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1159372" y="4043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9"/>
          <p:cNvGrpSpPr/>
          <p:nvPr/>
        </p:nvGrpSpPr>
        <p:grpSpPr>
          <a:xfrm>
            <a:off x="-1472524" y="-456140"/>
            <a:ext cx="11805023" cy="10178954"/>
            <a:chOff x="-1472524" y="-342113"/>
            <a:chExt cx="11805023" cy="7634407"/>
          </a:xfrm>
        </p:grpSpPr>
        <p:sp>
          <p:nvSpPr>
            <p:cNvPr id="277" name="Google Shape;277;p19"/>
            <p:cNvSpPr/>
            <p:nvPr/>
          </p:nvSpPr>
          <p:spPr>
            <a:xfrm flipH="1" rot="-5400000">
              <a:off x="-1778763" y="3706650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rot="5400000">
              <a:off x="7707906" y="-1448851"/>
              <a:ext cx="1517855" cy="3731331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-164119" y="4879800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0" name="Google Shape;280;p19"/>
            <p:cNvGrpSpPr/>
            <p:nvPr/>
          </p:nvGrpSpPr>
          <p:grpSpPr>
            <a:xfrm flipH="1">
              <a:off x="7460067" y="161176"/>
              <a:ext cx="1531527" cy="1041466"/>
              <a:chOff x="131078" y="4239876"/>
              <a:chExt cx="1531527" cy="1041466"/>
            </a:xfrm>
          </p:grpSpPr>
          <p:sp>
            <p:nvSpPr>
              <p:cNvPr id="281" name="Google Shape;281;p19"/>
              <p:cNvSpPr/>
              <p:nvPr/>
            </p:nvSpPr>
            <p:spPr>
              <a:xfrm>
                <a:off x="514354" y="49144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131078" y="507024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7" name="Google Shape;287;p19"/>
          <p:cNvSpPr txBox="1"/>
          <p:nvPr>
            <p:ph idx="1" type="subTitle"/>
          </p:nvPr>
        </p:nvSpPr>
        <p:spPr>
          <a:xfrm>
            <a:off x="845225" y="4533867"/>
            <a:ext cx="20709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88" name="Google Shape;288;p19"/>
          <p:cNvSpPr txBox="1"/>
          <p:nvPr>
            <p:ph idx="2" type="subTitle"/>
          </p:nvPr>
        </p:nvSpPr>
        <p:spPr>
          <a:xfrm>
            <a:off x="845225" y="5091450"/>
            <a:ext cx="2070900" cy="10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89" name="Google Shape;289;p19"/>
          <p:cNvSpPr txBox="1"/>
          <p:nvPr>
            <p:ph idx="3" type="subTitle"/>
          </p:nvPr>
        </p:nvSpPr>
        <p:spPr>
          <a:xfrm>
            <a:off x="3536550" y="4533867"/>
            <a:ext cx="20709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90" name="Google Shape;290;p19"/>
          <p:cNvSpPr txBox="1"/>
          <p:nvPr>
            <p:ph idx="4" type="subTitle"/>
          </p:nvPr>
        </p:nvSpPr>
        <p:spPr>
          <a:xfrm>
            <a:off x="3536550" y="5091450"/>
            <a:ext cx="2070900" cy="10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91" name="Google Shape;291;p19"/>
          <p:cNvSpPr txBox="1"/>
          <p:nvPr>
            <p:ph idx="5" type="subTitle"/>
          </p:nvPr>
        </p:nvSpPr>
        <p:spPr>
          <a:xfrm>
            <a:off x="6227875" y="4533867"/>
            <a:ext cx="20709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292" name="Google Shape;292;p19"/>
          <p:cNvSpPr txBox="1"/>
          <p:nvPr>
            <p:ph idx="6" type="subTitle"/>
          </p:nvPr>
        </p:nvSpPr>
        <p:spPr>
          <a:xfrm>
            <a:off x="6227875" y="5091450"/>
            <a:ext cx="2070900" cy="10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93" name="Google Shape;293;p19"/>
          <p:cNvSpPr txBox="1"/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0"/>
          <p:cNvGrpSpPr/>
          <p:nvPr/>
        </p:nvGrpSpPr>
        <p:grpSpPr>
          <a:xfrm>
            <a:off x="-1492524" y="-175959"/>
            <a:ext cx="10820723" cy="9395220"/>
            <a:chOff x="-1492524" y="-131972"/>
            <a:chExt cx="10820723" cy="7046591"/>
          </a:xfrm>
        </p:grpSpPr>
        <p:sp>
          <p:nvSpPr>
            <p:cNvPr id="296" name="Google Shape;296;p20"/>
            <p:cNvSpPr/>
            <p:nvPr/>
          </p:nvSpPr>
          <p:spPr>
            <a:xfrm rot="10800000">
              <a:off x="8357677" y="-131972"/>
              <a:ext cx="970522" cy="4368448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 flipH="1" rot="-5400000">
              <a:off x="-1798763" y="3328975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-1492519" y="4704975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" name="Google Shape;299;p20"/>
            <p:cNvGrpSpPr/>
            <p:nvPr/>
          </p:nvGrpSpPr>
          <p:grpSpPr>
            <a:xfrm flipH="1">
              <a:off x="7386154" y="152401"/>
              <a:ext cx="1605451" cy="889066"/>
              <a:chOff x="57154" y="4239876"/>
              <a:chExt cx="1605451" cy="889066"/>
            </a:xfrm>
          </p:grpSpPr>
          <p:sp>
            <p:nvSpPr>
              <p:cNvPr id="300" name="Google Shape;300;p20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12078" y="491784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6" name="Google Shape;306;p20"/>
          <p:cNvSpPr txBox="1"/>
          <p:nvPr>
            <p:ph type="title"/>
          </p:nvPr>
        </p:nvSpPr>
        <p:spPr>
          <a:xfrm>
            <a:off x="720000" y="516800"/>
            <a:ext cx="57780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07" name="Google Shape;307;p20"/>
          <p:cNvSpPr txBox="1"/>
          <p:nvPr>
            <p:ph idx="1" type="subTitle"/>
          </p:nvPr>
        </p:nvSpPr>
        <p:spPr>
          <a:xfrm>
            <a:off x="1730303" y="2031898"/>
            <a:ext cx="27933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08" name="Google Shape;308;p20"/>
          <p:cNvSpPr txBox="1"/>
          <p:nvPr>
            <p:ph idx="2" type="subTitle"/>
          </p:nvPr>
        </p:nvSpPr>
        <p:spPr>
          <a:xfrm>
            <a:off x="1730300" y="2480599"/>
            <a:ext cx="27933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9" name="Google Shape;309;p20"/>
          <p:cNvSpPr txBox="1"/>
          <p:nvPr>
            <p:ph idx="3" type="subTitle"/>
          </p:nvPr>
        </p:nvSpPr>
        <p:spPr>
          <a:xfrm>
            <a:off x="1730300" y="4027699"/>
            <a:ext cx="27933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10" name="Google Shape;310;p20"/>
          <p:cNvSpPr txBox="1"/>
          <p:nvPr>
            <p:ph idx="4" type="subTitle"/>
          </p:nvPr>
        </p:nvSpPr>
        <p:spPr>
          <a:xfrm>
            <a:off x="1730300" y="4476433"/>
            <a:ext cx="27933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1" name="Google Shape;311;p20"/>
          <p:cNvSpPr txBox="1"/>
          <p:nvPr>
            <p:ph idx="5" type="subTitle"/>
          </p:nvPr>
        </p:nvSpPr>
        <p:spPr>
          <a:xfrm>
            <a:off x="5564379" y="2031898"/>
            <a:ext cx="27933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12" name="Google Shape;312;p20"/>
          <p:cNvSpPr txBox="1"/>
          <p:nvPr>
            <p:ph idx="6" type="subTitle"/>
          </p:nvPr>
        </p:nvSpPr>
        <p:spPr>
          <a:xfrm>
            <a:off x="5564375" y="2480599"/>
            <a:ext cx="27933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3" name="Google Shape;313;p20"/>
          <p:cNvSpPr txBox="1"/>
          <p:nvPr>
            <p:ph idx="7" type="subTitle"/>
          </p:nvPr>
        </p:nvSpPr>
        <p:spPr>
          <a:xfrm>
            <a:off x="5564375" y="4027699"/>
            <a:ext cx="27933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14" name="Google Shape;314;p20"/>
          <p:cNvSpPr txBox="1"/>
          <p:nvPr>
            <p:ph idx="8" type="subTitle"/>
          </p:nvPr>
        </p:nvSpPr>
        <p:spPr>
          <a:xfrm>
            <a:off x="5564375" y="4476433"/>
            <a:ext cx="27933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-1233613" y="-455207"/>
            <a:ext cx="10225213" cy="7335185"/>
            <a:chOff x="-1233613" y="-341414"/>
            <a:chExt cx="10225213" cy="5501526"/>
          </a:xfrm>
        </p:grpSpPr>
        <p:sp>
          <p:nvSpPr>
            <p:cNvPr id="37" name="Google Shape;37;p3"/>
            <p:cNvSpPr/>
            <p:nvPr/>
          </p:nvSpPr>
          <p:spPr>
            <a:xfrm rot="-5400000">
              <a:off x="529119" y="-1387846"/>
              <a:ext cx="1266881" cy="3359745"/>
            </a:xfrm>
            <a:custGeom>
              <a:rect b="b" l="l" r="r" t="t"/>
              <a:pathLst>
                <a:path extrusionOk="0" h="16397" w="6183">
                  <a:moveTo>
                    <a:pt x="338" y="829"/>
                  </a:moveTo>
                  <a:lnTo>
                    <a:pt x="324" y="843"/>
                  </a:lnTo>
                  <a:cubicBezTo>
                    <a:pt x="324" y="843"/>
                    <a:pt x="324" y="829"/>
                    <a:pt x="324" y="829"/>
                  </a:cubicBezTo>
                  <a:close/>
                  <a:moveTo>
                    <a:pt x="1831" y="2970"/>
                  </a:moveTo>
                  <a:cubicBezTo>
                    <a:pt x="1831" y="2970"/>
                    <a:pt x="1825" y="2976"/>
                    <a:pt x="1820" y="2976"/>
                  </a:cubicBezTo>
                  <a:cubicBezTo>
                    <a:pt x="1818" y="2976"/>
                    <a:pt x="1817" y="2974"/>
                    <a:pt x="1817" y="2970"/>
                  </a:cubicBezTo>
                  <a:close/>
                  <a:moveTo>
                    <a:pt x="3109" y="4329"/>
                  </a:moveTo>
                  <a:cubicBezTo>
                    <a:pt x="3111" y="4329"/>
                    <a:pt x="3112" y="4331"/>
                    <a:pt x="3112" y="4336"/>
                  </a:cubicBezTo>
                  <a:lnTo>
                    <a:pt x="3098" y="4336"/>
                  </a:lnTo>
                  <a:cubicBezTo>
                    <a:pt x="3098" y="4336"/>
                    <a:pt x="3104" y="4329"/>
                    <a:pt x="3109" y="4329"/>
                  </a:cubicBezTo>
                  <a:close/>
                  <a:moveTo>
                    <a:pt x="5818" y="5513"/>
                  </a:moveTo>
                  <a:cubicBezTo>
                    <a:pt x="5822" y="5513"/>
                    <a:pt x="5826" y="5514"/>
                    <a:pt x="5830" y="5519"/>
                  </a:cubicBezTo>
                  <a:lnTo>
                    <a:pt x="5802" y="5533"/>
                  </a:lnTo>
                  <a:cubicBezTo>
                    <a:pt x="5802" y="5523"/>
                    <a:pt x="5809" y="5513"/>
                    <a:pt x="5818" y="5513"/>
                  </a:cubicBezTo>
                  <a:close/>
                  <a:moveTo>
                    <a:pt x="3633" y="5828"/>
                  </a:moveTo>
                  <a:cubicBezTo>
                    <a:pt x="3647" y="5856"/>
                    <a:pt x="3633" y="5856"/>
                    <a:pt x="3633" y="5856"/>
                  </a:cubicBezTo>
                  <a:lnTo>
                    <a:pt x="3619" y="5842"/>
                  </a:lnTo>
                  <a:lnTo>
                    <a:pt x="3633" y="5828"/>
                  </a:lnTo>
                  <a:close/>
                  <a:moveTo>
                    <a:pt x="4563" y="5842"/>
                  </a:moveTo>
                  <a:cubicBezTo>
                    <a:pt x="4563" y="5856"/>
                    <a:pt x="4563" y="5856"/>
                    <a:pt x="4563" y="5871"/>
                  </a:cubicBezTo>
                  <a:cubicBezTo>
                    <a:pt x="4563" y="5856"/>
                    <a:pt x="4549" y="5842"/>
                    <a:pt x="4563" y="5842"/>
                  </a:cubicBezTo>
                  <a:close/>
                  <a:moveTo>
                    <a:pt x="1169" y="6265"/>
                  </a:moveTo>
                  <a:lnTo>
                    <a:pt x="1169" y="6265"/>
                  </a:lnTo>
                  <a:cubicBezTo>
                    <a:pt x="1180" y="6276"/>
                    <a:pt x="1173" y="6288"/>
                    <a:pt x="1155" y="6299"/>
                  </a:cubicBezTo>
                  <a:lnTo>
                    <a:pt x="1155" y="6299"/>
                  </a:lnTo>
                  <a:cubicBezTo>
                    <a:pt x="1158" y="6276"/>
                    <a:pt x="1169" y="6265"/>
                    <a:pt x="1169" y="6265"/>
                  </a:cubicBezTo>
                  <a:close/>
                  <a:moveTo>
                    <a:pt x="662" y="6335"/>
                  </a:moveTo>
                  <a:cubicBezTo>
                    <a:pt x="662" y="6335"/>
                    <a:pt x="648" y="6349"/>
                    <a:pt x="634" y="6349"/>
                  </a:cubicBezTo>
                  <a:lnTo>
                    <a:pt x="662" y="6335"/>
                  </a:lnTo>
                  <a:close/>
                  <a:moveTo>
                    <a:pt x="3450" y="7842"/>
                  </a:moveTo>
                  <a:cubicBezTo>
                    <a:pt x="3450" y="7852"/>
                    <a:pt x="3436" y="7862"/>
                    <a:pt x="3428" y="7862"/>
                  </a:cubicBezTo>
                  <a:cubicBezTo>
                    <a:pt x="3424" y="7862"/>
                    <a:pt x="3422" y="7860"/>
                    <a:pt x="3422" y="7856"/>
                  </a:cubicBezTo>
                  <a:lnTo>
                    <a:pt x="3422" y="7842"/>
                  </a:lnTo>
                  <a:close/>
                  <a:moveTo>
                    <a:pt x="4154" y="8476"/>
                  </a:moveTo>
                  <a:cubicBezTo>
                    <a:pt x="4182" y="8490"/>
                    <a:pt x="4182" y="8490"/>
                    <a:pt x="4168" y="8490"/>
                  </a:cubicBezTo>
                  <a:lnTo>
                    <a:pt x="4154" y="8476"/>
                  </a:lnTo>
                  <a:close/>
                  <a:moveTo>
                    <a:pt x="3633" y="9828"/>
                  </a:moveTo>
                  <a:cubicBezTo>
                    <a:pt x="3647" y="9828"/>
                    <a:pt x="3647" y="9842"/>
                    <a:pt x="3661" y="9842"/>
                  </a:cubicBezTo>
                  <a:lnTo>
                    <a:pt x="3633" y="9842"/>
                  </a:lnTo>
                  <a:lnTo>
                    <a:pt x="3633" y="9828"/>
                  </a:lnTo>
                  <a:close/>
                  <a:moveTo>
                    <a:pt x="2704" y="11024"/>
                  </a:moveTo>
                  <a:cubicBezTo>
                    <a:pt x="2704" y="11024"/>
                    <a:pt x="2718" y="11053"/>
                    <a:pt x="2718" y="11053"/>
                  </a:cubicBezTo>
                  <a:lnTo>
                    <a:pt x="2704" y="11053"/>
                  </a:lnTo>
                  <a:lnTo>
                    <a:pt x="2704" y="11024"/>
                  </a:lnTo>
                  <a:close/>
                  <a:moveTo>
                    <a:pt x="4436" y="11757"/>
                  </a:moveTo>
                  <a:lnTo>
                    <a:pt x="4449" y="11770"/>
                  </a:lnTo>
                  <a:lnTo>
                    <a:pt x="4449" y="11770"/>
                  </a:lnTo>
                  <a:cubicBezTo>
                    <a:pt x="4442" y="11769"/>
                    <a:pt x="4436" y="11766"/>
                    <a:pt x="4436" y="11757"/>
                  </a:cubicBezTo>
                  <a:close/>
                  <a:moveTo>
                    <a:pt x="1310" y="14629"/>
                  </a:moveTo>
                  <a:cubicBezTo>
                    <a:pt x="1303" y="14636"/>
                    <a:pt x="1292" y="14640"/>
                    <a:pt x="1282" y="14640"/>
                  </a:cubicBezTo>
                  <a:cubicBezTo>
                    <a:pt x="1271" y="14640"/>
                    <a:pt x="1261" y="14636"/>
                    <a:pt x="1253" y="14629"/>
                  </a:cubicBezTo>
                  <a:close/>
                  <a:moveTo>
                    <a:pt x="1634" y="0"/>
                  </a:moveTo>
                  <a:cubicBezTo>
                    <a:pt x="1544" y="0"/>
                    <a:pt x="1458" y="19"/>
                    <a:pt x="1380" y="69"/>
                  </a:cubicBezTo>
                  <a:cubicBezTo>
                    <a:pt x="1211" y="97"/>
                    <a:pt x="930" y="111"/>
                    <a:pt x="845" y="280"/>
                  </a:cubicBezTo>
                  <a:cubicBezTo>
                    <a:pt x="817" y="336"/>
                    <a:pt x="732" y="351"/>
                    <a:pt x="747" y="421"/>
                  </a:cubicBezTo>
                  <a:cubicBezTo>
                    <a:pt x="744" y="420"/>
                    <a:pt x="741" y="420"/>
                    <a:pt x="738" y="420"/>
                  </a:cubicBezTo>
                  <a:cubicBezTo>
                    <a:pt x="684" y="420"/>
                    <a:pt x="621" y="550"/>
                    <a:pt x="648" y="590"/>
                  </a:cubicBezTo>
                  <a:cubicBezTo>
                    <a:pt x="465" y="618"/>
                    <a:pt x="423" y="787"/>
                    <a:pt x="254" y="829"/>
                  </a:cubicBezTo>
                  <a:cubicBezTo>
                    <a:pt x="71" y="914"/>
                    <a:pt x="0" y="1364"/>
                    <a:pt x="169" y="1463"/>
                  </a:cubicBezTo>
                  <a:cubicBezTo>
                    <a:pt x="226" y="1702"/>
                    <a:pt x="42" y="1998"/>
                    <a:pt x="254" y="2237"/>
                  </a:cubicBezTo>
                  <a:cubicBezTo>
                    <a:pt x="211" y="2660"/>
                    <a:pt x="240" y="3096"/>
                    <a:pt x="338" y="3505"/>
                  </a:cubicBezTo>
                  <a:cubicBezTo>
                    <a:pt x="549" y="3899"/>
                    <a:pt x="141" y="4153"/>
                    <a:pt x="268" y="4392"/>
                  </a:cubicBezTo>
                  <a:cubicBezTo>
                    <a:pt x="296" y="4730"/>
                    <a:pt x="366" y="5054"/>
                    <a:pt x="507" y="5364"/>
                  </a:cubicBezTo>
                  <a:cubicBezTo>
                    <a:pt x="394" y="5786"/>
                    <a:pt x="704" y="6194"/>
                    <a:pt x="592" y="6589"/>
                  </a:cubicBezTo>
                  <a:cubicBezTo>
                    <a:pt x="394" y="6828"/>
                    <a:pt x="620" y="7124"/>
                    <a:pt x="592" y="7363"/>
                  </a:cubicBezTo>
                  <a:cubicBezTo>
                    <a:pt x="521" y="7434"/>
                    <a:pt x="873" y="7560"/>
                    <a:pt x="916" y="7574"/>
                  </a:cubicBezTo>
                  <a:cubicBezTo>
                    <a:pt x="1028" y="7603"/>
                    <a:pt x="1000" y="7701"/>
                    <a:pt x="1127" y="7715"/>
                  </a:cubicBezTo>
                  <a:cubicBezTo>
                    <a:pt x="1521" y="7926"/>
                    <a:pt x="1648" y="8321"/>
                    <a:pt x="1873" y="8715"/>
                  </a:cubicBezTo>
                  <a:cubicBezTo>
                    <a:pt x="1941" y="8892"/>
                    <a:pt x="1970" y="9647"/>
                    <a:pt x="1692" y="9647"/>
                  </a:cubicBezTo>
                  <a:cubicBezTo>
                    <a:pt x="1682" y="9647"/>
                    <a:pt x="1672" y="9646"/>
                    <a:pt x="1662" y="9644"/>
                  </a:cubicBezTo>
                  <a:lnTo>
                    <a:pt x="1662" y="9630"/>
                  </a:lnTo>
                  <a:cubicBezTo>
                    <a:pt x="1620" y="9644"/>
                    <a:pt x="1591" y="9673"/>
                    <a:pt x="1577" y="9715"/>
                  </a:cubicBezTo>
                  <a:cubicBezTo>
                    <a:pt x="1338" y="9757"/>
                    <a:pt x="1352" y="9870"/>
                    <a:pt x="1451" y="10053"/>
                  </a:cubicBezTo>
                  <a:cubicBezTo>
                    <a:pt x="1324" y="10363"/>
                    <a:pt x="1042" y="10616"/>
                    <a:pt x="1268" y="10940"/>
                  </a:cubicBezTo>
                  <a:cubicBezTo>
                    <a:pt x="1239" y="11053"/>
                    <a:pt x="1028" y="11010"/>
                    <a:pt x="986" y="11109"/>
                  </a:cubicBezTo>
                  <a:cubicBezTo>
                    <a:pt x="873" y="11137"/>
                    <a:pt x="718" y="11362"/>
                    <a:pt x="789" y="11447"/>
                  </a:cubicBezTo>
                  <a:cubicBezTo>
                    <a:pt x="718" y="11686"/>
                    <a:pt x="409" y="11926"/>
                    <a:pt x="549" y="12207"/>
                  </a:cubicBezTo>
                  <a:cubicBezTo>
                    <a:pt x="549" y="12489"/>
                    <a:pt x="493" y="12757"/>
                    <a:pt x="648" y="13010"/>
                  </a:cubicBezTo>
                  <a:cubicBezTo>
                    <a:pt x="789" y="13292"/>
                    <a:pt x="394" y="13545"/>
                    <a:pt x="479" y="13855"/>
                  </a:cubicBezTo>
                  <a:cubicBezTo>
                    <a:pt x="310" y="13953"/>
                    <a:pt x="521" y="14179"/>
                    <a:pt x="479" y="14320"/>
                  </a:cubicBezTo>
                  <a:cubicBezTo>
                    <a:pt x="380" y="14489"/>
                    <a:pt x="380" y="14714"/>
                    <a:pt x="507" y="14869"/>
                  </a:cubicBezTo>
                  <a:cubicBezTo>
                    <a:pt x="324" y="14897"/>
                    <a:pt x="493" y="15193"/>
                    <a:pt x="409" y="15333"/>
                  </a:cubicBezTo>
                  <a:cubicBezTo>
                    <a:pt x="421" y="15330"/>
                    <a:pt x="433" y="15329"/>
                    <a:pt x="445" y="15329"/>
                  </a:cubicBezTo>
                  <a:cubicBezTo>
                    <a:pt x="570" y="15329"/>
                    <a:pt x="646" y="15491"/>
                    <a:pt x="522" y="15491"/>
                  </a:cubicBezTo>
                  <a:cubicBezTo>
                    <a:pt x="500" y="15491"/>
                    <a:pt x="472" y="15486"/>
                    <a:pt x="437" y="15474"/>
                  </a:cubicBezTo>
                  <a:lnTo>
                    <a:pt x="437" y="15474"/>
                  </a:lnTo>
                  <a:cubicBezTo>
                    <a:pt x="352" y="15559"/>
                    <a:pt x="563" y="15559"/>
                    <a:pt x="521" y="15643"/>
                  </a:cubicBezTo>
                  <a:cubicBezTo>
                    <a:pt x="366" y="15671"/>
                    <a:pt x="549" y="15770"/>
                    <a:pt x="380" y="15869"/>
                  </a:cubicBezTo>
                  <a:lnTo>
                    <a:pt x="380" y="15798"/>
                  </a:lnTo>
                  <a:lnTo>
                    <a:pt x="380" y="15798"/>
                  </a:lnTo>
                  <a:cubicBezTo>
                    <a:pt x="155" y="15939"/>
                    <a:pt x="268" y="16221"/>
                    <a:pt x="479" y="16305"/>
                  </a:cubicBezTo>
                  <a:cubicBezTo>
                    <a:pt x="521" y="16305"/>
                    <a:pt x="563" y="16319"/>
                    <a:pt x="606" y="16333"/>
                  </a:cubicBezTo>
                  <a:cubicBezTo>
                    <a:pt x="696" y="16374"/>
                    <a:pt x="791" y="16396"/>
                    <a:pt x="885" y="16396"/>
                  </a:cubicBezTo>
                  <a:cubicBezTo>
                    <a:pt x="953" y="16396"/>
                    <a:pt x="1020" y="16385"/>
                    <a:pt x="1084" y="16361"/>
                  </a:cubicBezTo>
                  <a:cubicBezTo>
                    <a:pt x="1118" y="16369"/>
                    <a:pt x="1152" y="16372"/>
                    <a:pt x="1186" y="16372"/>
                  </a:cubicBezTo>
                  <a:cubicBezTo>
                    <a:pt x="1278" y="16372"/>
                    <a:pt x="1368" y="16346"/>
                    <a:pt x="1451" y="16305"/>
                  </a:cubicBezTo>
                  <a:cubicBezTo>
                    <a:pt x="1577" y="16305"/>
                    <a:pt x="1704" y="16263"/>
                    <a:pt x="1803" y="16164"/>
                  </a:cubicBezTo>
                  <a:cubicBezTo>
                    <a:pt x="1827" y="16157"/>
                    <a:pt x="1856" y="16154"/>
                    <a:pt x="1888" y="16154"/>
                  </a:cubicBezTo>
                  <a:cubicBezTo>
                    <a:pt x="1966" y="16154"/>
                    <a:pt x="2059" y="16170"/>
                    <a:pt x="2138" y="16170"/>
                  </a:cubicBezTo>
                  <a:cubicBezTo>
                    <a:pt x="2209" y="16170"/>
                    <a:pt x="2268" y="16157"/>
                    <a:pt x="2296" y="16108"/>
                  </a:cubicBezTo>
                  <a:cubicBezTo>
                    <a:pt x="2450" y="16009"/>
                    <a:pt x="2760" y="16052"/>
                    <a:pt x="2676" y="15798"/>
                  </a:cubicBezTo>
                  <a:lnTo>
                    <a:pt x="2676" y="15798"/>
                  </a:lnTo>
                  <a:lnTo>
                    <a:pt x="2662" y="15812"/>
                  </a:lnTo>
                  <a:cubicBezTo>
                    <a:pt x="2690" y="15784"/>
                    <a:pt x="2676" y="15742"/>
                    <a:pt x="2718" y="15714"/>
                  </a:cubicBezTo>
                  <a:cubicBezTo>
                    <a:pt x="2739" y="15709"/>
                    <a:pt x="2760" y="15707"/>
                    <a:pt x="2780" y="15707"/>
                  </a:cubicBezTo>
                  <a:cubicBezTo>
                    <a:pt x="2903" y="15707"/>
                    <a:pt x="3019" y="15780"/>
                    <a:pt x="3135" y="15780"/>
                  </a:cubicBezTo>
                  <a:cubicBezTo>
                    <a:pt x="3170" y="15780"/>
                    <a:pt x="3204" y="15773"/>
                    <a:pt x="3239" y="15756"/>
                  </a:cubicBezTo>
                  <a:cubicBezTo>
                    <a:pt x="3323" y="15778"/>
                    <a:pt x="3412" y="15790"/>
                    <a:pt x="3502" y="15790"/>
                  </a:cubicBezTo>
                  <a:cubicBezTo>
                    <a:pt x="3637" y="15790"/>
                    <a:pt x="3774" y="15764"/>
                    <a:pt x="3901" y="15714"/>
                  </a:cubicBezTo>
                  <a:cubicBezTo>
                    <a:pt x="3920" y="15706"/>
                    <a:pt x="3945" y="15705"/>
                    <a:pt x="3972" y="15705"/>
                  </a:cubicBezTo>
                  <a:cubicBezTo>
                    <a:pt x="3988" y="15705"/>
                    <a:pt x="4005" y="15705"/>
                    <a:pt x="4021" y="15705"/>
                  </a:cubicBezTo>
                  <a:cubicBezTo>
                    <a:pt x="4077" y="15705"/>
                    <a:pt x="4126" y="15699"/>
                    <a:pt x="4126" y="15643"/>
                  </a:cubicBezTo>
                  <a:lnTo>
                    <a:pt x="4450" y="15643"/>
                  </a:lnTo>
                  <a:cubicBezTo>
                    <a:pt x="4661" y="15517"/>
                    <a:pt x="4887" y="15432"/>
                    <a:pt x="5112" y="15376"/>
                  </a:cubicBezTo>
                  <a:cubicBezTo>
                    <a:pt x="5365" y="15376"/>
                    <a:pt x="5619" y="15319"/>
                    <a:pt x="5858" y="15221"/>
                  </a:cubicBezTo>
                  <a:cubicBezTo>
                    <a:pt x="5880" y="15226"/>
                    <a:pt x="5902" y="15228"/>
                    <a:pt x="5925" y="15228"/>
                  </a:cubicBezTo>
                  <a:cubicBezTo>
                    <a:pt x="6037" y="15228"/>
                    <a:pt x="6152" y="15171"/>
                    <a:pt x="6140" y="15066"/>
                  </a:cubicBezTo>
                  <a:cubicBezTo>
                    <a:pt x="5999" y="15038"/>
                    <a:pt x="5717" y="14714"/>
                    <a:pt x="5830" y="14573"/>
                  </a:cubicBezTo>
                  <a:cubicBezTo>
                    <a:pt x="5830" y="14489"/>
                    <a:pt x="5971" y="14432"/>
                    <a:pt x="5971" y="14362"/>
                  </a:cubicBezTo>
                  <a:cubicBezTo>
                    <a:pt x="5929" y="14137"/>
                    <a:pt x="5816" y="13925"/>
                    <a:pt x="5661" y="13756"/>
                  </a:cubicBezTo>
                  <a:cubicBezTo>
                    <a:pt x="5661" y="13700"/>
                    <a:pt x="5661" y="13503"/>
                    <a:pt x="5605" y="13461"/>
                  </a:cubicBezTo>
                  <a:cubicBezTo>
                    <a:pt x="5872" y="13278"/>
                    <a:pt x="5675" y="12700"/>
                    <a:pt x="5788" y="12433"/>
                  </a:cubicBezTo>
                  <a:cubicBezTo>
                    <a:pt x="5872" y="12334"/>
                    <a:pt x="5816" y="12193"/>
                    <a:pt x="5957" y="12095"/>
                  </a:cubicBezTo>
                  <a:cubicBezTo>
                    <a:pt x="6083" y="11912"/>
                    <a:pt x="5830" y="11757"/>
                    <a:pt x="5957" y="11574"/>
                  </a:cubicBezTo>
                  <a:cubicBezTo>
                    <a:pt x="6182" y="11503"/>
                    <a:pt x="5816" y="11278"/>
                    <a:pt x="5872" y="11123"/>
                  </a:cubicBezTo>
                  <a:cubicBezTo>
                    <a:pt x="6013" y="10926"/>
                    <a:pt x="5760" y="10743"/>
                    <a:pt x="5802" y="10546"/>
                  </a:cubicBezTo>
                  <a:cubicBezTo>
                    <a:pt x="5929" y="10391"/>
                    <a:pt x="5929" y="10165"/>
                    <a:pt x="5788" y="10011"/>
                  </a:cubicBezTo>
                  <a:cubicBezTo>
                    <a:pt x="5872" y="9954"/>
                    <a:pt x="5661" y="9813"/>
                    <a:pt x="5746" y="9701"/>
                  </a:cubicBezTo>
                  <a:cubicBezTo>
                    <a:pt x="5760" y="9644"/>
                    <a:pt x="5858" y="9616"/>
                    <a:pt x="5858" y="9560"/>
                  </a:cubicBezTo>
                  <a:cubicBezTo>
                    <a:pt x="5886" y="9419"/>
                    <a:pt x="5900" y="9292"/>
                    <a:pt x="5886" y="9152"/>
                  </a:cubicBezTo>
                  <a:cubicBezTo>
                    <a:pt x="5886" y="8729"/>
                    <a:pt x="5717" y="8264"/>
                    <a:pt x="5816" y="7842"/>
                  </a:cubicBezTo>
                  <a:cubicBezTo>
                    <a:pt x="5788" y="7715"/>
                    <a:pt x="5872" y="7617"/>
                    <a:pt x="5886" y="7504"/>
                  </a:cubicBezTo>
                  <a:cubicBezTo>
                    <a:pt x="6140" y="7462"/>
                    <a:pt x="5886" y="6392"/>
                    <a:pt x="5830" y="6166"/>
                  </a:cubicBezTo>
                  <a:cubicBezTo>
                    <a:pt x="5774" y="5927"/>
                    <a:pt x="6041" y="5772"/>
                    <a:pt x="5985" y="5561"/>
                  </a:cubicBezTo>
                  <a:lnTo>
                    <a:pt x="5985" y="5561"/>
                  </a:lnTo>
                  <a:cubicBezTo>
                    <a:pt x="5989" y="5562"/>
                    <a:pt x="5992" y="5562"/>
                    <a:pt x="5995" y="5562"/>
                  </a:cubicBezTo>
                  <a:cubicBezTo>
                    <a:pt x="6041" y="5562"/>
                    <a:pt x="6038" y="5473"/>
                    <a:pt x="5985" y="5434"/>
                  </a:cubicBezTo>
                  <a:cubicBezTo>
                    <a:pt x="5957" y="5265"/>
                    <a:pt x="6083" y="5082"/>
                    <a:pt x="6013" y="4913"/>
                  </a:cubicBezTo>
                  <a:cubicBezTo>
                    <a:pt x="5999" y="4800"/>
                    <a:pt x="5943" y="4688"/>
                    <a:pt x="5858" y="4603"/>
                  </a:cubicBezTo>
                  <a:cubicBezTo>
                    <a:pt x="5858" y="4547"/>
                    <a:pt x="5872" y="4406"/>
                    <a:pt x="5788" y="4406"/>
                  </a:cubicBezTo>
                  <a:cubicBezTo>
                    <a:pt x="5703" y="4265"/>
                    <a:pt x="5731" y="4040"/>
                    <a:pt x="5731" y="3871"/>
                  </a:cubicBezTo>
                  <a:cubicBezTo>
                    <a:pt x="5774" y="3772"/>
                    <a:pt x="5675" y="3702"/>
                    <a:pt x="5661" y="3603"/>
                  </a:cubicBezTo>
                  <a:cubicBezTo>
                    <a:pt x="5774" y="3589"/>
                    <a:pt x="5675" y="3491"/>
                    <a:pt x="5647" y="3449"/>
                  </a:cubicBezTo>
                  <a:cubicBezTo>
                    <a:pt x="5534" y="3350"/>
                    <a:pt x="5520" y="3265"/>
                    <a:pt x="5393" y="3181"/>
                  </a:cubicBezTo>
                  <a:cubicBezTo>
                    <a:pt x="5267" y="2970"/>
                    <a:pt x="5140" y="2759"/>
                    <a:pt x="4985" y="2575"/>
                  </a:cubicBezTo>
                  <a:cubicBezTo>
                    <a:pt x="4887" y="2477"/>
                    <a:pt x="4774" y="2153"/>
                    <a:pt x="4647" y="2111"/>
                  </a:cubicBezTo>
                  <a:cubicBezTo>
                    <a:pt x="4647" y="2068"/>
                    <a:pt x="4577" y="2012"/>
                    <a:pt x="4535" y="2012"/>
                  </a:cubicBezTo>
                  <a:cubicBezTo>
                    <a:pt x="4563" y="1942"/>
                    <a:pt x="4422" y="1956"/>
                    <a:pt x="4366" y="1928"/>
                  </a:cubicBezTo>
                  <a:cubicBezTo>
                    <a:pt x="4633" y="1731"/>
                    <a:pt x="4211" y="1745"/>
                    <a:pt x="4211" y="1590"/>
                  </a:cubicBezTo>
                  <a:cubicBezTo>
                    <a:pt x="3971" y="1562"/>
                    <a:pt x="3774" y="1421"/>
                    <a:pt x="3676" y="1210"/>
                  </a:cubicBezTo>
                  <a:cubicBezTo>
                    <a:pt x="3563" y="1097"/>
                    <a:pt x="3577" y="914"/>
                    <a:pt x="3464" y="787"/>
                  </a:cubicBezTo>
                  <a:cubicBezTo>
                    <a:pt x="3464" y="604"/>
                    <a:pt x="3000" y="534"/>
                    <a:pt x="2817" y="534"/>
                  </a:cubicBezTo>
                  <a:cubicBezTo>
                    <a:pt x="2774" y="505"/>
                    <a:pt x="2802" y="463"/>
                    <a:pt x="2760" y="435"/>
                  </a:cubicBezTo>
                  <a:cubicBezTo>
                    <a:pt x="2802" y="308"/>
                    <a:pt x="2549" y="280"/>
                    <a:pt x="2436" y="224"/>
                  </a:cubicBezTo>
                  <a:cubicBezTo>
                    <a:pt x="2204" y="171"/>
                    <a:pt x="1902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10800000">
              <a:off x="-1233613" y="875545"/>
              <a:ext cx="5084777" cy="4284568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10800000">
              <a:off x="-514333" y="4464563"/>
              <a:ext cx="3353778" cy="288024"/>
            </a:xfrm>
            <a:custGeom>
              <a:rect b="b" l="l" r="r" t="t"/>
              <a:pathLst>
                <a:path extrusionOk="0" h="1936" w="22543">
                  <a:moveTo>
                    <a:pt x="9468" y="0"/>
                  </a:moveTo>
                  <a:cubicBezTo>
                    <a:pt x="7972" y="0"/>
                    <a:pt x="6477" y="37"/>
                    <a:pt x="4985" y="74"/>
                  </a:cubicBezTo>
                  <a:cubicBezTo>
                    <a:pt x="3408" y="117"/>
                    <a:pt x="1803" y="145"/>
                    <a:pt x="211" y="215"/>
                  </a:cubicBezTo>
                  <a:cubicBezTo>
                    <a:pt x="0" y="215"/>
                    <a:pt x="0" y="525"/>
                    <a:pt x="211" y="525"/>
                  </a:cubicBezTo>
                  <a:cubicBezTo>
                    <a:pt x="883" y="512"/>
                    <a:pt x="1554" y="505"/>
                    <a:pt x="2224" y="505"/>
                  </a:cubicBezTo>
                  <a:cubicBezTo>
                    <a:pt x="4392" y="505"/>
                    <a:pt x="6554" y="578"/>
                    <a:pt x="8717" y="750"/>
                  </a:cubicBezTo>
                  <a:cubicBezTo>
                    <a:pt x="11519" y="976"/>
                    <a:pt x="14335" y="1159"/>
                    <a:pt x="17138" y="1426"/>
                  </a:cubicBezTo>
                  <a:cubicBezTo>
                    <a:pt x="18715" y="1581"/>
                    <a:pt x="20306" y="1806"/>
                    <a:pt x="21883" y="1933"/>
                  </a:cubicBezTo>
                  <a:cubicBezTo>
                    <a:pt x="21899" y="1935"/>
                    <a:pt x="21915" y="1936"/>
                    <a:pt x="21930" y="1936"/>
                  </a:cubicBezTo>
                  <a:cubicBezTo>
                    <a:pt x="22426" y="1936"/>
                    <a:pt x="22543" y="1072"/>
                    <a:pt x="22010" y="990"/>
                  </a:cubicBezTo>
                  <a:cubicBezTo>
                    <a:pt x="20602" y="736"/>
                    <a:pt x="19165" y="610"/>
                    <a:pt x="17743" y="455"/>
                  </a:cubicBezTo>
                  <a:cubicBezTo>
                    <a:pt x="16307" y="314"/>
                    <a:pt x="14913" y="201"/>
                    <a:pt x="13490" y="117"/>
                  </a:cubicBezTo>
                  <a:cubicBezTo>
                    <a:pt x="12152" y="30"/>
                    <a:pt x="10810" y="0"/>
                    <a:pt x="9468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" name="Google Shape;40;p3"/>
            <p:cNvGrpSpPr/>
            <p:nvPr/>
          </p:nvGrpSpPr>
          <p:grpSpPr>
            <a:xfrm>
              <a:off x="8101024" y="152407"/>
              <a:ext cx="890576" cy="1231778"/>
              <a:chOff x="8086774" y="65682"/>
              <a:chExt cx="890576" cy="1231778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8086774" y="243678"/>
                <a:ext cx="187059" cy="295819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8786723" y="306269"/>
                <a:ext cx="190628" cy="25591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8612692" y="854403"/>
                <a:ext cx="117185" cy="210798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480584" y="442699"/>
                <a:ext cx="75262" cy="135448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632505" y="65682"/>
                <a:ext cx="77558" cy="140259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30680" y="757495"/>
                <a:ext cx="93058" cy="167983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832349" y="1049521"/>
                <a:ext cx="99375" cy="247939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4570219" y="2657451"/>
            <a:ext cx="38496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9" name="Google Shape;49;p3"/>
          <p:cNvSpPr txBox="1"/>
          <p:nvPr>
            <p:ph hasCustomPrompt="1" idx="2" type="title"/>
          </p:nvPr>
        </p:nvSpPr>
        <p:spPr>
          <a:xfrm>
            <a:off x="5845019" y="1320734"/>
            <a:ext cx="1313100" cy="9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4776129" y="4958312"/>
            <a:ext cx="3450900" cy="9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1"/>
          <p:cNvGrpSpPr/>
          <p:nvPr/>
        </p:nvGrpSpPr>
        <p:grpSpPr>
          <a:xfrm>
            <a:off x="-538625" y="17"/>
            <a:ext cx="10513375" cy="6886958"/>
            <a:chOff x="-538625" y="13"/>
            <a:chExt cx="10513375" cy="5165347"/>
          </a:xfrm>
        </p:grpSpPr>
        <p:grpSp>
          <p:nvGrpSpPr>
            <p:cNvPr id="317" name="Google Shape;317;p21"/>
            <p:cNvGrpSpPr/>
            <p:nvPr/>
          </p:nvGrpSpPr>
          <p:grpSpPr>
            <a:xfrm>
              <a:off x="-538625" y="13"/>
              <a:ext cx="10513375" cy="5165347"/>
              <a:chOff x="-538625" y="13"/>
              <a:chExt cx="10513375" cy="5165347"/>
            </a:xfrm>
          </p:grpSpPr>
          <p:sp>
            <p:nvSpPr>
              <p:cNvPr id="318" name="Google Shape;318;p21"/>
              <p:cNvSpPr/>
              <p:nvPr/>
            </p:nvSpPr>
            <p:spPr>
              <a:xfrm flipH="1">
                <a:off x="8261590" y="13"/>
                <a:ext cx="1713160" cy="5143470"/>
              </a:xfrm>
              <a:custGeom>
                <a:rect b="b" l="l" r="r" t="t"/>
                <a:pathLst>
                  <a:path extrusionOk="0" h="34656" w="33966">
                    <a:moveTo>
                      <a:pt x="17335" y="3591"/>
                    </a:moveTo>
                    <a:lnTo>
                      <a:pt x="17321" y="3605"/>
                    </a:lnTo>
                    <a:lnTo>
                      <a:pt x="17279" y="3591"/>
                    </a:lnTo>
                    <a:close/>
                    <a:moveTo>
                      <a:pt x="860" y="3817"/>
                    </a:moveTo>
                    <a:lnTo>
                      <a:pt x="860" y="3831"/>
                    </a:lnTo>
                    <a:lnTo>
                      <a:pt x="789" y="3817"/>
                    </a:lnTo>
                    <a:close/>
                    <a:moveTo>
                      <a:pt x="31319" y="4492"/>
                    </a:moveTo>
                    <a:cubicBezTo>
                      <a:pt x="31305" y="4492"/>
                      <a:pt x="31290" y="4507"/>
                      <a:pt x="31276" y="4507"/>
                    </a:cubicBezTo>
                    <a:lnTo>
                      <a:pt x="31262" y="4507"/>
                    </a:lnTo>
                    <a:cubicBezTo>
                      <a:pt x="31276" y="4507"/>
                      <a:pt x="31290" y="4492"/>
                      <a:pt x="31319" y="4492"/>
                    </a:cubicBezTo>
                    <a:close/>
                    <a:moveTo>
                      <a:pt x="4288" y="5311"/>
                    </a:moveTo>
                    <a:lnTo>
                      <a:pt x="4288" y="5311"/>
                    </a:lnTo>
                    <a:cubicBezTo>
                      <a:pt x="4282" y="5315"/>
                      <a:pt x="4282" y="5323"/>
                      <a:pt x="4282" y="5323"/>
                    </a:cubicBezTo>
                    <a:lnTo>
                      <a:pt x="4239" y="5323"/>
                    </a:lnTo>
                    <a:lnTo>
                      <a:pt x="4288" y="5311"/>
                    </a:lnTo>
                    <a:close/>
                    <a:moveTo>
                      <a:pt x="23109" y="5732"/>
                    </a:moveTo>
                    <a:cubicBezTo>
                      <a:pt x="23081" y="5732"/>
                      <a:pt x="23039" y="5732"/>
                      <a:pt x="23010" y="5746"/>
                    </a:cubicBezTo>
                    <a:lnTo>
                      <a:pt x="23010" y="5732"/>
                    </a:lnTo>
                    <a:close/>
                    <a:moveTo>
                      <a:pt x="8112" y="5957"/>
                    </a:moveTo>
                    <a:lnTo>
                      <a:pt x="8394" y="6013"/>
                    </a:lnTo>
                    <a:cubicBezTo>
                      <a:pt x="8295" y="5999"/>
                      <a:pt x="8196" y="5985"/>
                      <a:pt x="8098" y="5971"/>
                    </a:cubicBezTo>
                    <a:lnTo>
                      <a:pt x="8112" y="5957"/>
                    </a:lnTo>
                    <a:close/>
                    <a:moveTo>
                      <a:pt x="26418" y="8520"/>
                    </a:moveTo>
                    <a:lnTo>
                      <a:pt x="26474" y="8534"/>
                    </a:lnTo>
                    <a:lnTo>
                      <a:pt x="26418" y="8534"/>
                    </a:lnTo>
                    <a:lnTo>
                      <a:pt x="26418" y="8520"/>
                    </a:lnTo>
                    <a:close/>
                    <a:moveTo>
                      <a:pt x="8281" y="9055"/>
                    </a:moveTo>
                    <a:lnTo>
                      <a:pt x="8225" y="9069"/>
                    </a:lnTo>
                    <a:lnTo>
                      <a:pt x="8196" y="9055"/>
                    </a:lnTo>
                    <a:close/>
                    <a:moveTo>
                      <a:pt x="22011" y="9717"/>
                    </a:moveTo>
                    <a:lnTo>
                      <a:pt x="22053" y="9731"/>
                    </a:lnTo>
                    <a:lnTo>
                      <a:pt x="22011" y="9731"/>
                    </a:lnTo>
                    <a:lnTo>
                      <a:pt x="22011" y="9717"/>
                    </a:lnTo>
                    <a:close/>
                    <a:moveTo>
                      <a:pt x="2930" y="9759"/>
                    </a:moveTo>
                    <a:lnTo>
                      <a:pt x="2930" y="9773"/>
                    </a:lnTo>
                    <a:lnTo>
                      <a:pt x="2859" y="9759"/>
                    </a:lnTo>
                    <a:close/>
                    <a:moveTo>
                      <a:pt x="21109" y="10252"/>
                    </a:moveTo>
                    <a:lnTo>
                      <a:pt x="21109" y="10252"/>
                    </a:lnTo>
                    <a:cubicBezTo>
                      <a:pt x="21123" y="10266"/>
                      <a:pt x="21152" y="10294"/>
                      <a:pt x="21180" y="10308"/>
                    </a:cubicBezTo>
                    <a:cubicBezTo>
                      <a:pt x="21152" y="10294"/>
                      <a:pt x="21123" y="10280"/>
                      <a:pt x="21109" y="10252"/>
                    </a:cubicBezTo>
                    <a:close/>
                    <a:moveTo>
                      <a:pt x="1620" y="10632"/>
                    </a:moveTo>
                    <a:lnTo>
                      <a:pt x="1620" y="10646"/>
                    </a:lnTo>
                    <a:lnTo>
                      <a:pt x="1592" y="10632"/>
                    </a:lnTo>
                    <a:close/>
                    <a:moveTo>
                      <a:pt x="13618" y="13420"/>
                    </a:moveTo>
                    <a:lnTo>
                      <a:pt x="13604" y="13448"/>
                    </a:lnTo>
                    <a:cubicBezTo>
                      <a:pt x="13562" y="13434"/>
                      <a:pt x="13491" y="13434"/>
                      <a:pt x="13435" y="13420"/>
                    </a:cubicBezTo>
                    <a:close/>
                    <a:moveTo>
                      <a:pt x="4183" y="13646"/>
                    </a:moveTo>
                    <a:lnTo>
                      <a:pt x="4183" y="13660"/>
                    </a:lnTo>
                    <a:lnTo>
                      <a:pt x="4141" y="13660"/>
                    </a:lnTo>
                    <a:lnTo>
                      <a:pt x="4183" y="13646"/>
                    </a:lnTo>
                    <a:close/>
                    <a:moveTo>
                      <a:pt x="6830" y="14237"/>
                    </a:moveTo>
                    <a:lnTo>
                      <a:pt x="6830" y="14251"/>
                    </a:lnTo>
                    <a:lnTo>
                      <a:pt x="6816" y="14237"/>
                    </a:lnTo>
                    <a:close/>
                    <a:moveTo>
                      <a:pt x="12984" y="14462"/>
                    </a:moveTo>
                    <a:lnTo>
                      <a:pt x="12984" y="14476"/>
                    </a:lnTo>
                    <a:lnTo>
                      <a:pt x="12914" y="14462"/>
                    </a:lnTo>
                    <a:close/>
                    <a:moveTo>
                      <a:pt x="17551" y="14569"/>
                    </a:moveTo>
                    <a:cubicBezTo>
                      <a:pt x="17616" y="14584"/>
                      <a:pt x="17645" y="14606"/>
                      <a:pt x="17645" y="14617"/>
                    </a:cubicBezTo>
                    <a:cubicBezTo>
                      <a:pt x="17617" y="14599"/>
                      <a:pt x="17583" y="14580"/>
                      <a:pt x="17551" y="14569"/>
                    </a:cubicBezTo>
                    <a:close/>
                    <a:moveTo>
                      <a:pt x="10027" y="15589"/>
                    </a:moveTo>
                    <a:cubicBezTo>
                      <a:pt x="10013" y="15589"/>
                      <a:pt x="9999" y="15603"/>
                      <a:pt x="9985" y="15617"/>
                    </a:cubicBezTo>
                    <a:lnTo>
                      <a:pt x="9858" y="15589"/>
                    </a:lnTo>
                    <a:close/>
                    <a:moveTo>
                      <a:pt x="30305" y="15716"/>
                    </a:moveTo>
                    <a:lnTo>
                      <a:pt x="30361" y="15730"/>
                    </a:lnTo>
                    <a:lnTo>
                      <a:pt x="30305" y="15730"/>
                    </a:lnTo>
                    <a:lnTo>
                      <a:pt x="30305" y="15716"/>
                    </a:lnTo>
                    <a:close/>
                    <a:moveTo>
                      <a:pt x="20138" y="16223"/>
                    </a:moveTo>
                    <a:lnTo>
                      <a:pt x="20138" y="16237"/>
                    </a:lnTo>
                    <a:lnTo>
                      <a:pt x="20110" y="16237"/>
                    </a:lnTo>
                    <a:lnTo>
                      <a:pt x="20138" y="16223"/>
                    </a:lnTo>
                    <a:close/>
                    <a:moveTo>
                      <a:pt x="19180" y="18504"/>
                    </a:moveTo>
                    <a:lnTo>
                      <a:pt x="19279" y="18518"/>
                    </a:lnTo>
                    <a:lnTo>
                      <a:pt x="19180" y="18518"/>
                    </a:lnTo>
                    <a:lnTo>
                      <a:pt x="19180" y="18504"/>
                    </a:lnTo>
                    <a:close/>
                    <a:moveTo>
                      <a:pt x="21842" y="18645"/>
                    </a:moveTo>
                    <a:cubicBezTo>
                      <a:pt x="21842" y="18659"/>
                      <a:pt x="21842" y="18673"/>
                      <a:pt x="21828" y="18687"/>
                    </a:cubicBezTo>
                    <a:lnTo>
                      <a:pt x="21715" y="18673"/>
                    </a:lnTo>
                    <a:lnTo>
                      <a:pt x="21842" y="18645"/>
                    </a:lnTo>
                    <a:close/>
                    <a:moveTo>
                      <a:pt x="5450" y="20011"/>
                    </a:moveTo>
                    <a:lnTo>
                      <a:pt x="5394" y="20025"/>
                    </a:lnTo>
                    <a:cubicBezTo>
                      <a:pt x="5394" y="20025"/>
                      <a:pt x="5394" y="20011"/>
                      <a:pt x="5394" y="20011"/>
                    </a:cubicBezTo>
                    <a:close/>
                    <a:moveTo>
                      <a:pt x="12027" y="20461"/>
                    </a:moveTo>
                    <a:lnTo>
                      <a:pt x="12027" y="20489"/>
                    </a:lnTo>
                    <a:lnTo>
                      <a:pt x="11942" y="20475"/>
                    </a:lnTo>
                    <a:lnTo>
                      <a:pt x="12027" y="20461"/>
                    </a:lnTo>
                    <a:close/>
                    <a:moveTo>
                      <a:pt x="11308" y="21165"/>
                    </a:moveTo>
                    <a:cubicBezTo>
                      <a:pt x="11379" y="21165"/>
                      <a:pt x="11463" y="21165"/>
                      <a:pt x="11576" y="21179"/>
                    </a:cubicBezTo>
                    <a:lnTo>
                      <a:pt x="11576" y="21207"/>
                    </a:lnTo>
                    <a:cubicBezTo>
                      <a:pt x="11492" y="21207"/>
                      <a:pt x="11393" y="21193"/>
                      <a:pt x="11308" y="21165"/>
                    </a:cubicBezTo>
                    <a:close/>
                    <a:moveTo>
                      <a:pt x="19124" y="21222"/>
                    </a:moveTo>
                    <a:lnTo>
                      <a:pt x="19124" y="21236"/>
                    </a:lnTo>
                    <a:lnTo>
                      <a:pt x="19082" y="21236"/>
                    </a:lnTo>
                    <a:lnTo>
                      <a:pt x="19082" y="21222"/>
                    </a:lnTo>
                    <a:close/>
                    <a:moveTo>
                      <a:pt x="10238" y="21531"/>
                    </a:moveTo>
                    <a:lnTo>
                      <a:pt x="10238" y="21541"/>
                    </a:lnTo>
                    <a:lnTo>
                      <a:pt x="10210" y="21531"/>
                    </a:lnTo>
                    <a:close/>
                    <a:moveTo>
                      <a:pt x="20405" y="21883"/>
                    </a:moveTo>
                    <a:lnTo>
                      <a:pt x="20448" y="21897"/>
                    </a:lnTo>
                    <a:lnTo>
                      <a:pt x="20405" y="21897"/>
                    </a:lnTo>
                    <a:lnTo>
                      <a:pt x="20405" y="21883"/>
                    </a:lnTo>
                    <a:close/>
                    <a:moveTo>
                      <a:pt x="14688" y="22517"/>
                    </a:moveTo>
                    <a:lnTo>
                      <a:pt x="14758" y="22531"/>
                    </a:lnTo>
                    <a:lnTo>
                      <a:pt x="14688" y="22531"/>
                    </a:lnTo>
                    <a:lnTo>
                      <a:pt x="14688" y="22517"/>
                    </a:lnTo>
                    <a:close/>
                    <a:moveTo>
                      <a:pt x="22588" y="23123"/>
                    </a:moveTo>
                    <a:lnTo>
                      <a:pt x="22588" y="23151"/>
                    </a:lnTo>
                    <a:lnTo>
                      <a:pt x="22546" y="23123"/>
                    </a:lnTo>
                    <a:close/>
                    <a:moveTo>
                      <a:pt x="20462" y="24024"/>
                    </a:moveTo>
                    <a:cubicBezTo>
                      <a:pt x="20559" y="24038"/>
                      <a:pt x="20671" y="24038"/>
                      <a:pt x="20810" y="24052"/>
                    </a:cubicBezTo>
                    <a:lnTo>
                      <a:pt x="20810" y="24052"/>
                    </a:lnTo>
                    <a:lnTo>
                      <a:pt x="20800" y="24094"/>
                    </a:lnTo>
                    <a:cubicBezTo>
                      <a:pt x="20687" y="24080"/>
                      <a:pt x="20574" y="24052"/>
                      <a:pt x="20462" y="24024"/>
                    </a:cubicBezTo>
                    <a:close/>
                    <a:moveTo>
                      <a:pt x="19434" y="28530"/>
                    </a:moveTo>
                    <a:lnTo>
                      <a:pt x="19434" y="28544"/>
                    </a:lnTo>
                    <a:lnTo>
                      <a:pt x="19420" y="28544"/>
                    </a:lnTo>
                    <a:lnTo>
                      <a:pt x="19434" y="28530"/>
                    </a:lnTo>
                    <a:close/>
                    <a:moveTo>
                      <a:pt x="12136" y="29697"/>
                    </a:moveTo>
                    <a:cubicBezTo>
                      <a:pt x="12205" y="29697"/>
                      <a:pt x="12275" y="29707"/>
                      <a:pt x="12345" y="29725"/>
                    </a:cubicBezTo>
                    <a:lnTo>
                      <a:pt x="12345" y="29725"/>
                    </a:lnTo>
                    <a:cubicBezTo>
                      <a:pt x="12336" y="29746"/>
                      <a:pt x="12336" y="29757"/>
                      <a:pt x="12336" y="29769"/>
                    </a:cubicBezTo>
                    <a:cubicBezTo>
                      <a:pt x="12153" y="29769"/>
                      <a:pt x="12027" y="29755"/>
                      <a:pt x="11900" y="29741"/>
                    </a:cubicBezTo>
                    <a:cubicBezTo>
                      <a:pt x="11975" y="29711"/>
                      <a:pt x="12055" y="29697"/>
                      <a:pt x="12136" y="29697"/>
                    </a:cubicBezTo>
                    <a:close/>
                    <a:moveTo>
                      <a:pt x="8351" y="31586"/>
                    </a:moveTo>
                    <a:cubicBezTo>
                      <a:pt x="8351" y="31586"/>
                      <a:pt x="8351" y="31614"/>
                      <a:pt x="8351" y="31614"/>
                    </a:cubicBezTo>
                    <a:lnTo>
                      <a:pt x="8253" y="31586"/>
                    </a:lnTo>
                    <a:close/>
                    <a:moveTo>
                      <a:pt x="14942" y="32402"/>
                    </a:moveTo>
                    <a:cubicBezTo>
                      <a:pt x="14942" y="32417"/>
                      <a:pt x="14927" y="32431"/>
                      <a:pt x="14927" y="32445"/>
                    </a:cubicBezTo>
                    <a:cubicBezTo>
                      <a:pt x="14885" y="32431"/>
                      <a:pt x="14843" y="32417"/>
                      <a:pt x="14801" y="32402"/>
                    </a:cubicBezTo>
                    <a:close/>
                    <a:moveTo>
                      <a:pt x="466" y="0"/>
                    </a:moveTo>
                    <a:cubicBezTo>
                      <a:pt x="494" y="127"/>
                      <a:pt x="733" y="282"/>
                      <a:pt x="57" y="395"/>
                    </a:cubicBezTo>
                    <a:lnTo>
                      <a:pt x="1" y="747"/>
                    </a:lnTo>
                    <a:lnTo>
                      <a:pt x="1" y="15040"/>
                    </a:lnTo>
                    <a:cubicBezTo>
                      <a:pt x="1409" y="15237"/>
                      <a:pt x="1761" y="15533"/>
                      <a:pt x="1479" y="15899"/>
                    </a:cubicBezTo>
                    <a:lnTo>
                      <a:pt x="1479" y="16068"/>
                    </a:lnTo>
                    <a:lnTo>
                      <a:pt x="1451" y="16251"/>
                    </a:lnTo>
                    <a:cubicBezTo>
                      <a:pt x="972" y="16659"/>
                      <a:pt x="902" y="17096"/>
                      <a:pt x="1001" y="17532"/>
                    </a:cubicBezTo>
                    <a:lnTo>
                      <a:pt x="944" y="17617"/>
                    </a:lnTo>
                    <a:cubicBezTo>
                      <a:pt x="1494" y="18278"/>
                      <a:pt x="57" y="18912"/>
                      <a:pt x="1339" y="19574"/>
                    </a:cubicBezTo>
                    <a:cubicBezTo>
                      <a:pt x="2353" y="20067"/>
                      <a:pt x="1831" y="20546"/>
                      <a:pt x="1691" y="21024"/>
                    </a:cubicBezTo>
                    <a:cubicBezTo>
                      <a:pt x="2817" y="20855"/>
                      <a:pt x="2057" y="20503"/>
                      <a:pt x="3169" y="20320"/>
                    </a:cubicBezTo>
                    <a:lnTo>
                      <a:pt x="3169" y="20320"/>
                    </a:lnTo>
                    <a:cubicBezTo>
                      <a:pt x="3366" y="20785"/>
                      <a:pt x="2564" y="21264"/>
                      <a:pt x="4014" y="21729"/>
                    </a:cubicBezTo>
                    <a:lnTo>
                      <a:pt x="3986" y="21982"/>
                    </a:lnTo>
                    <a:cubicBezTo>
                      <a:pt x="3254" y="22095"/>
                      <a:pt x="2099" y="22095"/>
                      <a:pt x="1902" y="22334"/>
                    </a:cubicBezTo>
                    <a:cubicBezTo>
                      <a:pt x="1846" y="22404"/>
                      <a:pt x="1888" y="22475"/>
                      <a:pt x="2198" y="22531"/>
                    </a:cubicBezTo>
                    <a:lnTo>
                      <a:pt x="1775" y="23080"/>
                    </a:lnTo>
                    <a:cubicBezTo>
                      <a:pt x="1733" y="23207"/>
                      <a:pt x="1803" y="23334"/>
                      <a:pt x="2212" y="23446"/>
                    </a:cubicBezTo>
                    <a:lnTo>
                      <a:pt x="2212" y="24080"/>
                    </a:lnTo>
                    <a:cubicBezTo>
                      <a:pt x="1888" y="24643"/>
                      <a:pt x="2803" y="25179"/>
                      <a:pt x="3141" y="25728"/>
                    </a:cubicBezTo>
                    <a:lnTo>
                      <a:pt x="2662" y="26375"/>
                    </a:lnTo>
                    <a:lnTo>
                      <a:pt x="3451" y="26404"/>
                    </a:lnTo>
                    <a:lnTo>
                      <a:pt x="3479" y="26587"/>
                    </a:lnTo>
                    <a:lnTo>
                      <a:pt x="3071" y="26756"/>
                    </a:lnTo>
                    <a:cubicBezTo>
                      <a:pt x="2789" y="26812"/>
                      <a:pt x="2803" y="26882"/>
                      <a:pt x="3071" y="26939"/>
                    </a:cubicBezTo>
                    <a:cubicBezTo>
                      <a:pt x="3071" y="27108"/>
                      <a:pt x="2916" y="27263"/>
                      <a:pt x="2817" y="27432"/>
                    </a:cubicBezTo>
                    <a:cubicBezTo>
                      <a:pt x="2592" y="27812"/>
                      <a:pt x="2268" y="28192"/>
                      <a:pt x="2845" y="28586"/>
                    </a:cubicBezTo>
                    <a:cubicBezTo>
                      <a:pt x="2888" y="28629"/>
                      <a:pt x="2944" y="28657"/>
                      <a:pt x="3000" y="28685"/>
                    </a:cubicBezTo>
                    <a:cubicBezTo>
                      <a:pt x="3521" y="29192"/>
                      <a:pt x="3747" y="29699"/>
                      <a:pt x="2184" y="30135"/>
                    </a:cubicBezTo>
                    <a:cubicBezTo>
                      <a:pt x="4366" y="30614"/>
                      <a:pt x="3155" y="31177"/>
                      <a:pt x="3423" y="31712"/>
                    </a:cubicBezTo>
                    <a:cubicBezTo>
                      <a:pt x="3155" y="31952"/>
                      <a:pt x="2803" y="32177"/>
                      <a:pt x="2958" y="32445"/>
                    </a:cubicBezTo>
                    <a:lnTo>
                      <a:pt x="2972" y="32614"/>
                    </a:lnTo>
                    <a:cubicBezTo>
                      <a:pt x="2690" y="32966"/>
                      <a:pt x="3211" y="33318"/>
                      <a:pt x="3789" y="33656"/>
                    </a:cubicBezTo>
                    <a:lnTo>
                      <a:pt x="3944" y="33909"/>
                    </a:lnTo>
                    <a:lnTo>
                      <a:pt x="3873" y="34092"/>
                    </a:lnTo>
                    <a:cubicBezTo>
                      <a:pt x="4268" y="34289"/>
                      <a:pt x="3817" y="34472"/>
                      <a:pt x="3606" y="34656"/>
                    </a:cubicBezTo>
                    <a:lnTo>
                      <a:pt x="24644" y="34656"/>
                    </a:lnTo>
                    <a:cubicBezTo>
                      <a:pt x="24573" y="34191"/>
                      <a:pt x="25066" y="33726"/>
                      <a:pt x="24531" y="33247"/>
                    </a:cubicBezTo>
                    <a:cubicBezTo>
                      <a:pt x="24461" y="33163"/>
                      <a:pt x="24362" y="33107"/>
                      <a:pt x="24264" y="33078"/>
                    </a:cubicBezTo>
                    <a:cubicBezTo>
                      <a:pt x="24235" y="33064"/>
                      <a:pt x="24221" y="33036"/>
                      <a:pt x="24221" y="33008"/>
                    </a:cubicBezTo>
                    <a:cubicBezTo>
                      <a:pt x="24447" y="32388"/>
                      <a:pt x="23109" y="31769"/>
                      <a:pt x="23869" y="31163"/>
                    </a:cubicBezTo>
                    <a:cubicBezTo>
                      <a:pt x="23883" y="30938"/>
                      <a:pt x="23714" y="30713"/>
                      <a:pt x="24306" y="30530"/>
                    </a:cubicBezTo>
                    <a:cubicBezTo>
                      <a:pt x="24728" y="30417"/>
                      <a:pt x="24334" y="30290"/>
                      <a:pt x="24306" y="30163"/>
                    </a:cubicBezTo>
                    <a:lnTo>
                      <a:pt x="24348" y="29164"/>
                    </a:lnTo>
                    <a:cubicBezTo>
                      <a:pt x="24728" y="29093"/>
                      <a:pt x="25263" y="29037"/>
                      <a:pt x="24771" y="28896"/>
                    </a:cubicBezTo>
                    <a:cubicBezTo>
                      <a:pt x="24588" y="28629"/>
                      <a:pt x="25334" y="28417"/>
                      <a:pt x="25658" y="28178"/>
                    </a:cubicBezTo>
                    <a:cubicBezTo>
                      <a:pt x="25404" y="28023"/>
                      <a:pt x="24813" y="27882"/>
                      <a:pt x="25221" y="27713"/>
                    </a:cubicBezTo>
                    <a:cubicBezTo>
                      <a:pt x="24503" y="27544"/>
                      <a:pt x="25517" y="27333"/>
                      <a:pt x="24785" y="27164"/>
                    </a:cubicBezTo>
                    <a:cubicBezTo>
                      <a:pt x="24503" y="27051"/>
                      <a:pt x="24278" y="26925"/>
                      <a:pt x="24419" y="26798"/>
                    </a:cubicBezTo>
                    <a:cubicBezTo>
                      <a:pt x="24024" y="26488"/>
                      <a:pt x="25038" y="26150"/>
                      <a:pt x="23616" y="25869"/>
                    </a:cubicBezTo>
                    <a:cubicBezTo>
                      <a:pt x="23236" y="25587"/>
                      <a:pt x="24081" y="25333"/>
                      <a:pt x="23517" y="25052"/>
                    </a:cubicBezTo>
                    <a:cubicBezTo>
                      <a:pt x="24165" y="24812"/>
                      <a:pt x="24165" y="24573"/>
                      <a:pt x="23531" y="24320"/>
                    </a:cubicBezTo>
                    <a:cubicBezTo>
                      <a:pt x="23574" y="24052"/>
                      <a:pt x="23517" y="23770"/>
                      <a:pt x="23109" y="23503"/>
                    </a:cubicBezTo>
                    <a:cubicBezTo>
                      <a:pt x="23161" y="23499"/>
                      <a:pt x="23223" y="23497"/>
                      <a:pt x="23291" y="23497"/>
                    </a:cubicBezTo>
                    <a:cubicBezTo>
                      <a:pt x="23432" y="23497"/>
                      <a:pt x="23595" y="23503"/>
                      <a:pt x="23732" y="23503"/>
                    </a:cubicBezTo>
                    <a:cubicBezTo>
                      <a:pt x="23978" y="23503"/>
                      <a:pt x="24140" y="23484"/>
                      <a:pt x="23940" y="23376"/>
                    </a:cubicBezTo>
                    <a:cubicBezTo>
                      <a:pt x="23574" y="23179"/>
                      <a:pt x="23081" y="22968"/>
                      <a:pt x="22644" y="22756"/>
                    </a:cubicBezTo>
                    <a:cubicBezTo>
                      <a:pt x="22827" y="22475"/>
                      <a:pt x="22926" y="22193"/>
                      <a:pt x="22588" y="21912"/>
                    </a:cubicBezTo>
                    <a:cubicBezTo>
                      <a:pt x="22546" y="21883"/>
                      <a:pt x="22560" y="21869"/>
                      <a:pt x="22644" y="21855"/>
                    </a:cubicBezTo>
                    <a:cubicBezTo>
                      <a:pt x="23362" y="21757"/>
                      <a:pt x="23264" y="21616"/>
                      <a:pt x="23179" y="21461"/>
                    </a:cubicBezTo>
                    <a:cubicBezTo>
                      <a:pt x="23039" y="21222"/>
                      <a:pt x="22912" y="20982"/>
                      <a:pt x="23574" y="20771"/>
                    </a:cubicBezTo>
                    <a:lnTo>
                      <a:pt x="23517" y="20658"/>
                    </a:lnTo>
                    <a:cubicBezTo>
                      <a:pt x="23757" y="20489"/>
                      <a:pt x="24658" y="20447"/>
                      <a:pt x="25179" y="20334"/>
                    </a:cubicBezTo>
                    <a:cubicBezTo>
                      <a:pt x="25728" y="20278"/>
                      <a:pt x="26334" y="20222"/>
                      <a:pt x="26812" y="20137"/>
                    </a:cubicBezTo>
                    <a:cubicBezTo>
                      <a:pt x="27207" y="20081"/>
                      <a:pt x="27235" y="19884"/>
                      <a:pt x="26770" y="19884"/>
                    </a:cubicBezTo>
                    <a:cubicBezTo>
                      <a:pt x="26598" y="19888"/>
                      <a:pt x="26450" y="19889"/>
                      <a:pt x="26323" y="19889"/>
                    </a:cubicBezTo>
                    <a:cubicBezTo>
                      <a:pt x="25025" y="19889"/>
                      <a:pt x="25929" y="19706"/>
                      <a:pt x="26108" y="19616"/>
                    </a:cubicBezTo>
                    <a:cubicBezTo>
                      <a:pt x="26460" y="19461"/>
                      <a:pt x="26728" y="19321"/>
                      <a:pt x="26179" y="19152"/>
                    </a:cubicBezTo>
                    <a:cubicBezTo>
                      <a:pt x="26137" y="19123"/>
                      <a:pt x="26179" y="19109"/>
                      <a:pt x="26277" y="19095"/>
                    </a:cubicBezTo>
                    <a:lnTo>
                      <a:pt x="26193" y="19011"/>
                    </a:lnTo>
                    <a:lnTo>
                      <a:pt x="26249" y="18912"/>
                    </a:lnTo>
                    <a:cubicBezTo>
                      <a:pt x="26812" y="18659"/>
                      <a:pt x="27179" y="18405"/>
                      <a:pt x="27122" y="18110"/>
                    </a:cubicBezTo>
                    <a:lnTo>
                      <a:pt x="27122" y="18110"/>
                    </a:lnTo>
                    <a:cubicBezTo>
                      <a:pt x="26432" y="18349"/>
                      <a:pt x="25714" y="18602"/>
                      <a:pt x="25784" y="18898"/>
                    </a:cubicBezTo>
                    <a:lnTo>
                      <a:pt x="24911" y="18884"/>
                    </a:lnTo>
                    <a:cubicBezTo>
                      <a:pt x="25348" y="18743"/>
                      <a:pt x="25432" y="18616"/>
                      <a:pt x="24475" y="18518"/>
                    </a:cubicBezTo>
                    <a:cubicBezTo>
                      <a:pt x="24588" y="18377"/>
                      <a:pt x="24221" y="18180"/>
                      <a:pt x="25376" y="18166"/>
                    </a:cubicBezTo>
                    <a:cubicBezTo>
                      <a:pt x="26601" y="18067"/>
                      <a:pt x="26179" y="17828"/>
                      <a:pt x="26263" y="17631"/>
                    </a:cubicBezTo>
                    <a:lnTo>
                      <a:pt x="26263" y="17462"/>
                    </a:lnTo>
                    <a:lnTo>
                      <a:pt x="26714" y="17462"/>
                    </a:lnTo>
                    <a:lnTo>
                      <a:pt x="26855" y="17307"/>
                    </a:lnTo>
                    <a:cubicBezTo>
                      <a:pt x="27010" y="17251"/>
                      <a:pt x="27179" y="17180"/>
                      <a:pt x="27333" y="17096"/>
                    </a:cubicBezTo>
                    <a:cubicBezTo>
                      <a:pt x="27376" y="17039"/>
                      <a:pt x="27432" y="16969"/>
                      <a:pt x="27150" y="16913"/>
                    </a:cubicBezTo>
                    <a:cubicBezTo>
                      <a:pt x="27193" y="16772"/>
                      <a:pt x="26545" y="16673"/>
                      <a:pt x="26291" y="16546"/>
                    </a:cubicBezTo>
                    <a:cubicBezTo>
                      <a:pt x="26672" y="16434"/>
                      <a:pt x="26672" y="16307"/>
                      <a:pt x="26291" y="16180"/>
                    </a:cubicBezTo>
                    <a:lnTo>
                      <a:pt x="26291" y="15997"/>
                    </a:lnTo>
                    <a:lnTo>
                      <a:pt x="26334" y="15997"/>
                    </a:lnTo>
                    <a:cubicBezTo>
                      <a:pt x="27038" y="15997"/>
                      <a:pt x="27235" y="15871"/>
                      <a:pt x="27615" y="15786"/>
                    </a:cubicBezTo>
                    <a:cubicBezTo>
                      <a:pt x="27700" y="15842"/>
                      <a:pt x="27784" y="15885"/>
                      <a:pt x="27883" y="15913"/>
                    </a:cubicBezTo>
                    <a:cubicBezTo>
                      <a:pt x="27967" y="15927"/>
                      <a:pt x="28052" y="15927"/>
                      <a:pt x="28136" y="15941"/>
                    </a:cubicBezTo>
                    <a:lnTo>
                      <a:pt x="28066" y="16110"/>
                    </a:lnTo>
                    <a:lnTo>
                      <a:pt x="28066" y="16110"/>
                    </a:lnTo>
                    <a:lnTo>
                      <a:pt x="28742" y="16054"/>
                    </a:lnTo>
                    <a:cubicBezTo>
                      <a:pt x="28953" y="16138"/>
                      <a:pt x="29178" y="16208"/>
                      <a:pt x="29418" y="16237"/>
                    </a:cubicBezTo>
                    <a:lnTo>
                      <a:pt x="30262" y="16251"/>
                    </a:lnTo>
                    <a:lnTo>
                      <a:pt x="30319" y="16265"/>
                    </a:lnTo>
                    <a:lnTo>
                      <a:pt x="30713" y="16265"/>
                    </a:lnTo>
                    <a:lnTo>
                      <a:pt x="30685" y="15702"/>
                    </a:lnTo>
                    <a:lnTo>
                      <a:pt x="30699" y="14800"/>
                    </a:lnTo>
                    <a:lnTo>
                      <a:pt x="30812" y="14293"/>
                    </a:lnTo>
                    <a:cubicBezTo>
                      <a:pt x="31488" y="14096"/>
                      <a:pt x="30938" y="13829"/>
                      <a:pt x="31657" y="13646"/>
                    </a:cubicBezTo>
                    <a:lnTo>
                      <a:pt x="32107" y="13575"/>
                    </a:lnTo>
                    <a:lnTo>
                      <a:pt x="32501" y="13575"/>
                    </a:lnTo>
                    <a:lnTo>
                      <a:pt x="32501" y="13026"/>
                    </a:lnTo>
                    <a:lnTo>
                      <a:pt x="32572" y="12674"/>
                    </a:lnTo>
                    <a:cubicBezTo>
                      <a:pt x="33431" y="12223"/>
                      <a:pt x="33346" y="11759"/>
                      <a:pt x="32741" y="11280"/>
                    </a:cubicBezTo>
                    <a:cubicBezTo>
                      <a:pt x="32713" y="11252"/>
                      <a:pt x="32685" y="11224"/>
                      <a:pt x="32656" y="11209"/>
                    </a:cubicBezTo>
                    <a:cubicBezTo>
                      <a:pt x="33051" y="10928"/>
                      <a:pt x="31628" y="10731"/>
                      <a:pt x="31685" y="10477"/>
                    </a:cubicBezTo>
                    <a:cubicBezTo>
                      <a:pt x="31797" y="10350"/>
                      <a:pt x="31769" y="10224"/>
                      <a:pt x="31361" y="10097"/>
                    </a:cubicBezTo>
                    <a:lnTo>
                      <a:pt x="31671" y="9562"/>
                    </a:lnTo>
                    <a:lnTo>
                      <a:pt x="31713" y="9210"/>
                    </a:lnTo>
                    <a:lnTo>
                      <a:pt x="31811" y="9041"/>
                    </a:lnTo>
                    <a:cubicBezTo>
                      <a:pt x="31846" y="9042"/>
                      <a:pt x="31879" y="9042"/>
                      <a:pt x="31911" y="9042"/>
                    </a:cubicBezTo>
                    <a:cubicBezTo>
                      <a:pt x="32490" y="9042"/>
                      <a:pt x="32652" y="8926"/>
                      <a:pt x="33079" y="8886"/>
                    </a:cubicBezTo>
                    <a:cubicBezTo>
                      <a:pt x="33145" y="8889"/>
                      <a:pt x="33212" y="8891"/>
                      <a:pt x="33278" y="8891"/>
                    </a:cubicBezTo>
                    <a:cubicBezTo>
                      <a:pt x="33507" y="8891"/>
                      <a:pt x="33737" y="8870"/>
                      <a:pt x="33966" y="8816"/>
                    </a:cubicBezTo>
                    <a:cubicBezTo>
                      <a:pt x="33487" y="8647"/>
                      <a:pt x="33487" y="8478"/>
                      <a:pt x="33529" y="8295"/>
                    </a:cubicBezTo>
                    <a:cubicBezTo>
                      <a:pt x="33561" y="8188"/>
                      <a:pt x="33417" y="8138"/>
                      <a:pt x="33065" y="8138"/>
                    </a:cubicBezTo>
                    <a:cubicBezTo>
                      <a:pt x="32951" y="8138"/>
                      <a:pt x="32815" y="8143"/>
                      <a:pt x="32656" y="8154"/>
                    </a:cubicBezTo>
                    <a:cubicBezTo>
                      <a:pt x="32670" y="7900"/>
                      <a:pt x="32586" y="7619"/>
                      <a:pt x="33459" y="7436"/>
                    </a:cubicBezTo>
                    <a:lnTo>
                      <a:pt x="33529" y="7084"/>
                    </a:lnTo>
                    <a:lnTo>
                      <a:pt x="33586" y="6816"/>
                    </a:lnTo>
                    <a:lnTo>
                      <a:pt x="33473" y="5830"/>
                    </a:lnTo>
                    <a:lnTo>
                      <a:pt x="33628" y="5816"/>
                    </a:lnTo>
                    <a:lnTo>
                      <a:pt x="32727" y="4887"/>
                    </a:lnTo>
                    <a:lnTo>
                      <a:pt x="32304" y="4521"/>
                    </a:lnTo>
                    <a:cubicBezTo>
                      <a:pt x="33191" y="4408"/>
                      <a:pt x="32642" y="4197"/>
                      <a:pt x="32473" y="4070"/>
                    </a:cubicBezTo>
                    <a:cubicBezTo>
                      <a:pt x="32408" y="4026"/>
                      <a:pt x="32333" y="4010"/>
                      <a:pt x="32258" y="4010"/>
                    </a:cubicBezTo>
                    <a:cubicBezTo>
                      <a:pt x="32090" y="4010"/>
                      <a:pt x="31922" y="4092"/>
                      <a:pt x="31854" y="4140"/>
                    </a:cubicBezTo>
                    <a:lnTo>
                      <a:pt x="30995" y="4042"/>
                    </a:lnTo>
                    <a:cubicBezTo>
                      <a:pt x="30924" y="4014"/>
                      <a:pt x="30896" y="3986"/>
                      <a:pt x="30910" y="3971"/>
                    </a:cubicBezTo>
                    <a:lnTo>
                      <a:pt x="30854" y="3943"/>
                    </a:lnTo>
                    <a:cubicBezTo>
                      <a:pt x="30713" y="3817"/>
                      <a:pt x="32994" y="3662"/>
                      <a:pt x="30544" y="3577"/>
                    </a:cubicBezTo>
                    <a:lnTo>
                      <a:pt x="30051" y="3577"/>
                    </a:lnTo>
                    <a:cubicBezTo>
                      <a:pt x="29924" y="3563"/>
                      <a:pt x="29784" y="3563"/>
                      <a:pt x="29643" y="3563"/>
                    </a:cubicBezTo>
                    <a:cubicBezTo>
                      <a:pt x="29585" y="3547"/>
                      <a:pt x="29523" y="3540"/>
                      <a:pt x="29461" y="3540"/>
                    </a:cubicBezTo>
                    <a:cubicBezTo>
                      <a:pt x="29417" y="3540"/>
                      <a:pt x="29374" y="3543"/>
                      <a:pt x="29333" y="3549"/>
                    </a:cubicBezTo>
                    <a:cubicBezTo>
                      <a:pt x="29164" y="3352"/>
                      <a:pt x="29446" y="3169"/>
                      <a:pt x="28868" y="2986"/>
                    </a:cubicBezTo>
                    <a:lnTo>
                      <a:pt x="28235" y="2634"/>
                    </a:lnTo>
                    <a:cubicBezTo>
                      <a:pt x="28122" y="2634"/>
                      <a:pt x="28009" y="2620"/>
                      <a:pt x="27897" y="2620"/>
                    </a:cubicBezTo>
                    <a:lnTo>
                      <a:pt x="27474" y="2408"/>
                    </a:lnTo>
                    <a:lnTo>
                      <a:pt x="27911" y="2070"/>
                    </a:lnTo>
                    <a:cubicBezTo>
                      <a:pt x="26531" y="2070"/>
                      <a:pt x="26897" y="1690"/>
                      <a:pt x="25714" y="1648"/>
                    </a:cubicBezTo>
                    <a:lnTo>
                      <a:pt x="25221" y="1732"/>
                    </a:lnTo>
                    <a:cubicBezTo>
                      <a:pt x="24785" y="1648"/>
                      <a:pt x="24334" y="1606"/>
                      <a:pt x="23883" y="1606"/>
                    </a:cubicBezTo>
                    <a:cubicBezTo>
                      <a:pt x="23193" y="1366"/>
                      <a:pt x="22391" y="1113"/>
                      <a:pt x="22236" y="831"/>
                    </a:cubicBezTo>
                    <a:cubicBezTo>
                      <a:pt x="22109" y="817"/>
                      <a:pt x="22067" y="803"/>
                      <a:pt x="22109" y="775"/>
                    </a:cubicBezTo>
                    <a:cubicBezTo>
                      <a:pt x="21771" y="536"/>
                      <a:pt x="21433" y="310"/>
                      <a:pt x="21447" y="71"/>
                    </a:cubicBezTo>
                    <a:cubicBezTo>
                      <a:pt x="21419" y="57"/>
                      <a:pt x="21377" y="29"/>
                      <a:pt x="21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-538625" y="3505681"/>
                <a:ext cx="1585672" cy="1659679"/>
              </a:xfrm>
              <a:custGeom>
                <a:rect b="b" l="l" r="r" t="t"/>
                <a:pathLst>
                  <a:path extrusionOk="0" h="24425" w="23335">
                    <a:moveTo>
                      <a:pt x="8196" y="334"/>
                    </a:moveTo>
                    <a:cubicBezTo>
                      <a:pt x="8228" y="334"/>
                      <a:pt x="8260" y="337"/>
                      <a:pt x="8295" y="344"/>
                    </a:cubicBezTo>
                    <a:lnTo>
                      <a:pt x="8098" y="344"/>
                    </a:lnTo>
                    <a:cubicBezTo>
                      <a:pt x="8133" y="337"/>
                      <a:pt x="8165" y="334"/>
                      <a:pt x="8196" y="334"/>
                    </a:cubicBezTo>
                    <a:close/>
                    <a:moveTo>
                      <a:pt x="1817" y="5019"/>
                    </a:moveTo>
                    <a:cubicBezTo>
                      <a:pt x="1874" y="5034"/>
                      <a:pt x="1916" y="5048"/>
                      <a:pt x="1958" y="5076"/>
                    </a:cubicBezTo>
                    <a:lnTo>
                      <a:pt x="1803" y="5062"/>
                    </a:lnTo>
                    <a:lnTo>
                      <a:pt x="1817" y="5019"/>
                    </a:lnTo>
                    <a:close/>
                    <a:moveTo>
                      <a:pt x="5634" y="6357"/>
                    </a:moveTo>
                    <a:lnTo>
                      <a:pt x="5634" y="6371"/>
                    </a:lnTo>
                    <a:lnTo>
                      <a:pt x="5605" y="6385"/>
                    </a:lnTo>
                    <a:lnTo>
                      <a:pt x="5591" y="6385"/>
                    </a:lnTo>
                    <a:cubicBezTo>
                      <a:pt x="5563" y="6357"/>
                      <a:pt x="5591" y="6357"/>
                      <a:pt x="5634" y="6357"/>
                    </a:cubicBezTo>
                    <a:close/>
                    <a:moveTo>
                      <a:pt x="10407" y="9765"/>
                    </a:moveTo>
                    <a:cubicBezTo>
                      <a:pt x="10435" y="9779"/>
                      <a:pt x="10464" y="9793"/>
                      <a:pt x="10492" y="9807"/>
                    </a:cubicBezTo>
                    <a:lnTo>
                      <a:pt x="10337" y="9807"/>
                    </a:lnTo>
                    <a:lnTo>
                      <a:pt x="10407" y="9765"/>
                    </a:lnTo>
                    <a:close/>
                    <a:moveTo>
                      <a:pt x="14632" y="12807"/>
                    </a:moveTo>
                    <a:lnTo>
                      <a:pt x="14660" y="12835"/>
                    </a:lnTo>
                    <a:lnTo>
                      <a:pt x="14618" y="12835"/>
                    </a:lnTo>
                    <a:lnTo>
                      <a:pt x="14632" y="12807"/>
                    </a:lnTo>
                    <a:close/>
                    <a:moveTo>
                      <a:pt x="10196" y="14595"/>
                    </a:moveTo>
                    <a:lnTo>
                      <a:pt x="10196" y="14609"/>
                    </a:lnTo>
                    <a:cubicBezTo>
                      <a:pt x="10196" y="14609"/>
                      <a:pt x="10140" y="14595"/>
                      <a:pt x="10140" y="14595"/>
                    </a:cubicBezTo>
                    <a:close/>
                    <a:moveTo>
                      <a:pt x="8661" y="14750"/>
                    </a:moveTo>
                    <a:cubicBezTo>
                      <a:pt x="8746" y="14764"/>
                      <a:pt x="8830" y="14778"/>
                      <a:pt x="8915" y="14806"/>
                    </a:cubicBezTo>
                    <a:cubicBezTo>
                      <a:pt x="8816" y="14806"/>
                      <a:pt x="8732" y="14792"/>
                      <a:pt x="8661" y="14750"/>
                    </a:cubicBezTo>
                    <a:close/>
                    <a:moveTo>
                      <a:pt x="11027" y="16271"/>
                    </a:moveTo>
                    <a:lnTo>
                      <a:pt x="11027" y="16285"/>
                    </a:lnTo>
                    <a:lnTo>
                      <a:pt x="10956" y="16285"/>
                    </a:lnTo>
                    <a:lnTo>
                      <a:pt x="11027" y="16271"/>
                    </a:lnTo>
                    <a:close/>
                    <a:moveTo>
                      <a:pt x="8253" y="18918"/>
                    </a:moveTo>
                    <a:cubicBezTo>
                      <a:pt x="8281" y="18918"/>
                      <a:pt x="8323" y="18932"/>
                      <a:pt x="8365" y="18960"/>
                    </a:cubicBezTo>
                    <a:lnTo>
                      <a:pt x="8267" y="18960"/>
                    </a:lnTo>
                    <a:cubicBezTo>
                      <a:pt x="8239" y="18946"/>
                      <a:pt x="8239" y="18932"/>
                      <a:pt x="8253" y="18918"/>
                    </a:cubicBezTo>
                    <a:close/>
                    <a:moveTo>
                      <a:pt x="18814" y="21256"/>
                    </a:moveTo>
                    <a:lnTo>
                      <a:pt x="18842" y="21284"/>
                    </a:lnTo>
                    <a:lnTo>
                      <a:pt x="18758" y="21284"/>
                    </a:lnTo>
                    <a:lnTo>
                      <a:pt x="18814" y="21256"/>
                    </a:lnTo>
                    <a:close/>
                    <a:moveTo>
                      <a:pt x="1916" y="21509"/>
                    </a:moveTo>
                    <a:lnTo>
                      <a:pt x="2071" y="21537"/>
                    </a:lnTo>
                    <a:lnTo>
                      <a:pt x="2000" y="21537"/>
                    </a:lnTo>
                    <a:lnTo>
                      <a:pt x="1916" y="21509"/>
                    </a:lnTo>
                    <a:close/>
                    <a:moveTo>
                      <a:pt x="20588" y="21974"/>
                    </a:moveTo>
                    <a:cubicBezTo>
                      <a:pt x="20659" y="21988"/>
                      <a:pt x="20729" y="22002"/>
                      <a:pt x="20814" y="22030"/>
                    </a:cubicBezTo>
                    <a:cubicBezTo>
                      <a:pt x="20743" y="22030"/>
                      <a:pt x="20673" y="22016"/>
                      <a:pt x="20602" y="22002"/>
                    </a:cubicBezTo>
                    <a:cubicBezTo>
                      <a:pt x="20602" y="22002"/>
                      <a:pt x="20602" y="21988"/>
                      <a:pt x="20588" y="21974"/>
                    </a:cubicBezTo>
                    <a:close/>
                    <a:moveTo>
                      <a:pt x="10802" y="22157"/>
                    </a:moveTo>
                    <a:lnTo>
                      <a:pt x="10900" y="22171"/>
                    </a:lnTo>
                    <a:lnTo>
                      <a:pt x="10802" y="22171"/>
                    </a:lnTo>
                    <a:lnTo>
                      <a:pt x="10802" y="22157"/>
                    </a:lnTo>
                    <a:close/>
                    <a:moveTo>
                      <a:pt x="4620" y="22171"/>
                    </a:moveTo>
                    <a:lnTo>
                      <a:pt x="4620" y="22227"/>
                    </a:lnTo>
                    <a:cubicBezTo>
                      <a:pt x="4521" y="22213"/>
                      <a:pt x="4423" y="22213"/>
                      <a:pt x="4324" y="22185"/>
                    </a:cubicBezTo>
                    <a:lnTo>
                      <a:pt x="4620" y="22171"/>
                    </a:lnTo>
                    <a:close/>
                    <a:moveTo>
                      <a:pt x="3352" y="23044"/>
                    </a:moveTo>
                    <a:lnTo>
                      <a:pt x="3310" y="23072"/>
                    </a:lnTo>
                    <a:lnTo>
                      <a:pt x="3240" y="23044"/>
                    </a:lnTo>
                    <a:close/>
                    <a:moveTo>
                      <a:pt x="19194" y="23280"/>
                    </a:moveTo>
                    <a:cubicBezTo>
                      <a:pt x="19201" y="23280"/>
                      <a:pt x="19208" y="23291"/>
                      <a:pt x="19208" y="23312"/>
                    </a:cubicBezTo>
                    <a:lnTo>
                      <a:pt x="19180" y="23312"/>
                    </a:lnTo>
                    <a:cubicBezTo>
                      <a:pt x="19180" y="23291"/>
                      <a:pt x="19187" y="23280"/>
                      <a:pt x="19194" y="23280"/>
                    </a:cubicBezTo>
                    <a:close/>
                    <a:moveTo>
                      <a:pt x="7886" y="0"/>
                    </a:moveTo>
                    <a:cubicBezTo>
                      <a:pt x="6849" y="0"/>
                      <a:pt x="5809" y="146"/>
                      <a:pt x="4789" y="175"/>
                    </a:cubicBezTo>
                    <a:lnTo>
                      <a:pt x="4648" y="358"/>
                    </a:lnTo>
                    <a:lnTo>
                      <a:pt x="4577" y="373"/>
                    </a:lnTo>
                    <a:lnTo>
                      <a:pt x="4634" y="401"/>
                    </a:lnTo>
                    <a:cubicBezTo>
                      <a:pt x="3535" y="851"/>
                      <a:pt x="4662" y="1598"/>
                      <a:pt x="4085" y="2048"/>
                    </a:cubicBezTo>
                    <a:cubicBezTo>
                      <a:pt x="3380" y="2147"/>
                      <a:pt x="2944" y="2288"/>
                      <a:pt x="2803" y="2485"/>
                    </a:cubicBezTo>
                    <a:cubicBezTo>
                      <a:pt x="2676" y="2485"/>
                      <a:pt x="2634" y="2527"/>
                      <a:pt x="2676" y="2555"/>
                    </a:cubicBezTo>
                    <a:cubicBezTo>
                      <a:pt x="1226" y="2949"/>
                      <a:pt x="944" y="3851"/>
                      <a:pt x="1564" y="5019"/>
                    </a:cubicBezTo>
                    <a:lnTo>
                      <a:pt x="1550" y="5019"/>
                    </a:lnTo>
                    <a:cubicBezTo>
                      <a:pt x="1451" y="5118"/>
                      <a:pt x="1423" y="5217"/>
                      <a:pt x="1634" y="5315"/>
                    </a:cubicBezTo>
                    <a:cubicBezTo>
                      <a:pt x="1747" y="6146"/>
                      <a:pt x="1874" y="6977"/>
                      <a:pt x="1972" y="7808"/>
                    </a:cubicBezTo>
                    <a:cubicBezTo>
                      <a:pt x="2000" y="8033"/>
                      <a:pt x="1677" y="8272"/>
                      <a:pt x="2324" y="8512"/>
                    </a:cubicBezTo>
                    <a:lnTo>
                      <a:pt x="2381" y="8667"/>
                    </a:lnTo>
                    <a:lnTo>
                      <a:pt x="1564" y="9230"/>
                    </a:lnTo>
                    <a:cubicBezTo>
                      <a:pt x="1451" y="9230"/>
                      <a:pt x="1226" y="9258"/>
                      <a:pt x="1536" y="9300"/>
                    </a:cubicBezTo>
                    <a:cubicBezTo>
                      <a:pt x="325" y="9821"/>
                      <a:pt x="564" y="10187"/>
                      <a:pt x="1113" y="10835"/>
                    </a:cubicBezTo>
                    <a:cubicBezTo>
                      <a:pt x="2296" y="11131"/>
                      <a:pt x="1043" y="11708"/>
                      <a:pt x="2296" y="11849"/>
                    </a:cubicBezTo>
                    <a:cubicBezTo>
                      <a:pt x="2310" y="11934"/>
                      <a:pt x="1494" y="12257"/>
                      <a:pt x="1437" y="12286"/>
                    </a:cubicBezTo>
                    <a:cubicBezTo>
                      <a:pt x="1395" y="12694"/>
                      <a:pt x="902" y="13088"/>
                      <a:pt x="1691" y="13525"/>
                    </a:cubicBezTo>
                    <a:cubicBezTo>
                      <a:pt x="1775" y="13778"/>
                      <a:pt x="2043" y="14046"/>
                      <a:pt x="2592" y="14299"/>
                    </a:cubicBezTo>
                    <a:cubicBezTo>
                      <a:pt x="3366" y="15510"/>
                      <a:pt x="1677" y="15299"/>
                      <a:pt x="2268" y="16327"/>
                    </a:cubicBezTo>
                    <a:cubicBezTo>
                      <a:pt x="2099" y="16398"/>
                      <a:pt x="2127" y="16482"/>
                      <a:pt x="2507" y="16552"/>
                    </a:cubicBezTo>
                    <a:lnTo>
                      <a:pt x="2127" y="16609"/>
                    </a:lnTo>
                    <a:cubicBezTo>
                      <a:pt x="2127" y="16637"/>
                      <a:pt x="2127" y="16665"/>
                      <a:pt x="2127" y="16693"/>
                    </a:cubicBezTo>
                    <a:cubicBezTo>
                      <a:pt x="2803" y="16848"/>
                      <a:pt x="2184" y="17045"/>
                      <a:pt x="2916" y="17186"/>
                    </a:cubicBezTo>
                    <a:lnTo>
                      <a:pt x="3042" y="17651"/>
                    </a:lnTo>
                    <a:lnTo>
                      <a:pt x="2451" y="17989"/>
                    </a:lnTo>
                    <a:cubicBezTo>
                      <a:pt x="1747" y="18200"/>
                      <a:pt x="2155" y="18482"/>
                      <a:pt x="2029" y="18721"/>
                    </a:cubicBezTo>
                    <a:cubicBezTo>
                      <a:pt x="1268" y="19143"/>
                      <a:pt x="1325" y="19608"/>
                      <a:pt x="1789" y="20059"/>
                    </a:cubicBezTo>
                    <a:cubicBezTo>
                      <a:pt x="1775" y="20115"/>
                      <a:pt x="1831" y="20171"/>
                      <a:pt x="1958" y="20228"/>
                    </a:cubicBezTo>
                    <a:cubicBezTo>
                      <a:pt x="1817" y="20636"/>
                      <a:pt x="2733" y="21087"/>
                      <a:pt x="1930" y="21495"/>
                    </a:cubicBezTo>
                    <a:cubicBezTo>
                      <a:pt x="1677" y="21720"/>
                      <a:pt x="198" y="21805"/>
                      <a:pt x="550" y="22115"/>
                    </a:cubicBezTo>
                    <a:cubicBezTo>
                      <a:pt x="1" y="22424"/>
                      <a:pt x="142" y="22777"/>
                      <a:pt x="240" y="23114"/>
                    </a:cubicBezTo>
                    <a:lnTo>
                      <a:pt x="564" y="23241"/>
                    </a:lnTo>
                    <a:cubicBezTo>
                      <a:pt x="635" y="23495"/>
                      <a:pt x="1522" y="23706"/>
                      <a:pt x="1860" y="23945"/>
                    </a:cubicBezTo>
                    <a:cubicBezTo>
                      <a:pt x="1733" y="24072"/>
                      <a:pt x="1930" y="24199"/>
                      <a:pt x="2324" y="24311"/>
                    </a:cubicBezTo>
                    <a:cubicBezTo>
                      <a:pt x="2282" y="24340"/>
                      <a:pt x="2254" y="24382"/>
                      <a:pt x="2254" y="24424"/>
                    </a:cubicBezTo>
                    <a:lnTo>
                      <a:pt x="23179" y="24424"/>
                    </a:lnTo>
                    <a:cubicBezTo>
                      <a:pt x="23024" y="24255"/>
                      <a:pt x="23334" y="24058"/>
                      <a:pt x="22320" y="23931"/>
                    </a:cubicBezTo>
                    <a:cubicBezTo>
                      <a:pt x="22377" y="23903"/>
                      <a:pt x="22363" y="23875"/>
                      <a:pt x="22278" y="23847"/>
                    </a:cubicBezTo>
                    <a:cubicBezTo>
                      <a:pt x="21926" y="23213"/>
                      <a:pt x="22954" y="22622"/>
                      <a:pt x="22672" y="21974"/>
                    </a:cubicBezTo>
                    <a:lnTo>
                      <a:pt x="22841" y="21946"/>
                    </a:lnTo>
                    <a:lnTo>
                      <a:pt x="22334" y="21763"/>
                    </a:lnTo>
                    <a:cubicBezTo>
                      <a:pt x="22334" y="21734"/>
                      <a:pt x="22334" y="21692"/>
                      <a:pt x="22334" y="21664"/>
                    </a:cubicBezTo>
                    <a:cubicBezTo>
                      <a:pt x="22250" y="21509"/>
                      <a:pt x="22616" y="21354"/>
                      <a:pt x="21926" y="21199"/>
                    </a:cubicBezTo>
                    <a:cubicBezTo>
                      <a:pt x="21912" y="21171"/>
                      <a:pt x="21912" y="21143"/>
                      <a:pt x="21912" y="21115"/>
                    </a:cubicBezTo>
                    <a:cubicBezTo>
                      <a:pt x="21517" y="21062"/>
                      <a:pt x="21235" y="21016"/>
                      <a:pt x="21028" y="21016"/>
                    </a:cubicBezTo>
                    <a:cubicBezTo>
                      <a:pt x="20792" y="21016"/>
                      <a:pt x="20651" y="21076"/>
                      <a:pt x="20546" y="21256"/>
                    </a:cubicBezTo>
                    <a:lnTo>
                      <a:pt x="18687" y="21115"/>
                    </a:lnTo>
                    <a:cubicBezTo>
                      <a:pt x="18082" y="20988"/>
                      <a:pt x="18406" y="20861"/>
                      <a:pt x="18307" y="20749"/>
                    </a:cubicBezTo>
                    <a:cubicBezTo>
                      <a:pt x="18180" y="20735"/>
                      <a:pt x="18054" y="20721"/>
                      <a:pt x="17941" y="20707"/>
                    </a:cubicBezTo>
                    <a:cubicBezTo>
                      <a:pt x="17871" y="20242"/>
                      <a:pt x="18011" y="19791"/>
                      <a:pt x="17561" y="19327"/>
                    </a:cubicBezTo>
                    <a:lnTo>
                      <a:pt x="17575" y="18679"/>
                    </a:lnTo>
                    <a:cubicBezTo>
                      <a:pt x="17730" y="18468"/>
                      <a:pt x="17842" y="18242"/>
                      <a:pt x="17195" y="18017"/>
                    </a:cubicBezTo>
                    <a:cubicBezTo>
                      <a:pt x="17082" y="17806"/>
                      <a:pt x="17068" y="17341"/>
                      <a:pt x="17082" y="17116"/>
                    </a:cubicBezTo>
                    <a:cubicBezTo>
                      <a:pt x="16660" y="16834"/>
                      <a:pt x="16265" y="16552"/>
                      <a:pt x="16265" y="16271"/>
                    </a:cubicBezTo>
                    <a:lnTo>
                      <a:pt x="16406" y="15933"/>
                    </a:lnTo>
                    <a:cubicBezTo>
                      <a:pt x="18490" y="15215"/>
                      <a:pt x="16237" y="14849"/>
                      <a:pt x="16955" y="13919"/>
                    </a:cubicBezTo>
                    <a:lnTo>
                      <a:pt x="17279" y="13919"/>
                    </a:lnTo>
                    <a:lnTo>
                      <a:pt x="17279" y="13750"/>
                    </a:lnTo>
                    <a:cubicBezTo>
                      <a:pt x="17800" y="13666"/>
                      <a:pt x="17856" y="13539"/>
                      <a:pt x="17772" y="13398"/>
                    </a:cubicBezTo>
                    <a:lnTo>
                      <a:pt x="17899" y="13314"/>
                    </a:lnTo>
                    <a:lnTo>
                      <a:pt x="17758" y="13131"/>
                    </a:lnTo>
                    <a:cubicBezTo>
                      <a:pt x="18575" y="13032"/>
                      <a:pt x="17969" y="12821"/>
                      <a:pt x="18208" y="12680"/>
                    </a:cubicBezTo>
                    <a:cubicBezTo>
                      <a:pt x="18828" y="12469"/>
                      <a:pt x="19067" y="12229"/>
                      <a:pt x="18265" y="11962"/>
                    </a:cubicBezTo>
                    <a:cubicBezTo>
                      <a:pt x="18096" y="11793"/>
                      <a:pt x="18504" y="11638"/>
                      <a:pt x="17871" y="11469"/>
                    </a:cubicBezTo>
                    <a:cubicBezTo>
                      <a:pt x="17730" y="11103"/>
                      <a:pt x="17279" y="10131"/>
                      <a:pt x="17364" y="9737"/>
                    </a:cubicBezTo>
                    <a:lnTo>
                      <a:pt x="17533" y="9652"/>
                    </a:lnTo>
                    <a:cubicBezTo>
                      <a:pt x="18110" y="9765"/>
                      <a:pt x="17631" y="9934"/>
                      <a:pt x="18307" y="10047"/>
                    </a:cubicBezTo>
                    <a:cubicBezTo>
                      <a:pt x="17941" y="9751"/>
                      <a:pt x="19180" y="9469"/>
                      <a:pt x="17476" y="9188"/>
                    </a:cubicBezTo>
                    <a:lnTo>
                      <a:pt x="17420" y="8653"/>
                    </a:lnTo>
                    <a:cubicBezTo>
                      <a:pt x="18237" y="8188"/>
                      <a:pt x="18462" y="7709"/>
                      <a:pt x="17110" y="7146"/>
                    </a:cubicBezTo>
                    <a:lnTo>
                      <a:pt x="17054" y="6963"/>
                    </a:lnTo>
                    <a:lnTo>
                      <a:pt x="17673" y="6484"/>
                    </a:lnTo>
                    <a:cubicBezTo>
                      <a:pt x="18025" y="6456"/>
                      <a:pt x="18054" y="6371"/>
                      <a:pt x="18082" y="6301"/>
                    </a:cubicBezTo>
                    <a:lnTo>
                      <a:pt x="18518" y="6231"/>
                    </a:lnTo>
                    <a:cubicBezTo>
                      <a:pt x="18251" y="6019"/>
                      <a:pt x="18870" y="5808"/>
                      <a:pt x="18040" y="5583"/>
                    </a:cubicBezTo>
                    <a:lnTo>
                      <a:pt x="17617" y="5372"/>
                    </a:lnTo>
                    <a:lnTo>
                      <a:pt x="17603" y="5188"/>
                    </a:lnTo>
                    <a:lnTo>
                      <a:pt x="16828" y="5019"/>
                    </a:lnTo>
                    <a:lnTo>
                      <a:pt x="16871" y="4597"/>
                    </a:lnTo>
                    <a:cubicBezTo>
                      <a:pt x="16985" y="4600"/>
                      <a:pt x="17093" y="4602"/>
                      <a:pt x="17195" y="4602"/>
                    </a:cubicBezTo>
                    <a:cubicBezTo>
                      <a:pt x="17989" y="4602"/>
                      <a:pt x="18436" y="4507"/>
                      <a:pt x="18673" y="4358"/>
                    </a:cubicBezTo>
                    <a:cubicBezTo>
                      <a:pt x="18463" y="4311"/>
                      <a:pt x="18253" y="4284"/>
                      <a:pt x="18043" y="4284"/>
                    </a:cubicBezTo>
                    <a:cubicBezTo>
                      <a:pt x="18000" y="4284"/>
                      <a:pt x="17956" y="4285"/>
                      <a:pt x="17913" y="4287"/>
                    </a:cubicBezTo>
                    <a:cubicBezTo>
                      <a:pt x="18194" y="4189"/>
                      <a:pt x="18631" y="4104"/>
                      <a:pt x="18152" y="3949"/>
                    </a:cubicBezTo>
                    <a:lnTo>
                      <a:pt x="18166" y="3865"/>
                    </a:lnTo>
                    <a:cubicBezTo>
                      <a:pt x="17434" y="3724"/>
                      <a:pt x="16505" y="3639"/>
                      <a:pt x="15984" y="3442"/>
                    </a:cubicBezTo>
                    <a:cubicBezTo>
                      <a:pt x="15350" y="3386"/>
                      <a:pt x="15167" y="3245"/>
                      <a:pt x="14730" y="3161"/>
                    </a:cubicBezTo>
                    <a:cubicBezTo>
                      <a:pt x="14618" y="2978"/>
                      <a:pt x="14111" y="2907"/>
                      <a:pt x="13421" y="2865"/>
                    </a:cubicBezTo>
                    <a:lnTo>
                      <a:pt x="13294" y="2682"/>
                    </a:lnTo>
                    <a:cubicBezTo>
                      <a:pt x="13137" y="2670"/>
                      <a:pt x="12994" y="2665"/>
                      <a:pt x="12860" y="2665"/>
                    </a:cubicBezTo>
                    <a:cubicBezTo>
                      <a:pt x="12211" y="2665"/>
                      <a:pt x="11784" y="2783"/>
                      <a:pt x="11154" y="2795"/>
                    </a:cubicBezTo>
                    <a:cubicBezTo>
                      <a:pt x="10309" y="2626"/>
                      <a:pt x="9112" y="2344"/>
                      <a:pt x="10224" y="2231"/>
                    </a:cubicBezTo>
                    <a:cubicBezTo>
                      <a:pt x="11872" y="2076"/>
                      <a:pt x="11463" y="1724"/>
                      <a:pt x="11280" y="1358"/>
                    </a:cubicBezTo>
                    <a:cubicBezTo>
                      <a:pt x="11377" y="1272"/>
                      <a:pt x="11833" y="1270"/>
                      <a:pt x="12296" y="1270"/>
                    </a:cubicBezTo>
                    <a:cubicBezTo>
                      <a:pt x="12319" y="1270"/>
                      <a:pt x="12342" y="1270"/>
                      <a:pt x="12365" y="1270"/>
                    </a:cubicBezTo>
                    <a:cubicBezTo>
                      <a:pt x="13093" y="1270"/>
                      <a:pt x="13792" y="1265"/>
                      <a:pt x="13083" y="936"/>
                    </a:cubicBezTo>
                    <a:cubicBezTo>
                      <a:pt x="11829" y="936"/>
                      <a:pt x="10534" y="612"/>
                      <a:pt x="9168" y="584"/>
                    </a:cubicBezTo>
                    <a:cubicBezTo>
                      <a:pt x="8675" y="527"/>
                      <a:pt x="8281" y="457"/>
                      <a:pt x="8295" y="316"/>
                    </a:cubicBezTo>
                    <a:cubicBezTo>
                      <a:pt x="8703" y="274"/>
                      <a:pt x="9253" y="260"/>
                      <a:pt x="9238" y="105"/>
                    </a:cubicBezTo>
                    <a:cubicBezTo>
                      <a:pt x="8790" y="28"/>
                      <a:pt x="8338" y="0"/>
                      <a:pt x="7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0" name="Google Shape;320;p21"/>
            <p:cNvGrpSpPr/>
            <p:nvPr/>
          </p:nvGrpSpPr>
          <p:grpSpPr>
            <a:xfrm>
              <a:off x="7609569" y="382699"/>
              <a:ext cx="1259074" cy="602001"/>
              <a:chOff x="6467194" y="257549"/>
              <a:chExt cx="1259074" cy="602001"/>
            </a:xfrm>
          </p:grpSpPr>
          <p:sp>
            <p:nvSpPr>
              <p:cNvPr id="321" name="Google Shape;321;p21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5" name="Google Shape;325;p21"/>
          <p:cNvSpPr txBox="1"/>
          <p:nvPr>
            <p:ph idx="1" type="subTitle"/>
          </p:nvPr>
        </p:nvSpPr>
        <p:spPr>
          <a:xfrm>
            <a:off x="5649358" y="3342734"/>
            <a:ext cx="2485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26" name="Google Shape;326;p21"/>
          <p:cNvSpPr txBox="1"/>
          <p:nvPr>
            <p:ph idx="2" type="subTitle"/>
          </p:nvPr>
        </p:nvSpPr>
        <p:spPr>
          <a:xfrm>
            <a:off x="5649358" y="3801432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7" name="Google Shape;327;p21"/>
          <p:cNvSpPr txBox="1"/>
          <p:nvPr>
            <p:ph idx="3" type="subTitle"/>
          </p:nvPr>
        </p:nvSpPr>
        <p:spPr>
          <a:xfrm>
            <a:off x="5649358" y="1829624"/>
            <a:ext cx="2485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28" name="Google Shape;328;p21"/>
          <p:cNvSpPr txBox="1"/>
          <p:nvPr>
            <p:ph idx="4" type="subTitle"/>
          </p:nvPr>
        </p:nvSpPr>
        <p:spPr>
          <a:xfrm>
            <a:off x="5649358" y="2288340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9" name="Google Shape;329;p21"/>
          <p:cNvSpPr txBox="1"/>
          <p:nvPr>
            <p:ph idx="5" type="subTitle"/>
          </p:nvPr>
        </p:nvSpPr>
        <p:spPr>
          <a:xfrm>
            <a:off x="5649358" y="4855791"/>
            <a:ext cx="2485500" cy="49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30" name="Google Shape;330;p21"/>
          <p:cNvSpPr txBox="1"/>
          <p:nvPr>
            <p:ph idx="6" type="subTitle"/>
          </p:nvPr>
        </p:nvSpPr>
        <p:spPr>
          <a:xfrm>
            <a:off x="5649358" y="5314509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31" name="Google Shape;331;p21"/>
          <p:cNvSpPr txBox="1"/>
          <p:nvPr>
            <p:ph type="title"/>
          </p:nvPr>
        </p:nvSpPr>
        <p:spPr>
          <a:xfrm>
            <a:off x="720000" y="516800"/>
            <a:ext cx="57813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32" name="Google Shape;332;p21"/>
          <p:cNvSpPr txBox="1"/>
          <p:nvPr>
            <p:ph idx="7" type="subTitle"/>
          </p:nvPr>
        </p:nvSpPr>
        <p:spPr>
          <a:xfrm>
            <a:off x="1903595" y="1829658"/>
            <a:ext cx="2485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33" name="Google Shape;333;p21"/>
          <p:cNvSpPr txBox="1"/>
          <p:nvPr>
            <p:ph idx="8" type="subTitle"/>
          </p:nvPr>
        </p:nvSpPr>
        <p:spPr>
          <a:xfrm>
            <a:off x="1903595" y="2288355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34" name="Google Shape;334;p21"/>
          <p:cNvSpPr txBox="1"/>
          <p:nvPr>
            <p:ph idx="9" type="subTitle"/>
          </p:nvPr>
        </p:nvSpPr>
        <p:spPr>
          <a:xfrm>
            <a:off x="1903595" y="3342734"/>
            <a:ext cx="2485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35" name="Google Shape;335;p21"/>
          <p:cNvSpPr txBox="1"/>
          <p:nvPr>
            <p:ph idx="13" type="subTitle"/>
          </p:nvPr>
        </p:nvSpPr>
        <p:spPr>
          <a:xfrm>
            <a:off x="1903595" y="3801432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36" name="Google Shape;336;p21"/>
          <p:cNvSpPr txBox="1"/>
          <p:nvPr>
            <p:ph idx="14" type="subTitle"/>
          </p:nvPr>
        </p:nvSpPr>
        <p:spPr>
          <a:xfrm>
            <a:off x="1903595" y="4855810"/>
            <a:ext cx="2485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337" name="Google Shape;337;p21"/>
          <p:cNvSpPr txBox="1"/>
          <p:nvPr>
            <p:ph idx="15" type="subTitle"/>
          </p:nvPr>
        </p:nvSpPr>
        <p:spPr>
          <a:xfrm>
            <a:off x="1903595" y="5314510"/>
            <a:ext cx="24855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38" name="Google Shape;338;p21"/>
          <p:cNvSpPr txBox="1"/>
          <p:nvPr>
            <p:ph hasCustomPrompt="1" idx="16" type="title"/>
          </p:nvPr>
        </p:nvSpPr>
        <p:spPr>
          <a:xfrm>
            <a:off x="4754592" y="2124325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21"/>
          <p:cNvSpPr txBox="1"/>
          <p:nvPr>
            <p:ph hasCustomPrompt="1" idx="17" type="title"/>
          </p:nvPr>
        </p:nvSpPr>
        <p:spPr>
          <a:xfrm>
            <a:off x="4754592" y="3637534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21"/>
          <p:cNvSpPr txBox="1"/>
          <p:nvPr>
            <p:ph hasCustomPrompt="1" idx="18" type="title"/>
          </p:nvPr>
        </p:nvSpPr>
        <p:spPr>
          <a:xfrm>
            <a:off x="1008817" y="2124342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1" name="Google Shape;341;p21"/>
          <p:cNvSpPr txBox="1"/>
          <p:nvPr>
            <p:ph hasCustomPrompt="1" idx="19" type="title"/>
          </p:nvPr>
        </p:nvSpPr>
        <p:spPr>
          <a:xfrm>
            <a:off x="1008817" y="3637551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21"/>
          <p:cNvSpPr txBox="1"/>
          <p:nvPr>
            <p:ph hasCustomPrompt="1" idx="20" type="title"/>
          </p:nvPr>
        </p:nvSpPr>
        <p:spPr>
          <a:xfrm>
            <a:off x="1008817" y="5150760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21"/>
          <p:cNvSpPr txBox="1"/>
          <p:nvPr>
            <p:ph hasCustomPrompt="1" idx="21" type="title"/>
          </p:nvPr>
        </p:nvSpPr>
        <p:spPr>
          <a:xfrm>
            <a:off x="4754592" y="5150744"/>
            <a:ext cx="768000" cy="7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2"/>
          <p:cNvGrpSpPr/>
          <p:nvPr/>
        </p:nvGrpSpPr>
        <p:grpSpPr>
          <a:xfrm>
            <a:off x="-53020" y="-93198"/>
            <a:ext cx="9418222" cy="7281818"/>
            <a:chOff x="-53020" y="-69900"/>
            <a:chExt cx="9418222" cy="5461500"/>
          </a:xfrm>
        </p:grpSpPr>
        <p:sp>
          <p:nvSpPr>
            <p:cNvPr id="346" name="Google Shape;346;p22"/>
            <p:cNvSpPr/>
            <p:nvPr/>
          </p:nvSpPr>
          <p:spPr>
            <a:xfrm rot="10800000">
              <a:off x="-53020" y="-54840"/>
              <a:ext cx="1681170" cy="5253190"/>
            </a:xfrm>
            <a:custGeom>
              <a:rect b="b" l="l" r="r" t="t"/>
              <a:pathLst>
                <a:path extrusionOk="0" h="34698" w="20561">
                  <a:moveTo>
                    <a:pt x="1733" y="28769"/>
                  </a:moveTo>
                  <a:cubicBezTo>
                    <a:pt x="1733" y="28769"/>
                    <a:pt x="1733" y="28769"/>
                    <a:pt x="1733" y="28769"/>
                  </a:cubicBezTo>
                  <a:lnTo>
                    <a:pt x="1733" y="28769"/>
                  </a:lnTo>
                  <a:cubicBezTo>
                    <a:pt x="1733" y="28769"/>
                    <a:pt x="1733" y="28769"/>
                    <a:pt x="1733" y="28769"/>
                  </a:cubicBezTo>
                  <a:close/>
                  <a:moveTo>
                    <a:pt x="8591" y="0"/>
                  </a:moveTo>
                  <a:cubicBezTo>
                    <a:pt x="8872" y="141"/>
                    <a:pt x="9760" y="211"/>
                    <a:pt x="9379" y="423"/>
                  </a:cubicBezTo>
                  <a:cubicBezTo>
                    <a:pt x="9985" y="549"/>
                    <a:pt x="10027" y="704"/>
                    <a:pt x="9999" y="859"/>
                  </a:cubicBezTo>
                  <a:cubicBezTo>
                    <a:pt x="12505" y="1479"/>
                    <a:pt x="10759" y="2521"/>
                    <a:pt x="10731" y="3704"/>
                  </a:cubicBezTo>
                  <a:cubicBezTo>
                    <a:pt x="10633" y="4168"/>
                    <a:pt x="10900" y="4605"/>
                    <a:pt x="12548" y="4985"/>
                  </a:cubicBezTo>
                  <a:lnTo>
                    <a:pt x="12505" y="5084"/>
                  </a:lnTo>
                  <a:cubicBezTo>
                    <a:pt x="12646" y="5478"/>
                    <a:pt x="11689" y="5633"/>
                    <a:pt x="11576" y="6154"/>
                  </a:cubicBezTo>
                  <a:cubicBezTo>
                    <a:pt x="11661" y="6281"/>
                    <a:pt x="11689" y="6407"/>
                    <a:pt x="11210" y="6520"/>
                  </a:cubicBezTo>
                  <a:cubicBezTo>
                    <a:pt x="11041" y="6773"/>
                    <a:pt x="12393" y="6956"/>
                    <a:pt x="12111" y="7224"/>
                  </a:cubicBezTo>
                  <a:cubicBezTo>
                    <a:pt x="12900" y="7562"/>
                    <a:pt x="12252" y="7998"/>
                    <a:pt x="12505" y="8872"/>
                  </a:cubicBezTo>
                  <a:cubicBezTo>
                    <a:pt x="13660" y="9533"/>
                    <a:pt x="12449" y="9674"/>
                    <a:pt x="12435" y="10505"/>
                  </a:cubicBezTo>
                  <a:cubicBezTo>
                    <a:pt x="12433" y="10501"/>
                    <a:pt x="12413" y="10499"/>
                    <a:pt x="12380" y="10499"/>
                  </a:cubicBezTo>
                  <a:cubicBezTo>
                    <a:pt x="12251" y="10499"/>
                    <a:pt x="11930" y="10525"/>
                    <a:pt x="11749" y="10525"/>
                  </a:cubicBezTo>
                  <a:cubicBezTo>
                    <a:pt x="11668" y="10525"/>
                    <a:pt x="11615" y="10520"/>
                    <a:pt x="11618" y="10505"/>
                  </a:cubicBezTo>
                  <a:lnTo>
                    <a:pt x="11548" y="10505"/>
                  </a:lnTo>
                  <a:cubicBezTo>
                    <a:pt x="11731" y="10716"/>
                    <a:pt x="11858" y="11167"/>
                    <a:pt x="10773" y="11406"/>
                  </a:cubicBezTo>
                  <a:cubicBezTo>
                    <a:pt x="10886" y="11815"/>
                    <a:pt x="9633" y="11998"/>
                    <a:pt x="9774" y="12561"/>
                  </a:cubicBezTo>
                  <a:cubicBezTo>
                    <a:pt x="9802" y="12843"/>
                    <a:pt x="10266" y="12814"/>
                    <a:pt x="10703" y="12941"/>
                  </a:cubicBezTo>
                  <a:cubicBezTo>
                    <a:pt x="10041" y="13096"/>
                    <a:pt x="10717" y="13335"/>
                    <a:pt x="9830" y="13476"/>
                  </a:cubicBezTo>
                  <a:cubicBezTo>
                    <a:pt x="9816" y="13955"/>
                    <a:pt x="9760" y="15265"/>
                    <a:pt x="9760" y="15743"/>
                  </a:cubicBezTo>
                  <a:cubicBezTo>
                    <a:pt x="10041" y="16081"/>
                    <a:pt x="10619" y="16518"/>
                    <a:pt x="9774" y="16814"/>
                  </a:cubicBezTo>
                  <a:cubicBezTo>
                    <a:pt x="9872" y="17067"/>
                    <a:pt x="7535" y="17349"/>
                    <a:pt x="8915" y="17363"/>
                  </a:cubicBezTo>
                  <a:cubicBezTo>
                    <a:pt x="8647" y="17757"/>
                    <a:pt x="6901" y="17856"/>
                    <a:pt x="6324" y="17898"/>
                  </a:cubicBezTo>
                  <a:cubicBezTo>
                    <a:pt x="6112" y="18123"/>
                    <a:pt x="7225" y="17968"/>
                    <a:pt x="7098" y="18433"/>
                  </a:cubicBezTo>
                  <a:cubicBezTo>
                    <a:pt x="7337" y="18686"/>
                    <a:pt x="7746" y="18757"/>
                    <a:pt x="7591" y="18982"/>
                  </a:cubicBezTo>
                  <a:cubicBezTo>
                    <a:pt x="8506" y="19193"/>
                    <a:pt x="7450" y="19757"/>
                    <a:pt x="8408" y="19785"/>
                  </a:cubicBezTo>
                  <a:cubicBezTo>
                    <a:pt x="8267" y="20376"/>
                    <a:pt x="7732" y="20545"/>
                    <a:pt x="7169" y="20616"/>
                  </a:cubicBezTo>
                  <a:cubicBezTo>
                    <a:pt x="7225" y="20771"/>
                    <a:pt x="6718" y="20742"/>
                    <a:pt x="6647" y="20785"/>
                  </a:cubicBezTo>
                  <a:cubicBezTo>
                    <a:pt x="6493" y="20996"/>
                    <a:pt x="4775" y="21461"/>
                    <a:pt x="5422" y="21953"/>
                  </a:cubicBezTo>
                  <a:lnTo>
                    <a:pt x="5282" y="22052"/>
                  </a:lnTo>
                  <a:cubicBezTo>
                    <a:pt x="5296" y="24023"/>
                    <a:pt x="2353" y="23573"/>
                    <a:pt x="916" y="24221"/>
                  </a:cubicBezTo>
                  <a:cubicBezTo>
                    <a:pt x="480" y="24277"/>
                    <a:pt x="1142" y="24347"/>
                    <a:pt x="930" y="24404"/>
                  </a:cubicBezTo>
                  <a:cubicBezTo>
                    <a:pt x="1634" y="25502"/>
                    <a:pt x="3043" y="26446"/>
                    <a:pt x="2648" y="27840"/>
                  </a:cubicBezTo>
                  <a:cubicBezTo>
                    <a:pt x="2874" y="27896"/>
                    <a:pt x="2170" y="27966"/>
                    <a:pt x="2676" y="28037"/>
                  </a:cubicBezTo>
                  <a:cubicBezTo>
                    <a:pt x="3423" y="28093"/>
                    <a:pt x="3014" y="28290"/>
                    <a:pt x="3578" y="28375"/>
                  </a:cubicBezTo>
                  <a:lnTo>
                    <a:pt x="3564" y="28558"/>
                  </a:lnTo>
                  <a:cubicBezTo>
                    <a:pt x="4240" y="28868"/>
                    <a:pt x="3296" y="29262"/>
                    <a:pt x="3578" y="29994"/>
                  </a:cubicBezTo>
                  <a:cubicBezTo>
                    <a:pt x="3085" y="30050"/>
                    <a:pt x="3310" y="30121"/>
                    <a:pt x="3155" y="30262"/>
                  </a:cubicBezTo>
                  <a:cubicBezTo>
                    <a:pt x="2940" y="30274"/>
                    <a:pt x="2773" y="30279"/>
                    <a:pt x="2644" y="30279"/>
                  </a:cubicBezTo>
                  <a:cubicBezTo>
                    <a:pt x="1889" y="30279"/>
                    <a:pt x="2446" y="30092"/>
                    <a:pt x="2254" y="30008"/>
                  </a:cubicBezTo>
                  <a:cubicBezTo>
                    <a:pt x="2254" y="30008"/>
                    <a:pt x="1722" y="28776"/>
                    <a:pt x="1733" y="28769"/>
                  </a:cubicBezTo>
                  <a:lnTo>
                    <a:pt x="1733" y="28769"/>
                  </a:lnTo>
                  <a:cubicBezTo>
                    <a:pt x="846" y="29008"/>
                    <a:pt x="1972" y="29318"/>
                    <a:pt x="987" y="29558"/>
                  </a:cubicBezTo>
                  <a:lnTo>
                    <a:pt x="888" y="30079"/>
                  </a:lnTo>
                  <a:lnTo>
                    <a:pt x="930" y="30543"/>
                  </a:lnTo>
                  <a:cubicBezTo>
                    <a:pt x="1156" y="30755"/>
                    <a:pt x="1268" y="30938"/>
                    <a:pt x="846" y="31177"/>
                  </a:cubicBezTo>
                  <a:cubicBezTo>
                    <a:pt x="1" y="31670"/>
                    <a:pt x="1761" y="32318"/>
                    <a:pt x="958" y="32543"/>
                  </a:cubicBezTo>
                  <a:cubicBezTo>
                    <a:pt x="1099" y="33247"/>
                    <a:pt x="691" y="33120"/>
                    <a:pt x="184" y="33261"/>
                  </a:cubicBezTo>
                  <a:cubicBezTo>
                    <a:pt x="184" y="33261"/>
                    <a:pt x="57" y="34416"/>
                    <a:pt x="57" y="34416"/>
                  </a:cubicBezTo>
                  <a:cubicBezTo>
                    <a:pt x="536" y="34430"/>
                    <a:pt x="733" y="34613"/>
                    <a:pt x="719" y="34697"/>
                  </a:cubicBezTo>
                  <a:lnTo>
                    <a:pt x="20560" y="34697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6890566" y="-69900"/>
              <a:ext cx="2474635" cy="2085193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rgbClr val="B8D8E4">
                <a:alpha val="39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 rot="-5400000">
              <a:off x="6018386" y="2184741"/>
              <a:ext cx="1033822" cy="5379896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584526" y="4473839"/>
              <a:ext cx="5365580" cy="867826"/>
            </a:xfrm>
            <a:custGeom>
              <a:rect b="b" l="l" r="r" t="t"/>
              <a:pathLst>
                <a:path extrusionOk="0" h="6102" w="37726">
                  <a:moveTo>
                    <a:pt x="804" y="183"/>
                  </a:moveTo>
                  <a:cubicBezTo>
                    <a:pt x="818" y="465"/>
                    <a:pt x="846" y="747"/>
                    <a:pt x="860" y="1028"/>
                  </a:cubicBezTo>
                  <a:lnTo>
                    <a:pt x="226" y="1014"/>
                  </a:lnTo>
                  <a:cubicBezTo>
                    <a:pt x="240" y="648"/>
                    <a:pt x="466" y="324"/>
                    <a:pt x="804" y="183"/>
                  </a:cubicBezTo>
                  <a:close/>
                  <a:moveTo>
                    <a:pt x="832" y="0"/>
                  </a:moveTo>
                  <a:cubicBezTo>
                    <a:pt x="339" y="141"/>
                    <a:pt x="1" y="606"/>
                    <a:pt x="15" y="1113"/>
                  </a:cubicBezTo>
                  <a:cubicBezTo>
                    <a:pt x="15" y="1169"/>
                    <a:pt x="57" y="1211"/>
                    <a:pt x="114" y="1211"/>
                  </a:cubicBezTo>
                  <a:cubicBezTo>
                    <a:pt x="367" y="1225"/>
                    <a:pt x="621" y="1239"/>
                    <a:pt x="860" y="1239"/>
                  </a:cubicBezTo>
                  <a:cubicBezTo>
                    <a:pt x="944" y="2845"/>
                    <a:pt x="902" y="4436"/>
                    <a:pt x="733" y="6027"/>
                  </a:cubicBezTo>
                  <a:cubicBezTo>
                    <a:pt x="726" y="6077"/>
                    <a:pt x="765" y="6101"/>
                    <a:pt x="807" y="6101"/>
                  </a:cubicBezTo>
                  <a:cubicBezTo>
                    <a:pt x="849" y="6101"/>
                    <a:pt x="895" y="6077"/>
                    <a:pt x="902" y="6027"/>
                  </a:cubicBezTo>
                  <a:cubicBezTo>
                    <a:pt x="1057" y="4436"/>
                    <a:pt x="1085" y="2845"/>
                    <a:pt x="1001" y="1254"/>
                  </a:cubicBezTo>
                  <a:lnTo>
                    <a:pt x="1001" y="1254"/>
                  </a:lnTo>
                  <a:cubicBezTo>
                    <a:pt x="3155" y="1338"/>
                    <a:pt x="5310" y="1380"/>
                    <a:pt x="7464" y="1422"/>
                  </a:cubicBezTo>
                  <a:cubicBezTo>
                    <a:pt x="9915" y="1479"/>
                    <a:pt x="12351" y="1521"/>
                    <a:pt x="14801" y="1563"/>
                  </a:cubicBezTo>
                  <a:cubicBezTo>
                    <a:pt x="19673" y="1634"/>
                    <a:pt x="24531" y="1676"/>
                    <a:pt x="29404" y="1676"/>
                  </a:cubicBezTo>
                  <a:cubicBezTo>
                    <a:pt x="32150" y="1676"/>
                    <a:pt x="34895" y="1676"/>
                    <a:pt x="37641" y="1648"/>
                  </a:cubicBezTo>
                  <a:cubicBezTo>
                    <a:pt x="37726" y="1648"/>
                    <a:pt x="37726" y="1521"/>
                    <a:pt x="37641" y="1521"/>
                  </a:cubicBezTo>
                  <a:cubicBezTo>
                    <a:pt x="35910" y="1531"/>
                    <a:pt x="34178" y="1536"/>
                    <a:pt x="32444" y="1536"/>
                  </a:cubicBezTo>
                  <a:cubicBezTo>
                    <a:pt x="29285" y="1536"/>
                    <a:pt x="26124" y="1520"/>
                    <a:pt x="22968" y="1493"/>
                  </a:cubicBezTo>
                  <a:cubicBezTo>
                    <a:pt x="18096" y="1437"/>
                    <a:pt x="13224" y="1352"/>
                    <a:pt x="8351" y="1239"/>
                  </a:cubicBezTo>
                  <a:cubicBezTo>
                    <a:pt x="5901" y="1169"/>
                    <a:pt x="3451" y="1085"/>
                    <a:pt x="987" y="1028"/>
                  </a:cubicBezTo>
                  <a:cubicBezTo>
                    <a:pt x="973" y="718"/>
                    <a:pt x="959" y="395"/>
                    <a:pt x="930" y="85"/>
                  </a:cubicBezTo>
                  <a:cubicBezTo>
                    <a:pt x="930" y="28"/>
                    <a:pt x="888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0" name="Google Shape;350;p22"/>
            <p:cNvGrpSpPr/>
            <p:nvPr/>
          </p:nvGrpSpPr>
          <p:grpSpPr>
            <a:xfrm>
              <a:off x="7746760" y="232946"/>
              <a:ext cx="1165044" cy="1782348"/>
              <a:chOff x="210598" y="3179196"/>
              <a:chExt cx="1165044" cy="1782348"/>
            </a:xfrm>
          </p:grpSpPr>
          <p:sp>
            <p:nvSpPr>
              <p:cNvPr id="351" name="Google Shape;351;p22"/>
              <p:cNvSpPr/>
              <p:nvPr/>
            </p:nvSpPr>
            <p:spPr>
              <a:xfrm>
                <a:off x="1117315" y="3386889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336574" y="3571175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734897" y="4713589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210598" y="4281629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>
                <a:off x="594069" y="317919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749095" y="4052481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1188028" y="3958436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8" name="Google Shape;358;p22"/>
          <p:cNvSpPr txBox="1"/>
          <p:nvPr>
            <p:ph hasCustomPrompt="1" type="title"/>
          </p:nvPr>
        </p:nvSpPr>
        <p:spPr>
          <a:xfrm>
            <a:off x="4761375" y="3845334"/>
            <a:ext cx="3480000" cy="9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59" name="Google Shape;359;p22"/>
          <p:cNvSpPr txBox="1"/>
          <p:nvPr>
            <p:ph idx="1" type="subTitle"/>
          </p:nvPr>
        </p:nvSpPr>
        <p:spPr>
          <a:xfrm>
            <a:off x="5200575" y="4906300"/>
            <a:ext cx="2601600" cy="8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60" name="Google Shape;360;p22"/>
          <p:cNvSpPr txBox="1"/>
          <p:nvPr>
            <p:ph hasCustomPrompt="1" idx="2" type="title"/>
          </p:nvPr>
        </p:nvSpPr>
        <p:spPr>
          <a:xfrm>
            <a:off x="2832000" y="1127450"/>
            <a:ext cx="3480000" cy="9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61" name="Google Shape;361;p22"/>
          <p:cNvSpPr txBox="1"/>
          <p:nvPr>
            <p:ph idx="3" type="subTitle"/>
          </p:nvPr>
        </p:nvSpPr>
        <p:spPr>
          <a:xfrm>
            <a:off x="3271200" y="2188400"/>
            <a:ext cx="2601600" cy="8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62" name="Google Shape;362;p22"/>
          <p:cNvSpPr txBox="1"/>
          <p:nvPr>
            <p:ph hasCustomPrompt="1" idx="4" type="title"/>
          </p:nvPr>
        </p:nvSpPr>
        <p:spPr>
          <a:xfrm>
            <a:off x="902625" y="3845334"/>
            <a:ext cx="3480000" cy="9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3" name="Google Shape;363;p22"/>
          <p:cNvSpPr txBox="1"/>
          <p:nvPr>
            <p:ph idx="5" type="subTitle"/>
          </p:nvPr>
        </p:nvSpPr>
        <p:spPr>
          <a:xfrm>
            <a:off x="1341825" y="4906300"/>
            <a:ext cx="2601600" cy="8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_1_1_1_1_1_1">
    <p:bg>
      <p:bgPr>
        <a:noFill/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3"/>
          <p:cNvGrpSpPr/>
          <p:nvPr/>
        </p:nvGrpSpPr>
        <p:grpSpPr>
          <a:xfrm>
            <a:off x="-1579574" y="-183862"/>
            <a:ext cx="11938406" cy="7770914"/>
            <a:chOff x="-1579574" y="-137900"/>
            <a:chExt cx="11938406" cy="5828331"/>
          </a:xfrm>
        </p:grpSpPr>
        <p:sp>
          <p:nvSpPr>
            <p:cNvPr id="366" name="Google Shape;366;p23"/>
            <p:cNvSpPr/>
            <p:nvPr/>
          </p:nvSpPr>
          <p:spPr>
            <a:xfrm flipH="1">
              <a:off x="-1579574" y="4151377"/>
              <a:ext cx="5350099" cy="1539055"/>
            </a:xfrm>
            <a:custGeom>
              <a:rect b="b" l="l" r="r" t="t"/>
              <a:pathLst>
                <a:path extrusionOk="0" h="6635" w="23841">
                  <a:moveTo>
                    <a:pt x="7957" y="208"/>
                  </a:moveTo>
                  <a:cubicBezTo>
                    <a:pt x="7957" y="222"/>
                    <a:pt x="7957" y="222"/>
                    <a:pt x="7970" y="236"/>
                  </a:cubicBezTo>
                  <a:lnTo>
                    <a:pt x="7970" y="236"/>
                  </a:lnTo>
                  <a:cubicBezTo>
                    <a:pt x="7952" y="235"/>
                    <a:pt x="7945" y="231"/>
                    <a:pt x="7957" y="208"/>
                  </a:cubicBezTo>
                  <a:close/>
                  <a:moveTo>
                    <a:pt x="13096" y="391"/>
                  </a:moveTo>
                  <a:cubicBezTo>
                    <a:pt x="13096" y="391"/>
                    <a:pt x="13096" y="405"/>
                    <a:pt x="13096" y="419"/>
                  </a:cubicBezTo>
                  <a:cubicBezTo>
                    <a:pt x="13096" y="419"/>
                    <a:pt x="13082" y="391"/>
                    <a:pt x="13096" y="391"/>
                  </a:cubicBezTo>
                  <a:close/>
                  <a:moveTo>
                    <a:pt x="10238" y="1194"/>
                  </a:moveTo>
                  <a:cubicBezTo>
                    <a:pt x="10238" y="1194"/>
                    <a:pt x="10232" y="1200"/>
                    <a:pt x="10227" y="1200"/>
                  </a:cubicBezTo>
                  <a:cubicBezTo>
                    <a:pt x="10225" y="1200"/>
                    <a:pt x="10224" y="1198"/>
                    <a:pt x="10224" y="1194"/>
                  </a:cubicBezTo>
                  <a:close/>
                  <a:moveTo>
                    <a:pt x="6323" y="1335"/>
                  </a:moveTo>
                  <a:lnTo>
                    <a:pt x="6337" y="1349"/>
                  </a:lnTo>
                  <a:cubicBezTo>
                    <a:pt x="6337" y="1349"/>
                    <a:pt x="6309" y="1335"/>
                    <a:pt x="6323" y="1335"/>
                  </a:cubicBezTo>
                  <a:close/>
                  <a:moveTo>
                    <a:pt x="8492" y="1447"/>
                  </a:moveTo>
                  <a:cubicBezTo>
                    <a:pt x="8482" y="1457"/>
                    <a:pt x="8465" y="1467"/>
                    <a:pt x="8456" y="1467"/>
                  </a:cubicBezTo>
                  <a:cubicBezTo>
                    <a:pt x="8452" y="1467"/>
                    <a:pt x="8449" y="1465"/>
                    <a:pt x="8449" y="1461"/>
                  </a:cubicBezTo>
                  <a:lnTo>
                    <a:pt x="8449" y="1447"/>
                  </a:lnTo>
                  <a:close/>
                  <a:moveTo>
                    <a:pt x="8126" y="1475"/>
                  </a:moveTo>
                  <a:cubicBezTo>
                    <a:pt x="8140" y="1475"/>
                    <a:pt x="8126" y="1489"/>
                    <a:pt x="8126" y="1489"/>
                  </a:cubicBezTo>
                  <a:cubicBezTo>
                    <a:pt x="8126" y="1489"/>
                    <a:pt x="8111" y="1475"/>
                    <a:pt x="8126" y="1475"/>
                  </a:cubicBezTo>
                  <a:close/>
                  <a:moveTo>
                    <a:pt x="8256" y="1751"/>
                  </a:moveTo>
                  <a:cubicBezTo>
                    <a:pt x="8259" y="1751"/>
                    <a:pt x="8262" y="1752"/>
                    <a:pt x="8266" y="1757"/>
                  </a:cubicBezTo>
                  <a:lnTo>
                    <a:pt x="8252" y="1757"/>
                  </a:lnTo>
                  <a:cubicBezTo>
                    <a:pt x="8252" y="1757"/>
                    <a:pt x="8252" y="1751"/>
                    <a:pt x="8256" y="1751"/>
                  </a:cubicBezTo>
                  <a:close/>
                  <a:moveTo>
                    <a:pt x="17462" y="1806"/>
                  </a:moveTo>
                  <a:cubicBezTo>
                    <a:pt x="17458" y="1810"/>
                    <a:pt x="17455" y="1813"/>
                    <a:pt x="17448" y="1813"/>
                  </a:cubicBezTo>
                  <a:lnTo>
                    <a:pt x="17462" y="1806"/>
                  </a:lnTo>
                  <a:close/>
                  <a:moveTo>
                    <a:pt x="17351" y="1895"/>
                  </a:moveTo>
                  <a:cubicBezTo>
                    <a:pt x="17355" y="1895"/>
                    <a:pt x="17369" y="1915"/>
                    <a:pt x="17367" y="1915"/>
                  </a:cubicBezTo>
                  <a:cubicBezTo>
                    <a:pt x="17366" y="1915"/>
                    <a:pt x="17365" y="1914"/>
                    <a:pt x="17363" y="1912"/>
                  </a:cubicBezTo>
                  <a:lnTo>
                    <a:pt x="17349" y="1912"/>
                  </a:lnTo>
                  <a:lnTo>
                    <a:pt x="17349" y="1898"/>
                  </a:lnTo>
                  <a:cubicBezTo>
                    <a:pt x="17349" y="1896"/>
                    <a:pt x="17350" y="1895"/>
                    <a:pt x="17351" y="1895"/>
                  </a:cubicBezTo>
                  <a:close/>
                  <a:moveTo>
                    <a:pt x="7443" y="2049"/>
                  </a:moveTo>
                  <a:cubicBezTo>
                    <a:pt x="7445" y="2049"/>
                    <a:pt x="7447" y="2050"/>
                    <a:pt x="7450" y="2053"/>
                  </a:cubicBezTo>
                  <a:lnTo>
                    <a:pt x="7436" y="2067"/>
                  </a:lnTo>
                  <a:cubicBezTo>
                    <a:pt x="7436" y="2067"/>
                    <a:pt x="7436" y="2049"/>
                    <a:pt x="7443" y="2049"/>
                  </a:cubicBezTo>
                  <a:close/>
                  <a:moveTo>
                    <a:pt x="8449" y="2391"/>
                  </a:moveTo>
                  <a:cubicBezTo>
                    <a:pt x="8449" y="2403"/>
                    <a:pt x="8449" y="2407"/>
                    <a:pt x="8448" y="2407"/>
                  </a:cubicBezTo>
                  <a:cubicBezTo>
                    <a:pt x="8447" y="2407"/>
                    <a:pt x="8444" y="2399"/>
                    <a:pt x="8435" y="2391"/>
                  </a:cubicBezTo>
                  <a:close/>
                  <a:moveTo>
                    <a:pt x="11477" y="2602"/>
                  </a:moveTo>
                  <a:cubicBezTo>
                    <a:pt x="11477" y="2613"/>
                    <a:pt x="11477" y="2634"/>
                    <a:pt x="11470" y="2634"/>
                  </a:cubicBezTo>
                  <a:cubicBezTo>
                    <a:pt x="11468" y="2634"/>
                    <a:pt x="11466" y="2633"/>
                    <a:pt x="11463" y="2630"/>
                  </a:cubicBezTo>
                  <a:cubicBezTo>
                    <a:pt x="11463" y="2616"/>
                    <a:pt x="11463" y="2602"/>
                    <a:pt x="11477" y="2602"/>
                  </a:cubicBezTo>
                  <a:close/>
                  <a:moveTo>
                    <a:pt x="2775" y="2841"/>
                  </a:moveTo>
                  <a:lnTo>
                    <a:pt x="2775" y="2855"/>
                  </a:lnTo>
                  <a:cubicBezTo>
                    <a:pt x="2775" y="2855"/>
                    <a:pt x="2746" y="2841"/>
                    <a:pt x="2760" y="2841"/>
                  </a:cubicBezTo>
                  <a:close/>
                  <a:moveTo>
                    <a:pt x="17513" y="2850"/>
                  </a:moveTo>
                  <a:cubicBezTo>
                    <a:pt x="17518" y="2850"/>
                    <a:pt x="17518" y="2860"/>
                    <a:pt x="17518" y="2870"/>
                  </a:cubicBezTo>
                  <a:lnTo>
                    <a:pt x="17504" y="2884"/>
                  </a:lnTo>
                  <a:lnTo>
                    <a:pt x="17504" y="2855"/>
                  </a:lnTo>
                  <a:cubicBezTo>
                    <a:pt x="17508" y="2851"/>
                    <a:pt x="17511" y="2850"/>
                    <a:pt x="17513" y="2850"/>
                  </a:cubicBezTo>
                  <a:close/>
                  <a:moveTo>
                    <a:pt x="6225" y="2926"/>
                  </a:moveTo>
                  <a:lnTo>
                    <a:pt x="6225" y="2940"/>
                  </a:lnTo>
                  <a:cubicBezTo>
                    <a:pt x="6225" y="2940"/>
                    <a:pt x="6210" y="2926"/>
                    <a:pt x="6225" y="2926"/>
                  </a:cubicBezTo>
                  <a:close/>
                  <a:moveTo>
                    <a:pt x="16166" y="3539"/>
                  </a:moveTo>
                  <a:cubicBezTo>
                    <a:pt x="16171" y="3539"/>
                    <a:pt x="16176" y="3541"/>
                    <a:pt x="16180" y="3545"/>
                  </a:cubicBezTo>
                  <a:lnTo>
                    <a:pt x="16138" y="3545"/>
                  </a:lnTo>
                  <a:cubicBezTo>
                    <a:pt x="16147" y="3545"/>
                    <a:pt x="16157" y="3539"/>
                    <a:pt x="16166" y="3539"/>
                  </a:cubicBezTo>
                  <a:close/>
                  <a:moveTo>
                    <a:pt x="5887" y="3588"/>
                  </a:moveTo>
                  <a:cubicBezTo>
                    <a:pt x="5873" y="3602"/>
                    <a:pt x="5873" y="3616"/>
                    <a:pt x="5873" y="3616"/>
                  </a:cubicBezTo>
                  <a:cubicBezTo>
                    <a:pt x="5873" y="3602"/>
                    <a:pt x="5873" y="3602"/>
                    <a:pt x="5887" y="3588"/>
                  </a:cubicBezTo>
                  <a:close/>
                  <a:moveTo>
                    <a:pt x="22278" y="3700"/>
                  </a:moveTo>
                  <a:lnTo>
                    <a:pt x="22292" y="3714"/>
                  </a:lnTo>
                  <a:cubicBezTo>
                    <a:pt x="22278" y="3714"/>
                    <a:pt x="22278" y="3700"/>
                    <a:pt x="22278" y="3700"/>
                  </a:cubicBezTo>
                  <a:close/>
                  <a:moveTo>
                    <a:pt x="10914" y="4137"/>
                  </a:moveTo>
                  <a:cubicBezTo>
                    <a:pt x="10914" y="4137"/>
                    <a:pt x="10908" y="4143"/>
                    <a:pt x="10903" y="4143"/>
                  </a:cubicBezTo>
                  <a:cubicBezTo>
                    <a:pt x="10901" y="4143"/>
                    <a:pt x="10900" y="4142"/>
                    <a:pt x="10900" y="4137"/>
                  </a:cubicBezTo>
                  <a:close/>
                  <a:moveTo>
                    <a:pt x="17067" y="4348"/>
                  </a:moveTo>
                  <a:cubicBezTo>
                    <a:pt x="17067" y="4348"/>
                    <a:pt x="17067" y="4362"/>
                    <a:pt x="17067" y="4362"/>
                  </a:cubicBezTo>
                  <a:cubicBezTo>
                    <a:pt x="17067" y="4362"/>
                    <a:pt x="17053" y="4348"/>
                    <a:pt x="17053" y="4348"/>
                  </a:cubicBezTo>
                  <a:close/>
                  <a:moveTo>
                    <a:pt x="11674" y="4418"/>
                  </a:moveTo>
                  <a:lnTo>
                    <a:pt x="11688" y="4433"/>
                  </a:lnTo>
                  <a:cubicBezTo>
                    <a:pt x="11688" y="4433"/>
                    <a:pt x="11688" y="4433"/>
                    <a:pt x="11688" y="4447"/>
                  </a:cubicBezTo>
                  <a:cubicBezTo>
                    <a:pt x="11674" y="4433"/>
                    <a:pt x="11674" y="4433"/>
                    <a:pt x="11674" y="4418"/>
                  </a:cubicBezTo>
                  <a:close/>
                  <a:moveTo>
                    <a:pt x="10646" y="4602"/>
                  </a:moveTo>
                  <a:lnTo>
                    <a:pt x="10660" y="4616"/>
                  </a:lnTo>
                  <a:cubicBezTo>
                    <a:pt x="10660" y="4616"/>
                    <a:pt x="10632" y="4616"/>
                    <a:pt x="10646" y="4602"/>
                  </a:cubicBezTo>
                  <a:close/>
                  <a:moveTo>
                    <a:pt x="6534" y="4827"/>
                  </a:moveTo>
                  <a:cubicBezTo>
                    <a:pt x="6534" y="4827"/>
                    <a:pt x="6548" y="4841"/>
                    <a:pt x="6563" y="4855"/>
                  </a:cubicBezTo>
                  <a:cubicBezTo>
                    <a:pt x="6548" y="4841"/>
                    <a:pt x="6534" y="4841"/>
                    <a:pt x="6520" y="4841"/>
                  </a:cubicBezTo>
                  <a:lnTo>
                    <a:pt x="6534" y="4827"/>
                  </a:lnTo>
                  <a:close/>
                  <a:moveTo>
                    <a:pt x="9111" y="4835"/>
                  </a:moveTo>
                  <a:cubicBezTo>
                    <a:pt x="9125" y="4835"/>
                    <a:pt x="9143" y="4848"/>
                    <a:pt x="9154" y="4869"/>
                  </a:cubicBezTo>
                  <a:cubicBezTo>
                    <a:pt x="9139" y="4869"/>
                    <a:pt x="9111" y="4855"/>
                    <a:pt x="9097" y="4855"/>
                  </a:cubicBezTo>
                  <a:lnTo>
                    <a:pt x="9097" y="4841"/>
                  </a:lnTo>
                  <a:cubicBezTo>
                    <a:pt x="9101" y="4837"/>
                    <a:pt x="9106" y="4835"/>
                    <a:pt x="9111" y="4835"/>
                  </a:cubicBezTo>
                  <a:close/>
                  <a:moveTo>
                    <a:pt x="5112" y="4897"/>
                  </a:moveTo>
                  <a:cubicBezTo>
                    <a:pt x="5126" y="4897"/>
                    <a:pt x="5126" y="4911"/>
                    <a:pt x="5112" y="4911"/>
                  </a:cubicBezTo>
                  <a:lnTo>
                    <a:pt x="5112" y="4897"/>
                  </a:lnTo>
                  <a:close/>
                  <a:moveTo>
                    <a:pt x="18307" y="5165"/>
                  </a:moveTo>
                  <a:cubicBezTo>
                    <a:pt x="18302" y="5170"/>
                    <a:pt x="18297" y="5171"/>
                    <a:pt x="18293" y="5171"/>
                  </a:cubicBezTo>
                  <a:cubicBezTo>
                    <a:pt x="18285" y="5171"/>
                    <a:pt x="18278" y="5165"/>
                    <a:pt x="18278" y="5165"/>
                  </a:cubicBezTo>
                  <a:close/>
                  <a:moveTo>
                    <a:pt x="21278" y="5362"/>
                  </a:moveTo>
                  <a:cubicBezTo>
                    <a:pt x="21306" y="5390"/>
                    <a:pt x="21292" y="5404"/>
                    <a:pt x="21278" y="5418"/>
                  </a:cubicBezTo>
                  <a:cubicBezTo>
                    <a:pt x="21278" y="5404"/>
                    <a:pt x="21278" y="5390"/>
                    <a:pt x="21278" y="5362"/>
                  </a:cubicBezTo>
                  <a:close/>
                  <a:moveTo>
                    <a:pt x="7494" y="1"/>
                  </a:moveTo>
                  <a:cubicBezTo>
                    <a:pt x="7030" y="1"/>
                    <a:pt x="6562" y="91"/>
                    <a:pt x="6196" y="250"/>
                  </a:cubicBezTo>
                  <a:cubicBezTo>
                    <a:pt x="5830" y="405"/>
                    <a:pt x="5337" y="250"/>
                    <a:pt x="4971" y="419"/>
                  </a:cubicBezTo>
                  <a:cubicBezTo>
                    <a:pt x="4953" y="378"/>
                    <a:pt x="4929" y="364"/>
                    <a:pt x="4902" y="364"/>
                  </a:cubicBezTo>
                  <a:cubicBezTo>
                    <a:pt x="4845" y="364"/>
                    <a:pt x="4775" y="428"/>
                    <a:pt x="4718" y="447"/>
                  </a:cubicBezTo>
                  <a:cubicBezTo>
                    <a:pt x="4591" y="560"/>
                    <a:pt x="4436" y="588"/>
                    <a:pt x="4324" y="715"/>
                  </a:cubicBezTo>
                  <a:cubicBezTo>
                    <a:pt x="3957" y="856"/>
                    <a:pt x="3619" y="1025"/>
                    <a:pt x="3296" y="1236"/>
                  </a:cubicBezTo>
                  <a:cubicBezTo>
                    <a:pt x="2986" y="1377"/>
                    <a:pt x="2549" y="1518"/>
                    <a:pt x="2493" y="1842"/>
                  </a:cubicBezTo>
                  <a:cubicBezTo>
                    <a:pt x="2429" y="1781"/>
                    <a:pt x="2380" y="1757"/>
                    <a:pt x="2340" y="1757"/>
                  </a:cubicBezTo>
                  <a:cubicBezTo>
                    <a:pt x="2205" y="1757"/>
                    <a:pt x="2174" y="2028"/>
                    <a:pt x="2000" y="2039"/>
                  </a:cubicBezTo>
                  <a:cubicBezTo>
                    <a:pt x="1972" y="2334"/>
                    <a:pt x="1747" y="2489"/>
                    <a:pt x="1507" y="2602"/>
                  </a:cubicBezTo>
                  <a:cubicBezTo>
                    <a:pt x="1085" y="2799"/>
                    <a:pt x="493" y="2898"/>
                    <a:pt x="662" y="3545"/>
                  </a:cubicBezTo>
                  <a:cubicBezTo>
                    <a:pt x="465" y="3588"/>
                    <a:pt x="324" y="3771"/>
                    <a:pt x="310" y="3968"/>
                  </a:cubicBezTo>
                  <a:cubicBezTo>
                    <a:pt x="268" y="4292"/>
                    <a:pt x="0" y="4785"/>
                    <a:pt x="338" y="5038"/>
                  </a:cubicBezTo>
                  <a:cubicBezTo>
                    <a:pt x="409" y="5235"/>
                    <a:pt x="507" y="5503"/>
                    <a:pt x="733" y="5545"/>
                  </a:cubicBezTo>
                  <a:cubicBezTo>
                    <a:pt x="944" y="5644"/>
                    <a:pt x="1141" y="5742"/>
                    <a:pt x="1338" y="5869"/>
                  </a:cubicBezTo>
                  <a:cubicBezTo>
                    <a:pt x="1487" y="6060"/>
                    <a:pt x="1749" y="6196"/>
                    <a:pt x="1983" y="6196"/>
                  </a:cubicBezTo>
                  <a:cubicBezTo>
                    <a:pt x="2059" y="6196"/>
                    <a:pt x="2132" y="6182"/>
                    <a:pt x="2197" y="6151"/>
                  </a:cubicBezTo>
                  <a:cubicBezTo>
                    <a:pt x="2202" y="6156"/>
                    <a:pt x="2212" y="6158"/>
                    <a:pt x="2225" y="6158"/>
                  </a:cubicBezTo>
                  <a:cubicBezTo>
                    <a:pt x="2281" y="6158"/>
                    <a:pt x="2392" y="6112"/>
                    <a:pt x="2380" y="6066"/>
                  </a:cubicBezTo>
                  <a:cubicBezTo>
                    <a:pt x="2437" y="6066"/>
                    <a:pt x="2507" y="6052"/>
                    <a:pt x="2563" y="6010"/>
                  </a:cubicBezTo>
                  <a:cubicBezTo>
                    <a:pt x="2639" y="6013"/>
                    <a:pt x="2715" y="6015"/>
                    <a:pt x="2791" y="6015"/>
                  </a:cubicBezTo>
                  <a:cubicBezTo>
                    <a:pt x="3569" y="6015"/>
                    <a:pt x="4387" y="5833"/>
                    <a:pt x="5183" y="5756"/>
                  </a:cubicBezTo>
                  <a:cubicBezTo>
                    <a:pt x="5286" y="5701"/>
                    <a:pt x="5393" y="5681"/>
                    <a:pt x="5500" y="5681"/>
                  </a:cubicBezTo>
                  <a:cubicBezTo>
                    <a:pt x="5770" y="5681"/>
                    <a:pt x="6043" y="5807"/>
                    <a:pt x="6273" y="5807"/>
                  </a:cubicBezTo>
                  <a:cubicBezTo>
                    <a:pt x="6325" y="5807"/>
                    <a:pt x="6375" y="5800"/>
                    <a:pt x="6422" y="5784"/>
                  </a:cubicBezTo>
                  <a:cubicBezTo>
                    <a:pt x="6436" y="5770"/>
                    <a:pt x="6436" y="5756"/>
                    <a:pt x="6464" y="5742"/>
                  </a:cubicBezTo>
                  <a:cubicBezTo>
                    <a:pt x="6536" y="5751"/>
                    <a:pt x="6608" y="5755"/>
                    <a:pt x="6679" y="5755"/>
                  </a:cubicBezTo>
                  <a:cubicBezTo>
                    <a:pt x="7065" y="5755"/>
                    <a:pt x="7433" y="5638"/>
                    <a:pt x="7802" y="5531"/>
                  </a:cubicBezTo>
                  <a:cubicBezTo>
                    <a:pt x="7901" y="5549"/>
                    <a:pt x="8001" y="5557"/>
                    <a:pt x="8099" y="5557"/>
                  </a:cubicBezTo>
                  <a:cubicBezTo>
                    <a:pt x="8513" y="5557"/>
                    <a:pt x="8920" y="5426"/>
                    <a:pt x="9320" y="5426"/>
                  </a:cubicBezTo>
                  <a:cubicBezTo>
                    <a:pt x="9406" y="5426"/>
                    <a:pt x="9491" y="5432"/>
                    <a:pt x="9576" y="5446"/>
                  </a:cubicBezTo>
                  <a:cubicBezTo>
                    <a:pt x="9678" y="5516"/>
                    <a:pt x="9783" y="5538"/>
                    <a:pt x="9890" y="5538"/>
                  </a:cubicBezTo>
                  <a:cubicBezTo>
                    <a:pt x="10079" y="5538"/>
                    <a:pt x="10275" y="5469"/>
                    <a:pt x="10471" y="5469"/>
                  </a:cubicBezTo>
                  <a:cubicBezTo>
                    <a:pt x="10501" y="5469"/>
                    <a:pt x="10531" y="5471"/>
                    <a:pt x="10562" y="5475"/>
                  </a:cubicBezTo>
                  <a:cubicBezTo>
                    <a:pt x="10576" y="5482"/>
                    <a:pt x="10604" y="5485"/>
                    <a:pt x="10630" y="5485"/>
                  </a:cubicBezTo>
                  <a:cubicBezTo>
                    <a:pt x="10657" y="5485"/>
                    <a:pt x="10681" y="5482"/>
                    <a:pt x="10688" y="5475"/>
                  </a:cubicBezTo>
                  <a:lnTo>
                    <a:pt x="10688" y="5475"/>
                  </a:lnTo>
                  <a:lnTo>
                    <a:pt x="10674" y="5489"/>
                  </a:lnTo>
                  <a:cubicBezTo>
                    <a:pt x="10815" y="5489"/>
                    <a:pt x="10942" y="5263"/>
                    <a:pt x="10984" y="5151"/>
                  </a:cubicBezTo>
                  <a:cubicBezTo>
                    <a:pt x="11266" y="4968"/>
                    <a:pt x="11449" y="4658"/>
                    <a:pt x="11815" y="4517"/>
                  </a:cubicBezTo>
                  <a:cubicBezTo>
                    <a:pt x="12181" y="4475"/>
                    <a:pt x="12547" y="4235"/>
                    <a:pt x="12927" y="4207"/>
                  </a:cubicBezTo>
                  <a:cubicBezTo>
                    <a:pt x="13223" y="4235"/>
                    <a:pt x="14040" y="4179"/>
                    <a:pt x="14012" y="4517"/>
                  </a:cubicBezTo>
                  <a:cubicBezTo>
                    <a:pt x="14040" y="4559"/>
                    <a:pt x="14082" y="4587"/>
                    <a:pt x="14138" y="4602"/>
                  </a:cubicBezTo>
                  <a:cubicBezTo>
                    <a:pt x="14167" y="4735"/>
                    <a:pt x="14279" y="4816"/>
                    <a:pt x="14401" y="4816"/>
                  </a:cubicBezTo>
                  <a:cubicBezTo>
                    <a:pt x="14459" y="4816"/>
                    <a:pt x="14520" y="4798"/>
                    <a:pt x="14575" y="4756"/>
                  </a:cubicBezTo>
                  <a:lnTo>
                    <a:pt x="14631" y="4756"/>
                  </a:lnTo>
                  <a:cubicBezTo>
                    <a:pt x="14954" y="4875"/>
                    <a:pt x="15252" y="5075"/>
                    <a:pt x="15589" y="5075"/>
                  </a:cubicBezTo>
                  <a:cubicBezTo>
                    <a:pt x="15693" y="5075"/>
                    <a:pt x="15800" y="5056"/>
                    <a:pt x="15913" y="5010"/>
                  </a:cubicBezTo>
                  <a:cubicBezTo>
                    <a:pt x="16152" y="5221"/>
                    <a:pt x="16082" y="5432"/>
                    <a:pt x="16504" y="5545"/>
                  </a:cubicBezTo>
                  <a:cubicBezTo>
                    <a:pt x="17037" y="5705"/>
                    <a:pt x="17643" y="5913"/>
                    <a:pt x="18261" y="5913"/>
                  </a:cubicBezTo>
                  <a:cubicBezTo>
                    <a:pt x="18459" y="5913"/>
                    <a:pt x="18658" y="5892"/>
                    <a:pt x="18856" y="5841"/>
                  </a:cubicBezTo>
                  <a:cubicBezTo>
                    <a:pt x="18892" y="5836"/>
                    <a:pt x="18928" y="5834"/>
                    <a:pt x="18964" y="5834"/>
                  </a:cubicBezTo>
                  <a:cubicBezTo>
                    <a:pt x="19366" y="5834"/>
                    <a:pt x="19779" y="6102"/>
                    <a:pt x="20180" y="6193"/>
                  </a:cubicBezTo>
                  <a:cubicBezTo>
                    <a:pt x="20255" y="6175"/>
                    <a:pt x="20330" y="6167"/>
                    <a:pt x="20405" y="6167"/>
                  </a:cubicBezTo>
                  <a:cubicBezTo>
                    <a:pt x="20683" y="6167"/>
                    <a:pt x="20960" y="6266"/>
                    <a:pt x="21229" y="6266"/>
                  </a:cubicBezTo>
                  <a:cubicBezTo>
                    <a:pt x="21336" y="6266"/>
                    <a:pt x="21441" y="6251"/>
                    <a:pt x="21545" y="6207"/>
                  </a:cubicBezTo>
                  <a:lnTo>
                    <a:pt x="21545" y="6207"/>
                  </a:lnTo>
                  <a:cubicBezTo>
                    <a:pt x="21501" y="6287"/>
                    <a:pt x="21825" y="6357"/>
                    <a:pt x="22039" y="6357"/>
                  </a:cubicBezTo>
                  <a:cubicBezTo>
                    <a:pt x="22162" y="6357"/>
                    <a:pt x="22248" y="6334"/>
                    <a:pt x="22207" y="6277"/>
                  </a:cubicBezTo>
                  <a:cubicBezTo>
                    <a:pt x="22264" y="6268"/>
                    <a:pt x="22289" y="6214"/>
                    <a:pt x="22342" y="6214"/>
                  </a:cubicBezTo>
                  <a:cubicBezTo>
                    <a:pt x="22368" y="6214"/>
                    <a:pt x="22401" y="6226"/>
                    <a:pt x="22447" y="6263"/>
                  </a:cubicBezTo>
                  <a:cubicBezTo>
                    <a:pt x="22366" y="6344"/>
                    <a:pt x="22401" y="6392"/>
                    <a:pt x="22456" y="6392"/>
                  </a:cubicBezTo>
                  <a:cubicBezTo>
                    <a:pt x="22497" y="6392"/>
                    <a:pt x="22549" y="6366"/>
                    <a:pt x="22573" y="6305"/>
                  </a:cubicBezTo>
                  <a:cubicBezTo>
                    <a:pt x="22580" y="6304"/>
                    <a:pt x="22586" y="6303"/>
                    <a:pt x="22593" y="6303"/>
                  </a:cubicBezTo>
                  <a:cubicBezTo>
                    <a:pt x="22656" y="6303"/>
                    <a:pt x="22689" y="6397"/>
                    <a:pt x="22748" y="6397"/>
                  </a:cubicBezTo>
                  <a:cubicBezTo>
                    <a:pt x="22766" y="6397"/>
                    <a:pt x="22787" y="6387"/>
                    <a:pt x="22813" y="6362"/>
                  </a:cubicBezTo>
                  <a:lnTo>
                    <a:pt x="22954" y="6489"/>
                  </a:lnTo>
                  <a:lnTo>
                    <a:pt x="22855" y="6489"/>
                  </a:lnTo>
                  <a:cubicBezTo>
                    <a:pt x="22943" y="6584"/>
                    <a:pt x="23067" y="6635"/>
                    <a:pt x="23192" y="6635"/>
                  </a:cubicBezTo>
                  <a:cubicBezTo>
                    <a:pt x="23287" y="6635"/>
                    <a:pt x="23381" y="6606"/>
                    <a:pt x="23461" y="6545"/>
                  </a:cubicBezTo>
                  <a:cubicBezTo>
                    <a:pt x="23461" y="6474"/>
                    <a:pt x="23601" y="6517"/>
                    <a:pt x="23587" y="6446"/>
                  </a:cubicBezTo>
                  <a:cubicBezTo>
                    <a:pt x="23615" y="6404"/>
                    <a:pt x="23630" y="6362"/>
                    <a:pt x="23658" y="6334"/>
                  </a:cubicBezTo>
                  <a:cubicBezTo>
                    <a:pt x="23714" y="6291"/>
                    <a:pt x="23742" y="6235"/>
                    <a:pt x="23742" y="6165"/>
                  </a:cubicBezTo>
                  <a:cubicBezTo>
                    <a:pt x="23784" y="6108"/>
                    <a:pt x="23841" y="5897"/>
                    <a:pt x="23770" y="5855"/>
                  </a:cubicBezTo>
                  <a:cubicBezTo>
                    <a:pt x="23827" y="5728"/>
                    <a:pt x="23813" y="5601"/>
                    <a:pt x="23742" y="5489"/>
                  </a:cubicBezTo>
                  <a:lnTo>
                    <a:pt x="23742" y="5418"/>
                  </a:lnTo>
                  <a:cubicBezTo>
                    <a:pt x="23742" y="5292"/>
                    <a:pt x="23686" y="5179"/>
                    <a:pt x="23587" y="5108"/>
                  </a:cubicBezTo>
                  <a:cubicBezTo>
                    <a:pt x="23545" y="4954"/>
                    <a:pt x="23742" y="4672"/>
                    <a:pt x="23573" y="4616"/>
                  </a:cubicBezTo>
                  <a:cubicBezTo>
                    <a:pt x="23482" y="4407"/>
                    <a:pt x="23487" y="4174"/>
                    <a:pt x="23243" y="4174"/>
                  </a:cubicBezTo>
                  <a:cubicBezTo>
                    <a:pt x="23223" y="4174"/>
                    <a:pt x="23202" y="4176"/>
                    <a:pt x="23179" y="4179"/>
                  </a:cubicBezTo>
                  <a:lnTo>
                    <a:pt x="23193" y="4193"/>
                  </a:lnTo>
                  <a:cubicBezTo>
                    <a:pt x="23151" y="4165"/>
                    <a:pt x="23094" y="4179"/>
                    <a:pt x="23066" y="4123"/>
                  </a:cubicBezTo>
                  <a:cubicBezTo>
                    <a:pt x="23080" y="3799"/>
                    <a:pt x="23432" y="3447"/>
                    <a:pt x="23249" y="3137"/>
                  </a:cubicBezTo>
                  <a:cubicBezTo>
                    <a:pt x="23151" y="3010"/>
                    <a:pt x="23320" y="2743"/>
                    <a:pt x="23151" y="2715"/>
                  </a:cubicBezTo>
                  <a:cubicBezTo>
                    <a:pt x="23165" y="2517"/>
                    <a:pt x="23249" y="2377"/>
                    <a:pt x="23094" y="2250"/>
                  </a:cubicBezTo>
                  <a:cubicBezTo>
                    <a:pt x="23080" y="2123"/>
                    <a:pt x="22968" y="2025"/>
                    <a:pt x="22925" y="1912"/>
                  </a:cubicBezTo>
                  <a:cubicBezTo>
                    <a:pt x="22925" y="1842"/>
                    <a:pt x="22982" y="1743"/>
                    <a:pt x="22883" y="1701"/>
                  </a:cubicBezTo>
                  <a:cubicBezTo>
                    <a:pt x="22911" y="1419"/>
                    <a:pt x="22869" y="1137"/>
                    <a:pt x="22756" y="870"/>
                  </a:cubicBezTo>
                  <a:cubicBezTo>
                    <a:pt x="22749" y="711"/>
                    <a:pt x="22696" y="656"/>
                    <a:pt x="22617" y="656"/>
                  </a:cubicBezTo>
                  <a:cubicBezTo>
                    <a:pt x="22443" y="656"/>
                    <a:pt x="22143" y="920"/>
                    <a:pt x="21915" y="920"/>
                  </a:cubicBezTo>
                  <a:cubicBezTo>
                    <a:pt x="21879" y="920"/>
                    <a:pt x="21845" y="913"/>
                    <a:pt x="21813" y="898"/>
                  </a:cubicBezTo>
                  <a:cubicBezTo>
                    <a:pt x="21659" y="767"/>
                    <a:pt x="21467" y="699"/>
                    <a:pt x="21274" y="699"/>
                  </a:cubicBezTo>
                  <a:cubicBezTo>
                    <a:pt x="21114" y="699"/>
                    <a:pt x="20954" y="746"/>
                    <a:pt x="20813" y="842"/>
                  </a:cubicBezTo>
                  <a:cubicBezTo>
                    <a:pt x="20794" y="839"/>
                    <a:pt x="20775" y="838"/>
                    <a:pt x="20756" y="838"/>
                  </a:cubicBezTo>
                  <a:cubicBezTo>
                    <a:pt x="20659" y="838"/>
                    <a:pt x="20557" y="868"/>
                    <a:pt x="20475" y="926"/>
                  </a:cubicBezTo>
                  <a:cubicBezTo>
                    <a:pt x="20405" y="912"/>
                    <a:pt x="20334" y="905"/>
                    <a:pt x="20264" y="905"/>
                  </a:cubicBezTo>
                  <a:cubicBezTo>
                    <a:pt x="20194" y="905"/>
                    <a:pt x="20123" y="912"/>
                    <a:pt x="20053" y="926"/>
                  </a:cubicBezTo>
                  <a:cubicBezTo>
                    <a:pt x="19715" y="602"/>
                    <a:pt x="18926" y="799"/>
                    <a:pt x="18504" y="631"/>
                  </a:cubicBezTo>
                  <a:cubicBezTo>
                    <a:pt x="18067" y="405"/>
                    <a:pt x="17645" y="405"/>
                    <a:pt x="17194" y="391"/>
                  </a:cubicBezTo>
                  <a:cubicBezTo>
                    <a:pt x="17146" y="347"/>
                    <a:pt x="17052" y="331"/>
                    <a:pt x="16930" y="331"/>
                  </a:cubicBezTo>
                  <a:cubicBezTo>
                    <a:pt x="16595" y="331"/>
                    <a:pt x="16056" y="455"/>
                    <a:pt x="15744" y="455"/>
                  </a:cubicBezTo>
                  <a:cubicBezTo>
                    <a:pt x="15702" y="455"/>
                    <a:pt x="15664" y="452"/>
                    <a:pt x="15631" y="447"/>
                  </a:cubicBezTo>
                  <a:cubicBezTo>
                    <a:pt x="15494" y="371"/>
                    <a:pt x="15341" y="332"/>
                    <a:pt x="15189" y="332"/>
                  </a:cubicBezTo>
                  <a:cubicBezTo>
                    <a:pt x="15060" y="332"/>
                    <a:pt x="14931" y="361"/>
                    <a:pt x="14814" y="419"/>
                  </a:cubicBezTo>
                  <a:cubicBezTo>
                    <a:pt x="14759" y="430"/>
                    <a:pt x="14704" y="435"/>
                    <a:pt x="14649" y="435"/>
                  </a:cubicBezTo>
                  <a:cubicBezTo>
                    <a:pt x="14304" y="435"/>
                    <a:pt x="13961" y="248"/>
                    <a:pt x="13573" y="248"/>
                  </a:cubicBezTo>
                  <a:cubicBezTo>
                    <a:pt x="13551" y="248"/>
                    <a:pt x="13528" y="249"/>
                    <a:pt x="13505" y="250"/>
                  </a:cubicBezTo>
                  <a:cubicBezTo>
                    <a:pt x="13473" y="250"/>
                    <a:pt x="13440" y="249"/>
                    <a:pt x="13408" y="249"/>
                  </a:cubicBezTo>
                  <a:cubicBezTo>
                    <a:pt x="12969" y="249"/>
                    <a:pt x="12518" y="308"/>
                    <a:pt x="12073" y="308"/>
                  </a:cubicBezTo>
                  <a:cubicBezTo>
                    <a:pt x="11877" y="308"/>
                    <a:pt x="11683" y="297"/>
                    <a:pt x="11491" y="264"/>
                  </a:cubicBezTo>
                  <a:cubicBezTo>
                    <a:pt x="11322" y="250"/>
                    <a:pt x="11153" y="222"/>
                    <a:pt x="10998" y="180"/>
                  </a:cubicBezTo>
                  <a:cubicBezTo>
                    <a:pt x="10835" y="79"/>
                    <a:pt x="10619" y="45"/>
                    <a:pt x="10379" y="45"/>
                  </a:cubicBezTo>
                  <a:cubicBezTo>
                    <a:pt x="9850" y="45"/>
                    <a:pt x="9200" y="211"/>
                    <a:pt x="8714" y="211"/>
                  </a:cubicBezTo>
                  <a:cubicBezTo>
                    <a:pt x="8676" y="211"/>
                    <a:pt x="8640" y="210"/>
                    <a:pt x="8604" y="208"/>
                  </a:cubicBezTo>
                  <a:cubicBezTo>
                    <a:pt x="8281" y="66"/>
                    <a:pt x="7889" y="1"/>
                    <a:pt x="7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062510" y="-137900"/>
              <a:ext cx="3211320" cy="5419307"/>
            </a:xfrm>
            <a:custGeom>
              <a:rect b="b" l="l" r="r" t="t"/>
              <a:pathLst>
                <a:path extrusionOk="0" h="34698" w="20561">
                  <a:moveTo>
                    <a:pt x="1733" y="28769"/>
                  </a:moveTo>
                  <a:cubicBezTo>
                    <a:pt x="1733" y="28769"/>
                    <a:pt x="1733" y="28769"/>
                    <a:pt x="1733" y="28769"/>
                  </a:cubicBezTo>
                  <a:lnTo>
                    <a:pt x="1733" y="28769"/>
                  </a:lnTo>
                  <a:cubicBezTo>
                    <a:pt x="1733" y="28769"/>
                    <a:pt x="1733" y="28769"/>
                    <a:pt x="1733" y="28769"/>
                  </a:cubicBezTo>
                  <a:close/>
                  <a:moveTo>
                    <a:pt x="8591" y="0"/>
                  </a:moveTo>
                  <a:cubicBezTo>
                    <a:pt x="8872" y="141"/>
                    <a:pt x="9760" y="211"/>
                    <a:pt x="9379" y="423"/>
                  </a:cubicBezTo>
                  <a:cubicBezTo>
                    <a:pt x="9985" y="549"/>
                    <a:pt x="10027" y="704"/>
                    <a:pt x="9999" y="859"/>
                  </a:cubicBezTo>
                  <a:cubicBezTo>
                    <a:pt x="12505" y="1479"/>
                    <a:pt x="10759" y="2521"/>
                    <a:pt x="10731" y="3704"/>
                  </a:cubicBezTo>
                  <a:cubicBezTo>
                    <a:pt x="10633" y="4168"/>
                    <a:pt x="10900" y="4605"/>
                    <a:pt x="12548" y="4985"/>
                  </a:cubicBezTo>
                  <a:lnTo>
                    <a:pt x="12505" y="5084"/>
                  </a:lnTo>
                  <a:cubicBezTo>
                    <a:pt x="12646" y="5478"/>
                    <a:pt x="11689" y="5633"/>
                    <a:pt x="11576" y="6154"/>
                  </a:cubicBezTo>
                  <a:cubicBezTo>
                    <a:pt x="11661" y="6281"/>
                    <a:pt x="11689" y="6407"/>
                    <a:pt x="11210" y="6520"/>
                  </a:cubicBezTo>
                  <a:cubicBezTo>
                    <a:pt x="11041" y="6773"/>
                    <a:pt x="12393" y="6956"/>
                    <a:pt x="12111" y="7224"/>
                  </a:cubicBezTo>
                  <a:cubicBezTo>
                    <a:pt x="12900" y="7562"/>
                    <a:pt x="12252" y="7998"/>
                    <a:pt x="12505" y="8872"/>
                  </a:cubicBezTo>
                  <a:cubicBezTo>
                    <a:pt x="13660" y="9533"/>
                    <a:pt x="12449" y="9674"/>
                    <a:pt x="12435" y="10505"/>
                  </a:cubicBezTo>
                  <a:cubicBezTo>
                    <a:pt x="12433" y="10501"/>
                    <a:pt x="12413" y="10499"/>
                    <a:pt x="12380" y="10499"/>
                  </a:cubicBezTo>
                  <a:cubicBezTo>
                    <a:pt x="12251" y="10499"/>
                    <a:pt x="11930" y="10525"/>
                    <a:pt x="11749" y="10525"/>
                  </a:cubicBezTo>
                  <a:cubicBezTo>
                    <a:pt x="11668" y="10525"/>
                    <a:pt x="11615" y="10520"/>
                    <a:pt x="11618" y="10505"/>
                  </a:cubicBezTo>
                  <a:lnTo>
                    <a:pt x="11548" y="10505"/>
                  </a:lnTo>
                  <a:cubicBezTo>
                    <a:pt x="11731" y="10716"/>
                    <a:pt x="11858" y="11167"/>
                    <a:pt x="10773" y="11406"/>
                  </a:cubicBezTo>
                  <a:cubicBezTo>
                    <a:pt x="10886" y="11815"/>
                    <a:pt x="9633" y="11998"/>
                    <a:pt x="9774" y="12561"/>
                  </a:cubicBezTo>
                  <a:cubicBezTo>
                    <a:pt x="9802" y="12843"/>
                    <a:pt x="10266" y="12814"/>
                    <a:pt x="10703" y="12941"/>
                  </a:cubicBezTo>
                  <a:cubicBezTo>
                    <a:pt x="10041" y="13096"/>
                    <a:pt x="10717" y="13335"/>
                    <a:pt x="9830" y="13476"/>
                  </a:cubicBezTo>
                  <a:cubicBezTo>
                    <a:pt x="9816" y="13955"/>
                    <a:pt x="9760" y="15265"/>
                    <a:pt x="9760" y="15743"/>
                  </a:cubicBezTo>
                  <a:cubicBezTo>
                    <a:pt x="10041" y="16081"/>
                    <a:pt x="10619" y="16518"/>
                    <a:pt x="9774" y="16814"/>
                  </a:cubicBezTo>
                  <a:cubicBezTo>
                    <a:pt x="9872" y="17067"/>
                    <a:pt x="7535" y="17349"/>
                    <a:pt x="8915" y="17363"/>
                  </a:cubicBezTo>
                  <a:cubicBezTo>
                    <a:pt x="8647" y="17757"/>
                    <a:pt x="6901" y="17856"/>
                    <a:pt x="6324" y="17898"/>
                  </a:cubicBezTo>
                  <a:cubicBezTo>
                    <a:pt x="6112" y="18123"/>
                    <a:pt x="7225" y="17968"/>
                    <a:pt x="7098" y="18433"/>
                  </a:cubicBezTo>
                  <a:cubicBezTo>
                    <a:pt x="7337" y="18686"/>
                    <a:pt x="7746" y="18757"/>
                    <a:pt x="7591" y="18982"/>
                  </a:cubicBezTo>
                  <a:cubicBezTo>
                    <a:pt x="8506" y="19193"/>
                    <a:pt x="7450" y="19757"/>
                    <a:pt x="8408" y="19785"/>
                  </a:cubicBezTo>
                  <a:cubicBezTo>
                    <a:pt x="8267" y="20376"/>
                    <a:pt x="7732" y="20545"/>
                    <a:pt x="7169" y="20616"/>
                  </a:cubicBezTo>
                  <a:cubicBezTo>
                    <a:pt x="7225" y="20771"/>
                    <a:pt x="6718" y="20742"/>
                    <a:pt x="6647" y="20785"/>
                  </a:cubicBezTo>
                  <a:cubicBezTo>
                    <a:pt x="6493" y="20996"/>
                    <a:pt x="4775" y="21461"/>
                    <a:pt x="5422" y="21953"/>
                  </a:cubicBezTo>
                  <a:lnTo>
                    <a:pt x="5282" y="22052"/>
                  </a:lnTo>
                  <a:cubicBezTo>
                    <a:pt x="5296" y="24023"/>
                    <a:pt x="2353" y="23573"/>
                    <a:pt x="916" y="24221"/>
                  </a:cubicBezTo>
                  <a:cubicBezTo>
                    <a:pt x="480" y="24277"/>
                    <a:pt x="1142" y="24347"/>
                    <a:pt x="930" y="24404"/>
                  </a:cubicBezTo>
                  <a:cubicBezTo>
                    <a:pt x="1634" y="25502"/>
                    <a:pt x="3043" y="26446"/>
                    <a:pt x="2648" y="27840"/>
                  </a:cubicBezTo>
                  <a:cubicBezTo>
                    <a:pt x="2874" y="27896"/>
                    <a:pt x="2170" y="27966"/>
                    <a:pt x="2676" y="28037"/>
                  </a:cubicBezTo>
                  <a:cubicBezTo>
                    <a:pt x="3423" y="28093"/>
                    <a:pt x="3014" y="28290"/>
                    <a:pt x="3578" y="28375"/>
                  </a:cubicBezTo>
                  <a:lnTo>
                    <a:pt x="3564" y="28558"/>
                  </a:lnTo>
                  <a:cubicBezTo>
                    <a:pt x="4240" y="28868"/>
                    <a:pt x="3296" y="29262"/>
                    <a:pt x="3578" y="29994"/>
                  </a:cubicBezTo>
                  <a:cubicBezTo>
                    <a:pt x="3085" y="30050"/>
                    <a:pt x="3310" y="30121"/>
                    <a:pt x="3155" y="30262"/>
                  </a:cubicBezTo>
                  <a:cubicBezTo>
                    <a:pt x="2940" y="30274"/>
                    <a:pt x="2773" y="30279"/>
                    <a:pt x="2644" y="30279"/>
                  </a:cubicBezTo>
                  <a:cubicBezTo>
                    <a:pt x="1889" y="30279"/>
                    <a:pt x="2446" y="30092"/>
                    <a:pt x="2254" y="30008"/>
                  </a:cubicBezTo>
                  <a:cubicBezTo>
                    <a:pt x="2254" y="30008"/>
                    <a:pt x="1722" y="28776"/>
                    <a:pt x="1733" y="28769"/>
                  </a:cubicBezTo>
                  <a:lnTo>
                    <a:pt x="1733" y="28769"/>
                  </a:lnTo>
                  <a:cubicBezTo>
                    <a:pt x="846" y="29008"/>
                    <a:pt x="1972" y="29318"/>
                    <a:pt x="987" y="29558"/>
                  </a:cubicBezTo>
                  <a:lnTo>
                    <a:pt x="888" y="30079"/>
                  </a:lnTo>
                  <a:lnTo>
                    <a:pt x="930" y="30543"/>
                  </a:lnTo>
                  <a:cubicBezTo>
                    <a:pt x="1156" y="30755"/>
                    <a:pt x="1268" y="30938"/>
                    <a:pt x="846" y="31177"/>
                  </a:cubicBezTo>
                  <a:cubicBezTo>
                    <a:pt x="1" y="31670"/>
                    <a:pt x="1761" y="32318"/>
                    <a:pt x="958" y="32543"/>
                  </a:cubicBezTo>
                  <a:cubicBezTo>
                    <a:pt x="1099" y="33247"/>
                    <a:pt x="691" y="33120"/>
                    <a:pt x="184" y="33261"/>
                  </a:cubicBezTo>
                  <a:cubicBezTo>
                    <a:pt x="184" y="33261"/>
                    <a:pt x="57" y="34416"/>
                    <a:pt x="57" y="34416"/>
                  </a:cubicBezTo>
                  <a:cubicBezTo>
                    <a:pt x="536" y="34430"/>
                    <a:pt x="733" y="34613"/>
                    <a:pt x="719" y="34697"/>
                  </a:cubicBezTo>
                  <a:lnTo>
                    <a:pt x="20560" y="34697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B8D8E4">
                <a:alpha val="39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501382" y="592775"/>
              <a:ext cx="3857449" cy="282770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23"/>
            <p:cNvGrpSpPr/>
            <p:nvPr/>
          </p:nvGrpSpPr>
          <p:grpSpPr>
            <a:xfrm>
              <a:off x="174536" y="3581437"/>
              <a:ext cx="1414382" cy="1386596"/>
              <a:chOff x="210598" y="3571175"/>
              <a:chExt cx="1414382" cy="1386596"/>
            </a:xfrm>
          </p:grpSpPr>
          <p:sp>
            <p:nvSpPr>
              <p:cNvPr id="370" name="Google Shape;370;p23"/>
              <p:cNvSpPr/>
              <p:nvPr/>
            </p:nvSpPr>
            <p:spPr>
              <a:xfrm>
                <a:off x="394953" y="4639227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336574" y="3571175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1400735" y="4608578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3"/>
              <p:cNvSpPr/>
              <p:nvPr/>
            </p:nvSpPr>
            <p:spPr>
              <a:xfrm>
                <a:off x="954372" y="463511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3"/>
              <p:cNvSpPr/>
              <p:nvPr/>
            </p:nvSpPr>
            <p:spPr>
              <a:xfrm>
                <a:off x="210598" y="4281629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749095" y="4052481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6" name="Google Shape;376;p23"/>
          <p:cNvSpPr txBox="1"/>
          <p:nvPr>
            <p:ph idx="1" type="subTitle"/>
          </p:nvPr>
        </p:nvSpPr>
        <p:spPr>
          <a:xfrm flipH="1">
            <a:off x="994975" y="2352667"/>
            <a:ext cx="3294900" cy="26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77" name="Google Shape;377;p23"/>
          <p:cNvSpPr txBox="1"/>
          <p:nvPr>
            <p:ph type="title"/>
          </p:nvPr>
        </p:nvSpPr>
        <p:spPr>
          <a:xfrm>
            <a:off x="720000" y="516800"/>
            <a:ext cx="57813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_1_1_1_1_1">
    <p:bg>
      <p:bgPr>
        <a:noFill/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4"/>
          <p:cNvGrpSpPr/>
          <p:nvPr/>
        </p:nvGrpSpPr>
        <p:grpSpPr>
          <a:xfrm>
            <a:off x="-890449" y="-183867"/>
            <a:ext cx="11249281" cy="8223674"/>
            <a:chOff x="-890449" y="-137904"/>
            <a:chExt cx="11249281" cy="6167910"/>
          </a:xfrm>
        </p:grpSpPr>
        <p:sp>
          <p:nvSpPr>
            <p:cNvPr id="380" name="Google Shape;380;p24"/>
            <p:cNvSpPr/>
            <p:nvPr/>
          </p:nvSpPr>
          <p:spPr>
            <a:xfrm flipH="1">
              <a:off x="-890449" y="4490952"/>
              <a:ext cx="5350099" cy="1539055"/>
            </a:xfrm>
            <a:custGeom>
              <a:rect b="b" l="l" r="r" t="t"/>
              <a:pathLst>
                <a:path extrusionOk="0" h="6635" w="23841">
                  <a:moveTo>
                    <a:pt x="7957" y="208"/>
                  </a:moveTo>
                  <a:cubicBezTo>
                    <a:pt x="7957" y="222"/>
                    <a:pt x="7957" y="222"/>
                    <a:pt x="7970" y="236"/>
                  </a:cubicBezTo>
                  <a:lnTo>
                    <a:pt x="7970" y="236"/>
                  </a:lnTo>
                  <a:cubicBezTo>
                    <a:pt x="7952" y="235"/>
                    <a:pt x="7945" y="231"/>
                    <a:pt x="7957" y="208"/>
                  </a:cubicBezTo>
                  <a:close/>
                  <a:moveTo>
                    <a:pt x="13096" y="391"/>
                  </a:moveTo>
                  <a:cubicBezTo>
                    <a:pt x="13096" y="391"/>
                    <a:pt x="13096" y="405"/>
                    <a:pt x="13096" y="419"/>
                  </a:cubicBezTo>
                  <a:cubicBezTo>
                    <a:pt x="13096" y="419"/>
                    <a:pt x="13082" y="391"/>
                    <a:pt x="13096" y="391"/>
                  </a:cubicBezTo>
                  <a:close/>
                  <a:moveTo>
                    <a:pt x="10238" y="1194"/>
                  </a:moveTo>
                  <a:cubicBezTo>
                    <a:pt x="10238" y="1194"/>
                    <a:pt x="10232" y="1200"/>
                    <a:pt x="10227" y="1200"/>
                  </a:cubicBezTo>
                  <a:cubicBezTo>
                    <a:pt x="10225" y="1200"/>
                    <a:pt x="10224" y="1198"/>
                    <a:pt x="10224" y="1194"/>
                  </a:cubicBezTo>
                  <a:close/>
                  <a:moveTo>
                    <a:pt x="6323" y="1335"/>
                  </a:moveTo>
                  <a:lnTo>
                    <a:pt x="6337" y="1349"/>
                  </a:lnTo>
                  <a:cubicBezTo>
                    <a:pt x="6337" y="1349"/>
                    <a:pt x="6309" y="1335"/>
                    <a:pt x="6323" y="1335"/>
                  </a:cubicBezTo>
                  <a:close/>
                  <a:moveTo>
                    <a:pt x="8492" y="1447"/>
                  </a:moveTo>
                  <a:cubicBezTo>
                    <a:pt x="8482" y="1457"/>
                    <a:pt x="8465" y="1467"/>
                    <a:pt x="8456" y="1467"/>
                  </a:cubicBezTo>
                  <a:cubicBezTo>
                    <a:pt x="8452" y="1467"/>
                    <a:pt x="8449" y="1465"/>
                    <a:pt x="8449" y="1461"/>
                  </a:cubicBezTo>
                  <a:lnTo>
                    <a:pt x="8449" y="1447"/>
                  </a:lnTo>
                  <a:close/>
                  <a:moveTo>
                    <a:pt x="8126" y="1475"/>
                  </a:moveTo>
                  <a:cubicBezTo>
                    <a:pt x="8140" y="1475"/>
                    <a:pt x="8126" y="1489"/>
                    <a:pt x="8126" y="1489"/>
                  </a:cubicBezTo>
                  <a:cubicBezTo>
                    <a:pt x="8126" y="1489"/>
                    <a:pt x="8111" y="1475"/>
                    <a:pt x="8126" y="1475"/>
                  </a:cubicBezTo>
                  <a:close/>
                  <a:moveTo>
                    <a:pt x="8256" y="1751"/>
                  </a:moveTo>
                  <a:cubicBezTo>
                    <a:pt x="8259" y="1751"/>
                    <a:pt x="8262" y="1752"/>
                    <a:pt x="8266" y="1757"/>
                  </a:cubicBezTo>
                  <a:lnTo>
                    <a:pt x="8252" y="1757"/>
                  </a:lnTo>
                  <a:cubicBezTo>
                    <a:pt x="8252" y="1757"/>
                    <a:pt x="8252" y="1751"/>
                    <a:pt x="8256" y="1751"/>
                  </a:cubicBezTo>
                  <a:close/>
                  <a:moveTo>
                    <a:pt x="17462" y="1806"/>
                  </a:moveTo>
                  <a:cubicBezTo>
                    <a:pt x="17458" y="1810"/>
                    <a:pt x="17455" y="1813"/>
                    <a:pt x="17448" y="1813"/>
                  </a:cubicBezTo>
                  <a:lnTo>
                    <a:pt x="17462" y="1806"/>
                  </a:lnTo>
                  <a:close/>
                  <a:moveTo>
                    <a:pt x="17351" y="1895"/>
                  </a:moveTo>
                  <a:cubicBezTo>
                    <a:pt x="17355" y="1895"/>
                    <a:pt x="17369" y="1915"/>
                    <a:pt x="17367" y="1915"/>
                  </a:cubicBezTo>
                  <a:cubicBezTo>
                    <a:pt x="17366" y="1915"/>
                    <a:pt x="17365" y="1914"/>
                    <a:pt x="17363" y="1912"/>
                  </a:cubicBezTo>
                  <a:lnTo>
                    <a:pt x="17349" y="1912"/>
                  </a:lnTo>
                  <a:lnTo>
                    <a:pt x="17349" y="1898"/>
                  </a:lnTo>
                  <a:cubicBezTo>
                    <a:pt x="17349" y="1896"/>
                    <a:pt x="17350" y="1895"/>
                    <a:pt x="17351" y="1895"/>
                  </a:cubicBezTo>
                  <a:close/>
                  <a:moveTo>
                    <a:pt x="7443" y="2049"/>
                  </a:moveTo>
                  <a:cubicBezTo>
                    <a:pt x="7445" y="2049"/>
                    <a:pt x="7447" y="2050"/>
                    <a:pt x="7450" y="2053"/>
                  </a:cubicBezTo>
                  <a:lnTo>
                    <a:pt x="7436" y="2067"/>
                  </a:lnTo>
                  <a:cubicBezTo>
                    <a:pt x="7436" y="2067"/>
                    <a:pt x="7436" y="2049"/>
                    <a:pt x="7443" y="2049"/>
                  </a:cubicBezTo>
                  <a:close/>
                  <a:moveTo>
                    <a:pt x="8449" y="2391"/>
                  </a:moveTo>
                  <a:cubicBezTo>
                    <a:pt x="8449" y="2403"/>
                    <a:pt x="8449" y="2407"/>
                    <a:pt x="8448" y="2407"/>
                  </a:cubicBezTo>
                  <a:cubicBezTo>
                    <a:pt x="8447" y="2407"/>
                    <a:pt x="8444" y="2399"/>
                    <a:pt x="8435" y="2391"/>
                  </a:cubicBezTo>
                  <a:close/>
                  <a:moveTo>
                    <a:pt x="11477" y="2602"/>
                  </a:moveTo>
                  <a:cubicBezTo>
                    <a:pt x="11477" y="2613"/>
                    <a:pt x="11477" y="2634"/>
                    <a:pt x="11470" y="2634"/>
                  </a:cubicBezTo>
                  <a:cubicBezTo>
                    <a:pt x="11468" y="2634"/>
                    <a:pt x="11466" y="2633"/>
                    <a:pt x="11463" y="2630"/>
                  </a:cubicBezTo>
                  <a:cubicBezTo>
                    <a:pt x="11463" y="2616"/>
                    <a:pt x="11463" y="2602"/>
                    <a:pt x="11477" y="2602"/>
                  </a:cubicBezTo>
                  <a:close/>
                  <a:moveTo>
                    <a:pt x="2775" y="2841"/>
                  </a:moveTo>
                  <a:lnTo>
                    <a:pt x="2775" y="2855"/>
                  </a:lnTo>
                  <a:cubicBezTo>
                    <a:pt x="2775" y="2855"/>
                    <a:pt x="2746" y="2841"/>
                    <a:pt x="2760" y="2841"/>
                  </a:cubicBezTo>
                  <a:close/>
                  <a:moveTo>
                    <a:pt x="17513" y="2850"/>
                  </a:moveTo>
                  <a:cubicBezTo>
                    <a:pt x="17518" y="2850"/>
                    <a:pt x="17518" y="2860"/>
                    <a:pt x="17518" y="2870"/>
                  </a:cubicBezTo>
                  <a:lnTo>
                    <a:pt x="17504" y="2884"/>
                  </a:lnTo>
                  <a:lnTo>
                    <a:pt x="17504" y="2855"/>
                  </a:lnTo>
                  <a:cubicBezTo>
                    <a:pt x="17508" y="2851"/>
                    <a:pt x="17511" y="2850"/>
                    <a:pt x="17513" y="2850"/>
                  </a:cubicBezTo>
                  <a:close/>
                  <a:moveTo>
                    <a:pt x="6225" y="2926"/>
                  </a:moveTo>
                  <a:lnTo>
                    <a:pt x="6225" y="2940"/>
                  </a:lnTo>
                  <a:cubicBezTo>
                    <a:pt x="6225" y="2940"/>
                    <a:pt x="6210" y="2926"/>
                    <a:pt x="6225" y="2926"/>
                  </a:cubicBezTo>
                  <a:close/>
                  <a:moveTo>
                    <a:pt x="16166" y="3539"/>
                  </a:moveTo>
                  <a:cubicBezTo>
                    <a:pt x="16171" y="3539"/>
                    <a:pt x="16176" y="3541"/>
                    <a:pt x="16180" y="3545"/>
                  </a:cubicBezTo>
                  <a:lnTo>
                    <a:pt x="16138" y="3545"/>
                  </a:lnTo>
                  <a:cubicBezTo>
                    <a:pt x="16147" y="3545"/>
                    <a:pt x="16157" y="3539"/>
                    <a:pt x="16166" y="3539"/>
                  </a:cubicBezTo>
                  <a:close/>
                  <a:moveTo>
                    <a:pt x="5887" y="3588"/>
                  </a:moveTo>
                  <a:cubicBezTo>
                    <a:pt x="5873" y="3602"/>
                    <a:pt x="5873" y="3616"/>
                    <a:pt x="5873" y="3616"/>
                  </a:cubicBezTo>
                  <a:cubicBezTo>
                    <a:pt x="5873" y="3602"/>
                    <a:pt x="5873" y="3602"/>
                    <a:pt x="5887" y="3588"/>
                  </a:cubicBezTo>
                  <a:close/>
                  <a:moveTo>
                    <a:pt x="22278" y="3700"/>
                  </a:moveTo>
                  <a:lnTo>
                    <a:pt x="22292" y="3714"/>
                  </a:lnTo>
                  <a:cubicBezTo>
                    <a:pt x="22278" y="3714"/>
                    <a:pt x="22278" y="3700"/>
                    <a:pt x="22278" y="3700"/>
                  </a:cubicBezTo>
                  <a:close/>
                  <a:moveTo>
                    <a:pt x="10914" y="4137"/>
                  </a:moveTo>
                  <a:cubicBezTo>
                    <a:pt x="10914" y="4137"/>
                    <a:pt x="10908" y="4143"/>
                    <a:pt x="10903" y="4143"/>
                  </a:cubicBezTo>
                  <a:cubicBezTo>
                    <a:pt x="10901" y="4143"/>
                    <a:pt x="10900" y="4142"/>
                    <a:pt x="10900" y="4137"/>
                  </a:cubicBezTo>
                  <a:close/>
                  <a:moveTo>
                    <a:pt x="17067" y="4348"/>
                  </a:moveTo>
                  <a:cubicBezTo>
                    <a:pt x="17067" y="4348"/>
                    <a:pt x="17067" y="4362"/>
                    <a:pt x="17067" y="4362"/>
                  </a:cubicBezTo>
                  <a:cubicBezTo>
                    <a:pt x="17067" y="4362"/>
                    <a:pt x="17053" y="4348"/>
                    <a:pt x="17053" y="4348"/>
                  </a:cubicBezTo>
                  <a:close/>
                  <a:moveTo>
                    <a:pt x="11674" y="4418"/>
                  </a:moveTo>
                  <a:lnTo>
                    <a:pt x="11688" y="4433"/>
                  </a:lnTo>
                  <a:cubicBezTo>
                    <a:pt x="11688" y="4433"/>
                    <a:pt x="11688" y="4433"/>
                    <a:pt x="11688" y="4447"/>
                  </a:cubicBezTo>
                  <a:cubicBezTo>
                    <a:pt x="11674" y="4433"/>
                    <a:pt x="11674" y="4433"/>
                    <a:pt x="11674" y="4418"/>
                  </a:cubicBezTo>
                  <a:close/>
                  <a:moveTo>
                    <a:pt x="10646" y="4602"/>
                  </a:moveTo>
                  <a:lnTo>
                    <a:pt x="10660" y="4616"/>
                  </a:lnTo>
                  <a:cubicBezTo>
                    <a:pt x="10660" y="4616"/>
                    <a:pt x="10632" y="4616"/>
                    <a:pt x="10646" y="4602"/>
                  </a:cubicBezTo>
                  <a:close/>
                  <a:moveTo>
                    <a:pt x="6534" y="4827"/>
                  </a:moveTo>
                  <a:cubicBezTo>
                    <a:pt x="6534" y="4827"/>
                    <a:pt x="6548" y="4841"/>
                    <a:pt x="6563" y="4855"/>
                  </a:cubicBezTo>
                  <a:cubicBezTo>
                    <a:pt x="6548" y="4841"/>
                    <a:pt x="6534" y="4841"/>
                    <a:pt x="6520" y="4841"/>
                  </a:cubicBezTo>
                  <a:lnTo>
                    <a:pt x="6534" y="4827"/>
                  </a:lnTo>
                  <a:close/>
                  <a:moveTo>
                    <a:pt x="9111" y="4835"/>
                  </a:moveTo>
                  <a:cubicBezTo>
                    <a:pt x="9125" y="4835"/>
                    <a:pt x="9143" y="4848"/>
                    <a:pt x="9154" y="4869"/>
                  </a:cubicBezTo>
                  <a:cubicBezTo>
                    <a:pt x="9139" y="4869"/>
                    <a:pt x="9111" y="4855"/>
                    <a:pt x="9097" y="4855"/>
                  </a:cubicBezTo>
                  <a:lnTo>
                    <a:pt x="9097" y="4841"/>
                  </a:lnTo>
                  <a:cubicBezTo>
                    <a:pt x="9101" y="4837"/>
                    <a:pt x="9106" y="4835"/>
                    <a:pt x="9111" y="4835"/>
                  </a:cubicBezTo>
                  <a:close/>
                  <a:moveTo>
                    <a:pt x="5112" y="4897"/>
                  </a:moveTo>
                  <a:cubicBezTo>
                    <a:pt x="5126" y="4897"/>
                    <a:pt x="5126" y="4911"/>
                    <a:pt x="5112" y="4911"/>
                  </a:cubicBezTo>
                  <a:lnTo>
                    <a:pt x="5112" y="4897"/>
                  </a:lnTo>
                  <a:close/>
                  <a:moveTo>
                    <a:pt x="18307" y="5165"/>
                  </a:moveTo>
                  <a:cubicBezTo>
                    <a:pt x="18302" y="5170"/>
                    <a:pt x="18297" y="5171"/>
                    <a:pt x="18293" y="5171"/>
                  </a:cubicBezTo>
                  <a:cubicBezTo>
                    <a:pt x="18285" y="5171"/>
                    <a:pt x="18278" y="5165"/>
                    <a:pt x="18278" y="5165"/>
                  </a:cubicBezTo>
                  <a:close/>
                  <a:moveTo>
                    <a:pt x="21278" y="5362"/>
                  </a:moveTo>
                  <a:cubicBezTo>
                    <a:pt x="21306" y="5390"/>
                    <a:pt x="21292" y="5404"/>
                    <a:pt x="21278" y="5418"/>
                  </a:cubicBezTo>
                  <a:cubicBezTo>
                    <a:pt x="21278" y="5404"/>
                    <a:pt x="21278" y="5390"/>
                    <a:pt x="21278" y="5362"/>
                  </a:cubicBezTo>
                  <a:close/>
                  <a:moveTo>
                    <a:pt x="7494" y="1"/>
                  </a:moveTo>
                  <a:cubicBezTo>
                    <a:pt x="7030" y="1"/>
                    <a:pt x="6562" y="91"/>
                    <a:pt x="6196" y="250"/>
                  </a:cubicBezTo>
                  <a:cubicBezTo>
                    <a:pt x="5830" y="405"/>
                    <a:pt x="5337" y="250"/>
                    <a:pt x="4971" y="419"/>
                  </a:cubicBezTo>
                  <a:cubicBezTo>
                    <a:pt x="4953" y="378"/>
                    <a:pt x="4929" y="364"/>
                    <a:pt x="4902" y="364"/>
                  </a:cubicBezTo>
                  <a:cubicBezTo>
                    <a:pt x="4845" y="364"/>
                    <a:pt x="4775" y="428"/>
                    <a:pt x="4718" y="447"/>
                  </a:cubicBezTo>
                  <a:cubicBezTo>
                    <a:pt x="4591" y="560"/>
                    <a:pt x="4436" y="588"/>
                    <a:pt x="4324" y="715"/>
                  </a:cubicBezTo>
                  <a:cubicBezTo>
                    <a:pt x="3957" y="856"/>
                    <a:pt x="3619" y="1025"/>
                    <a:pt x="3296" y="1236"/>
                  </a:cubicBezTo>
                  <a:cubicBezTo>
                    <a:pt x="2986" y="1377"/>
                    <a:pt x="2549" y="1518"/>
                    <a:pt x="2493" y="1842"/>
                  </a:cubicBezTo>
                  <a:cubicBezTo>
                    <a:pt x="2429" y="1781"/>
                    <a:pt x="2380" y="1757"/>
                    <a:pt x="2340" y="1757"/>
                  </a:cubicBezTo>
                  <a:cubicBezTo>
                    <a:pt x="2205" y="1757"/>
                    <a:pt x="2174" y="2028"/>
                    <a:pt x="2000" y="2039"/>
                  </a:cubicBezTo>
                  <a:cubicBezTo>
                    <a:pt x="1972" y="2334"/>
                    <a:pt x="1747" y="2489"/>
                    <a:pt x="1507" y="2602"/>
                  </a:cubicBezTo>
                  <a:cubicBezTo>
                    <a:pt x="1085" y="2799"/>
                    <a:pt x="493" y="2898"/>
                    <a:pt x="662" y="3545"/>
                  </a:cubicBezTo>
                  <a:cubicBezTo>
                    <a:pt x="465" y="3588"/>
                    <a:pt x="324" y="3771"/>
                    <a:pt x="310" y="3968"/>
                  </a:cubicBezTo>
                  <a:cubicBezTo>
                    <a:pt x="268" y="4292"/>
                    <a:pt x="0" y="4785"/>
                    <a:pt x="338" y="5038"/>
                  </a:cubicBezTo>
                  <a:cubicBezTo>
                    <a:pt x="409" y="5235"/>
                    <a:pt x="507" y="5503"/>
                    <a:pt x="733" y="5545"/>
                  </a:cubicBezTo>
                  <a:cubicBezTo>
                    <a:pt x="944" y="5644"/>
                    <a:pt x="1141" y="5742"/>
                    <a:pt x="1338" y="5869"/>
                  </a:cubicBezTo>
                  <a:cubicBezTo>
                    <a:pt x="1487" y="6060"/>
                    <a:pt x="1749" y="6196"/>
                    <a:pt x="1983" y="6196"/>
                  </a:cubicBezTo>
                  <a:cubicBezTo>
                    <a:pt x="2059" y="6196"/>
                    <a:pt x="2132" y="6182"/>
                    <a:pt x="2197" y="6151"/>
                  </a:cubicBezTo>
                  <a:cubicBezTo>
                    <a:pt x="2202" y="6156"/>
                    <a:pt x="2212" y="6158"/>
                    <a:pt x="2225" y="6158"/>
                  </a:cubicBezTo>
                  <a:cubicBezTo>
                    <a:pt x="2281" y="6158"/>
                    <a:pt x="2392" y="6112"/>
                    <a:pt x="2380" y="6066"/>
                  </a:cubicBezTo>
                  <a:cubicBezTo>
                    <a:pt x="2437" y="6066"/>
                    <a:pt x="2507" y="6052"/>
                    <a:pt x="2563" y="6010"/>
                  </a:cubicBezTo>
                  <a:cubicBezTo>
                    <a:pt x="2639" y="6013"/>
                    <a:pt x="2715" y="6015"/>
                    <a:pt x="2791" y="6015"/>
                  </a:cubicBezTo>
                  <a:cubicBezTo>
                    <a:pt x="3569" y="6015"/>
                    <a:pt x="4387" y="5833"/>
                    <a:pt x="5183" y="5756"/>
                  </a:cubicBezTo>
                  <a:cubicBezTo>
                    <a:pt x="5286" y="5701"/>
                    <a:pt x="5393" y="5681"/>
                    <a:pt x="5500" y="5681"/>
                  </a:cubicBezTo>
                  <a:cubicBezTo>
                    <a:pt x="5770" y="5681"/>
                    <a:pt x="6043" y="5807"/>
                    <a:pt x="6273" y="5807"/>
                  </a:cubicBezTo>
                  <a:cubicBezTo>
                    <a:pt x="6325" y="5807"/>
                    <a:pt x="6375" y="5800"/>
                    <a:pt x="6422" y="5784"/>
                  </a:cubicBezTo>
                  <a:cubicBezTo>
                    <a:pt x="6436" y="5770"/>
                    <a:pt x="6436" y="5756"/>
                    <a:pt x="6464" y="5742"/>
                  </a:cubicBezTo>
                  <a:cubicBezTo>
                    <a:pt x="6536" y="5751"/>
                    <a:pt x="6608" y="5755"/>
                    <a:pt x="6679" y="5755"/>
                  </a:cubicBezTo>
                  <a:cubicBezTo>
                    <a:pt x="7065" y="5755"/>
                    <a:pt x="7433" y="5638"/>
                    <a:pt x="7802" y="5531"/>
                  </a:cubicBezTo>
                  <a:cubicBezTo>
                    <a:pt x="7901" y="5549"/>
                    <a:pt x="8001" y="5557"/>
                    <a:pt x="8099" y="5557"/>
                  </a:cubicBezTo>
                  <a:cubicBezTo>
                    <a:pt x="8513" y="5557"/>
                    <a:pt x="8920" y="5426"/>
                    <a:pt x="9320" y="5426"/>
                  </a:cubicBezTo>
                  <a:cubicBezTo>
                    <a:pt x="9406" y="5426"/>
                    <a:pt x="9491" y="5432"/>
                    <a:pt x="9576" y="5446"/>
                  </a:cubicBezTo>
                  <a:cubicBezTo>
                    <a:pt x="9678" y="5516"/>
                    <a:pt x="9783" y="5538"/>
                    <a:pt x="9890" y="5538"/>
                  </a:cubicBezTo>
                  <a:cubicBezTo>
                    <a:pt x="10079" y="5538"/>
                    <a:pt x="10275" y="5469"/>
                    <a:pt x="10471" y="5469"/>
                  </a:cubicBezTo>
                  <a:cubicBezTo>
                    <a:pt x="10501" y="5469"/>
                    <a:pt x="10531" y="5471"/>
                    <a:pt x="10562" y="5475"/>
                  </a:cubicBezTo>
                  <a:cubicBezTo>
                    <a:pt x="10576" y="5482"/>
                    <a:pt x="10604" y="5485"/>
                    <a:pt x="10630" y="5485"/>
                  </a:cubicBezTo>
                  <a:cubicBezTo>
                    <a:pt x="10657" y="5485"/>
                    <a:pt x="10681" y="5482"/>
                    <a:pt x="10688" y="5475"/>
                  </a:cubicBezTo>
                  <a:lnTo>
                    <a:pt x="10688" y="5475"/>
                  </a:lnTo>
                  <a:lnTo>
                    <a:pt x="10674" y="5489"/>
                  </a:lnTo>
                  <a:cubicBezTo>
                    <a:pt x="10815" y="5489"/>
                    <a:pt x="10942" y="5263"/>
                    <a:pt x="10984" y="5151"/>
                  </a:cubicBezTo>
                  <a:cubicBezTo>
                    <a:pt x="11266" y="4968"/>
                    <a:pt x="11449" y="4658"/>
                    <a:pt x="11815" y="4517"/>
                  </a:cubicBezTo>
                  <a:cubicBezTo>
                    <a:pt x="12181" y="4475"/>
                    <a:pt x="12547" y="4235"/>
                    <a:pt x="12927" y="4207"/>
                  </a:cubicBezTo>
                  <a:cubicBezTo>
                    <a:pt x="13223" y="4235"/>
                    <a:pt x="14040" y="4179"/>
                    <a:pt x="14012" y="4517"/>
                  </a:cubicBezTo>
                  <a:cubicBezTo>
                    <a:pt x="14040" y="4559"/>
                    <a:pt x="14082" y="4587"/>
                    <a:pt x="14138" y="4602"/>
                  </a:cubicBezTo>
                  <a:cubicBezTo>
                    <a:pt x="14167" y="4735"/>
                    <a:pt x="14279" y="4816"/>
                    <a:pt x="14401" y="4816"/>
                  </a:cubicBezTo>
                  <a:cubicBezTo>
                    <a:pt x="14459" y="4816"/>
                    <a:pt x="14520" y="4798"/>
                    <a:pt x="14575" y="4756"/>
                  </a:cubicBezTo>
                  <a:lnTo>
                    <a:pt x="14631" y="4756"/>
                  </a:lnTo>
                  <a:cubicBezTo>
                    <a:pt x="14954" y="4875"/>
                    <a:pt x="15252" y="5075"/>
                    <a:pt x="15589" y="5075"/>
                  </a:cubicBezTo>
                  <a:cubicBezTo>
                    <a:pt x="15693" y="5075"/>
                    <a:pt x="15800" y="5056"/>
                    <a:pt x="15913" y="5010"/>
                  </a:cubicBezTo>
                  <a:cubicBezTo>
                    <a:pt x="16152" y="5221"/>
                    <a:pt x="16082" y="5432"/>
                    <a:pt x="16504" y="5545"/>
                  </a:cubicBezTo>
                  <a:cubicBezTo>
                    <a:pt x="17037" y="5705"/>
                    <a:pt x="17643" y="5913"/>
                    <a:pt x="18261" y="5913"/>
                  </a:cubicBezTo>
                  <a:cubicBezTo>
                    <a:pt x="18459" y="5913"/>
                    <a:pt x="18658" y="5892"/>
                    <a:pt x="18856" y="5841"/>
                  </a:cubicBezTo>
                  <a:cubicBezTo>
                    <a:pt x="18892" y="5836"/>
                    <a:pt x="18928" y="5834"/>
                    <a:pt x="18964" y="5834"/>
                  </a:cubicBezTo>
                  <a:cubicBezTo>
                    <a:pt x="19366" y="5834"/>
                    <a:pt x="19779" y="6102"/>
                    <a:pt x="20180" y="6193"/>
                  </a:cubicBezTo>
                  <a:cubicBezTo>
                    <a:pt x="20255" y="6175"/>
                    <a:pt x="20330" y="6167"/>
                    <a:pt x="20405" y="6167"/>
                  </a:cubicBezTo>
                  <a:cubicBezTo>
                    <a:pt x="20683" y="6167"/>
                    <a:pt x="20960" y="6266"/>
                    <a:pt x="21229" y="6266"/>
                  </a:cubicBezTo>
                  <a:cubicBezTo>
                    <a:pt x="21336" y="6266"/>
                    <a:pt x="21441" y="6251"/>
                    <a:pt x="21545" y="6207"/>
                  </a:cubicBezTo>
                  <a:lnTo>
                    <a:pt x="21545" y="6207"/>
                  </a:lnTo>
                  <a:cubicBezTo>
                    <a:pt x="21501" y="6287"/>
                    <a:pt x="21825" y="6357"/>
                    <a:pt x="22039" y="6357"/>
                  </a:cubicBezTo>
                  <a:cubicBezTo>
                    <a:pt x="22162" y="6357"/>
                    <a:pt x="22248" y="6334"/>
                    <a:pt x="22207" y="6277"/>
                  </a:cubicBezTo>
                  <a:cubicBezTo>
                    <a:pt x="22264" y="6268"/>
                    <a:pt x="22289" y="6214"/>
                    <a:pt x="22342" y="6214"/>
                  </a:cubicBezTo>
                  <a:cubicBezTo>
                    <a:pt x="22368" y="6214"/>
                    <a:pt x="22401" y="6226"/>
                    <a:pt x="22447" y="6263"/>
                  </a:cubicBezTo>
                  <a:cubicBezTo>
                    <a:pt x="22366" y="6344"/>
                    <a:pt x="22401" y="6392"/>
                    <a:pt x="22456" y="6392"/>
                  </a:cubicBezTo>
                  <a:cubicBezTo>
                    <a:pt x="22497" y="6392"/>
                    <a:pt x="22549" y="6366"/>
                    <a:pt x="22573" y="6305"/>
                  </a:cubicBezTo>
                  <a:cubicBezTo>
                    <a:pt x="22580" y="6304"/>
                    <a:pt x="22586" y="6303"/>
                    <a:pt x="22593" y="6303"/>
                  </a:cubicBezTo>
                  <a:cubicBezTo>
                    <a:pt x="22656" y="6303"/>
                    <a:pt x="22689" y="6397"/>
                    <a:pt x="22748" y="6397"/>
                  </a:cubicBezTo>
                  <a:cubicBezTo>
                    <a:pt x="22766" y="6397"/>
                    <a:pt x="22787" y="6387"/>
                    <a:pt x="22813" y="6362"/>
                  </a:cubicBezTo>
                  <a:lnTo>
                    <a:pt x="22954" y="6489"/>
                  </a:lnTo>
                  <a:lnTo>
                    <a:pt x="22855" y="6489"/>
                  </a:lnTo>
                  <a:cubicBezTo>
                    <a:pt x="22943" y="6584"/>
                    <a:pt x="23067" y="6635"/>
                    <a:pt x="23192" y="6635"/>
                  </a:cubicBezTo>
                  <a:cubicBezTo>
                    <a:pt x="23287" y="6635"/>
                    <a:pt x="23381" y="6606"/>
                    <a:pt x="23461" y="6545"/>
                  </a:cubicBezTo>
                  <a:cubicBezTo>
                    <a:pt x="23461" y="6474"/>
                    <a:pt x="23601" y="6517"/>
                    <a:pt x="23587" y="6446"/>
                  </a:cubicBezTo>
                  <a:cubicBezTo>
                    <a:pt x="23615" y="6404"/>
                    <a:pt x="23630" y="6362"/>
                    <a:pt x="23658" y="6334"/>
                  </a:cubicBezTo>
                  <a:cubicBezTo>
                    <a:pt x="23714" y="6291"/>
                    <a:pt x="23742" y="6235"/>
                    <a:pt x="23742" y="6165"/>
                  </a:cubicBezTo>
                  <a:cubicBezTo>
                    <a:pt x="23784" y="6108"/>
                    <a:pt x="23841" y="5897"/>
                    <a:pt x="23770" y="5855"/>
                  </a:cubicBezTo>
                  <a:cubicBezTo>
                    <a:pt x="23827" y="5728"/>
                    <a:pt x="23813" y="5601"/>
                    <a:pt x="23742" y="5489"/>
                  </a:cubicBezTo>
                  <a:lnTo>
                    <a:pt x="23742" y="5418"/>
                  </a:lnTo>
                  <a:cubicBezTo>
                    <a:pt x="23742" y="5292"/>
                    <a:pt x="23686" y="5179"/>
                    <a:pt x="23587" y="5108"/>
                  </a:cubicBezTo>
                  <a:cubicBezTo>
                    <a:pt x="23545" y="4954"/>
                    <a:pt x="23742" y="4672"/>
                    <a:pt x="23573" y="4616"/>
                  </a:cubicBezTo>
                  <a:cubicBezTo>
                    <a:pt x="23482" y="4407"/>
                    <a:pt x="23487" y="4174"/>
                    <a:pt x="23243" y="4174"/>
                  </a:cubicBezTo>
                  <a:cubicBezTo>
                    <a:pt x="23223" y="4174"/>
                    <a:pt x="23202" y="4176"/>
                    <a:pt x="23179" y="4179"/>
                  </a:cubicBezTo>
                  <a:lnTo>
                    <a:pt x="23193" y="4193"/>
                  </a:lnTo>
                  <a:cubicBezTo>
                    <a:pt x="23151" y="4165"/>
                    <a:pt x="23094" y="4179"/>
                    <a:pt x="23066" y="4123"/>
                  </a:cubicBezTo>
                  <a:cubicBezTo>
                    <a:pt x="23080" y="3799"/>
                    <a:pt x="23432" y="3447"/>
                    <a:pt x="23249" y="3137"/>
                  </a:cubicBezTo>
                  <a:cubicBezTo>
                    <a:pt x="23151" y="3010"/>
                    <a:pt x="23320" y="2743"/>
                    <a:pt x="23151" y="2715"/>
                  </a:cubicBezTo>
                  <a:cubicBezTo>
                    <a:pt x="23165" y="2517"/>
                    <a:pt x="23249" y="2377"/>
                    <a:pt x="23094" y="2250"/>
                  </a:cubicBezTo>
                  <a:cubicBezTo>
                    <a:pt x="23080" y="2123"/>
                    <a:pt x="22968" y="2025"/>
                    <a:pt x="22925" y="1912"/>
                  </a:cubicBezTo>
                  <a:cubicBezTo>
                    <a:pt x="22925" y="1842"/>
                    <a:pt x="22982" y="1743"/>
                    <a:pt x="22883" y="1701"/>
                  </a:cubicBezTo>
                  <a:cubicBezTo>
                    <a:pt x="22911" y="1419"/>
                    <a:pt x="22869" y="1137"/>
                    <a:pt x="22756" y="870"/>
                  </a:cubicBezTo>
                  <a:cubicBezTo>
                    <a:pt x="22749" y="711"/>
                    <a:pt x="22696" y="656"/>
                    <a:pt x="22617" y="656"/>
                  </a:cubicBezTo>
                  <a:cubicBezTo>
                    <a:pt x="22443" y="656"/>
                    <a:pt x="22143" y="920"/>
                    <a:pt x="21915" y="920"/>
                  </a:cubicBezTo>
                  <a:cubicBezTo>
                    <a:pt x="21879" y="920"/>
                    <a:pt x="21845" y="913"/>
                    <a:pt x="21813" y="898"/>
                  </a:cubicBezTo>
                  <a:cubicBezTo>
                    <a:pt x="21659" y="767"/>
                    <a:pt x="21467" y="699"/>
                    <a:pt x="21274" y="699"/>
                  </a:cubicBezTo>
                  <a:cubicBezTo>
                    <a:pt x="21114" y="699"/>
                    <a:pt x="20954" y="746"/>
                    <a:pt x="20813" y="842"/>
                  </a:cubicBezTo>
                  <a:cubicBezTo>
                    <a:pt x="20794" y="839"/>
                    <a:pt x="20775" y="838"/>
                    <a:pt x="20756" y="838"/>
                  </a:cubicBezTo>
                  <a:cubicBezTo>
                    <a:pt x="20659" y="838"/>
                    <a:pt x="20557" y="868"/>
                    <a:pt x="20475" y="926"/>
                  </a:cubicBezTo>
                  <a:cubicBezTo>
                    <a:pt x="20405" y="912"/>
                    <a:pt x="20334" y="905"/>
                    <a:pt x="20264" y="905"/>
                  </a:cubicBezTo>
                  <a:cubicBezTo>
                    <a:pt x="20194" y="905"/>
                    <a:pt x="20123" y="912"/>
                    <a:pt x="20053" y="926"/>
                  </a:cubicBezTo>
                  <a:cubicBezTo>
                    <a:pt x="19715" y="602"/>
                    <a:pt x="18926" y="799"/>
                    <a:pt x="18504" y="631"/>
                  </a:cubicBezTo>
                  <a:cubicBezTo>
                    <a:pt x="18067" y="405"/>
                    <a:pt x="17645" y="405"/>
                    <a:pt x="17194" y="391"/>
                  </a:cubicBezTo>
                  <a:cubicBezTo>
                    <a:pt x="17146" y="347"/>
                    <a:pt x="17052" y="331"/>
                    <a:pt x="16930" y="331"/>
                  </a:cubicBezTo>
                  <a:cubicBezTo>
                    <a:pt x="16595" y="331"/>
                    <a:pt x="16056" y="455"/>
                    <a:pt x="15744" y="455"/>
                  </a:cubicBezTo>
                  <a:cubicBezTo>
                    <a:pt x="15702" y="455"/>
                    <a:pt x="15664" y="452"/>
                    <a:pt x="15631" y="447"/>
                  </a:cubicBezTo>
                  <a:cubicBezTo>
                    <a:pt x="15494" y="371"/>
                    <a:pt x="15341" y="332"/>
                    <a:pt x="15189" y="332"/>
                  </a:cubicBezTo>
                  <a:cubicBezTo>
                    <a:pt x="15060" y="332"/>
                    <a:pt x="14931" y="361"/>
                    <a:pt x="14814" y="419"/>
                  </a:cubicBezTo>
                  <a:cubicBezTo>
                    <a:pt x="14759" y="430"/>
                    <a:pt x="14704" y="435"/>
                    <a:pt x="14649" y="435"/>
                  </a:cubicBezTo>
                  <a:cubicBezTo>
                    <a:pt x="14304" y="435"/>
                    <a:pt x="13961" y="248"/>
                    <a:pt x="13573" y="248"/>
                  </a:cubicBezTo>
                  <a:cubicBezTo>
                    <a:pt x="13551" y="248"/>
                    <a:pt x="13528" y="249"/>
                    <a:pt x="13505" y="250"/>
                  </a:cubicBezTo>
                  <a:cubicBezTo>
                    <a:pt x="13473" y="250"/>
                    <a:pt x="13440" y="249"/>
                    <a:pt x="13408" y="249"/>
                  </a:cubicBezTo>
                  <a:cubicBezTo>
                    <a:pt x="12969" y="249"/>
                    <a:pt x="12518" y="308"/>
                    <a:pt x="12073" y="308"/>
                  </a:cubicBezTo>
                  <a:cubicBezTo>
                    <a:pt x="11877" y="308"/>
                    <a:pt x="11683" y="297"/>
                    <a:pt x="11491" y="264"/>
                  </a:cubicBezTo>
                  <a:cubicBezTo>
                    <a:pt x="11322" y="250"/>
                    <a:pt x="11153" y="222"/>
                    <a:pt x="10998" y="180"/>
                  </a:cubicBezTo>
                  <a:cubicBezTo>
                    <a:pt x="10835" y="79"/>
                    <a:pt x="10619" y="45"/>
                    <a:pt x="10379" y="45"/>
                  </a:cubicBezTo>
                  <a:cubicBezTo>
                    <a:pt x="9850" y="45"/>
                    <a:pt x="9200" y="211"/>
                    <a:pt x="8714" y="211"/>
                  </a:cubicBezTo>
                  <a:cubicBezTo>
                    <a:pt x="8676" y="211"/>
                    <a:pt x="8640" y="210"/>
                    <a:pt x="8604" y="208"/>
                  </a:cubicBezTo>
                  <a:cubicBezTo>
                    <a:pt x="8281" y="66"/>
                    <a:pt x="7889" y="1"/>
                    <a:pt x="7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6894373" y="-137904"/>
              <a:ext cx="3211320" cy="5419307"/>
            </a:xfrm>
            <a:custGeom>
              <a:rect b="b" l="l" r="r" t="t"/>
              <a:pathLst>
                <a:path extrusionOk="0" h="34698" w="20561">
                  <a:moveTo>
                    <a:pt x="1733" y="28769"/>
                  </a:moveTo>
                  <a:cubicBezTo>
                    <a:pt x="1733" y="28769"/>
                    <a:pt x="1733" y="28769"/>
                    <a:pt x="1733" y="28769"/>
                  </a:cubicBezTo>
                  <a:lnTo>
                    <a:pt x="1733" y="28769"/>
                  </a:lnTo>
                  <a:cubicBezTo>
                    <a:pt x="1733" y="28769"/>
                    <a:pt x="1733" y="28769"/>
                    <a:pt x="1733" y="28769"/>
                  </a:cubicBezTo>
                  <a:close/>
                  <a:moveTo>
                    <a:pt x="8591" y="0"/>
                  </a:moveTo>
                  <a:cubicBezTo>
                    <a:pt x="8872" y="141"/>
                    <a:pt x="9760" y="211"/>
                    <a:pt x="9379" y="423"/>
                  </a:cubicBezTo>
                  <a:cubicBezTo>
                    <a:pt x="9985" y="549"/>
                    <a:pt x="10027" y="704"/>
                    <a:pt x="9999" y="859"/>
                  </a:cubicBezTo>
                  <a:cubicBezTo>
                    <a:pt x="12505" y="1479"/>
                    <a:pt x="10759" y="2521"/>
                    <a:pt x="10731" y="3704"/>
                  </a:cubicBezTo>
                  <a:cubicBezTo>
                    <a:pt x="10633" y="4168"/>
                    <a:pt x="10900" y="4605"/>
                    <a:pt x="12548" y="4985"/>
                  </a:cubicBezTo>
                  <a:lnTo>
                    <a:pt x="12505" y="5084"/>
                  </a:lnTo>
                  <a:cubicBezTo>
                    <a:pt x="12646" y="5478"/>
                    <a:pt x="11689" y="5633"/>
                    <a:pt x="11576" y="6154"/>
                  </a:cubicBezTo>
                  <a:cubicBezTo>
                    <a:pt x="11661" y="6281"/>
                    <a:pt x="11689" y="6407"/>
                    <a:pt x="11210" y="6520"/>
                  </a:cubicBezTo>
                  <a:cubicBezTo>
                    <a:pt x="11041" y="6773"/>
                    <a:pt x="12393" y="6956"/>
                    <a:pt x="12111" y="7224"/>
                  </a:cubicBezTo>
                  <a:cubicBezTo>
                    <a:pt x="12900" y="7562"/>
                    <a:pt x="12252" y="7998"/>
                    <a:pt x="12505" y="8872"/>
                  </a:cubicBezTo>
                  <a:cubicBezTo>
                    <a:pt x="13660" y="9533"/>
                    <a:pt x="12449" y="9674"/>
                    <a:pt x="12435" y="10505"/>
                  </a:cubicBezTo>
                  <a:cubicBezTo>
                    <a:pt x="12433" y="10501"/>
                    <a:pt x="12413" y="10499"/>
                    <a:pt x="12380" y="10499"/>
                  </a:cubicBezTo>
                  <a:cubicBezTo>
                    <a:pt x="12251" y="10499"/>
                    <a:pt x="11930" y="10525"/>
                    <a:pt x="11749" y="10525"/>
                  </a:cubicBezTo>
                  <a:cubicBezTo>
                    <a:pt x="11668" y="10525"/>
                    <a:pt x="11615" y="10520"/>
                    <a:pt x="11618" y="10505"/>
                  </a:cubicBezTo>
                  <a:lnTo>
                    <a:pt x="11548" y="10505"/>
                  </a:lnTo>
                  <a:cubicBezTo>
                    <a:pt x="11731" y="10716"/>
                    <a:pt x="11858" y="11167"/>
                    <a:pt x="10773" y="11406"/>
                  </a:cubicBezTo>
                  <a:cubicBezTo>
                    <a:pt x="10886" y="11815"/>
                    <a:pt x="9633" y="11998"/>
                    <a:pt x="9774" y="12561"/>
                  </a:cubicBezTo>
                  <a:cubicBezTo>
                    <a:pt x="9802" y="12843"/>
                    <a:pt x="10266" y="12814"/>
                    <a:pt x="10703" y="12941"/>
                  </a:cubicBezTo>
                  <a:cubicBezTo>
                    <a:pt x="10041" y="13096"/>
                    <a:pt x="10717" y="13335"/>
                    <a:pt x="9830" y="13476"/>
                  </a:cubicBezTo>
                  <a:cubicBezTo>
                    <a:pt x="9816" y="13955"/>
                    <a:pt x="9760" y="15265"/>
                    <a:pt x="9760" y="15743"/>
                  </a:cubicBezTo>
                  <a:cubicBezTo>
                    <a:pt x="10041" y="16081"/>
                    <a:pt x="10619" y="16518"/>
                    <a:pt x="9774" y="16814"/>
                  </a:cubicBezTo>
                  <a:cubicBezTo>
                    <a:pt x="9872" y="17067"/>
                    <a:pt x="7535" y="17349"/>
                    <a:pt x="8915" y="17363"/>
                  </a:cubicBezTo>
                  <a:cubicBezTo>
                    <a:pt x="8647" y="17757"/>
                    <a:pt x="6901" y="17856"/>
                    <a:pt x="6324" y="17898"/>
                  </a:cubicBezTo>
                  <a:cubicBezTo>
                    <a:pt x="6112" y="18123"/>
                    <a:pt x="7225" y="17968"/>
                    <a:pt x="7098" y="18433"/>
                  </a:cubicBezTo>
                  <a:cubicBezTo>
                    <a:pt x="7337" y="18686"/>
                    <a:pt x="7746" y="18757"/>
                    <a:pt x="7591" y="18982"/>
                  </a:cubicBezTo>
                  <a:cubicBezTo>
                    <a:pt x="8506" y="19193"/>
                    <a:pt x="7450" y="19757"/>
                    <a:pt x="8408" y="19785"/>
                  </a:cubicBezTo>
                  <a:cubicBezTo>
                    <a:pt x="8267" y="20376"/>
                    <a:pt x="7732" y="20545"/>
                    <a:pt x="7169" y="20616"/>
                  </a:cubicBezTo>
                  <a:cubicBezTo>
                    <a:pt x="7225" y="20771"/>
                    <a:pt x="6718" y="20742"/>
                    <a:pt x="6647" y="20785"/>
                  </a:cubicBezTo>
                  <a:cubicBezTo>
                    <a:pt x="6493" y="20996"/>
                    <a:pt x="4775" y="21461"/>
                    <a:pt x="5422" y="21953"/>
                  </a:cubicBezTo>
                  <a:lnTo>
                    <a:pt x="5282" y="22052"/>
                  </a:lnTo>
                  <a:cubicBezTo>
                    <a:pt x="5296" y="24023"/>
                    <a:pt x="2353" y="23573"/>
                    <a:pt x="916" y="24221"/>
                  </a:cubicBezTo>
                  <a:cubicBezTo>
                    <a:pt x="480" y="24277"/>
                    <a:pt x="1142" y="24347"/>
                    <a:pt x="930" y="24404"/>
                  </a:cubicBezTo>
                  <a:cubicBezTo>
                    <a:pt x="1634" y="25502"/>
                    <a:pt x="3043" y="26446"/>
                    <a:pt x="2648" y="27840"/>
                  </a:cubicBezTo>
                  <a:cubicBezTo>
                    <a:pt x="2874" y="27896"/>
                    <a:pt x="2170" y="27966"/>
                    <a:pt x="2676" y="28037"/>
                  </a:cubicBezTo>
                  <a:cubicBezTo>
                    <a:pt x="3423" y="28093"/>
                    <a:pt x="3014" y="28290"/>
                    <a:pt x="3578" y="28375"/>
                  </a:cubicBezTo>
                  <a:lnTo>
                    <a:pt x="3564" y="28558"/>
                  </a:lnTo>
                  <a:cubicBezTo>
                    <a:pt x="4240" y="28868"/>
                    <a:pt x="3296" y="29262"/>
                    <a:pt x="3578" y="29994"/>
                  </a:cubicBezTo>
                  <a:cubicBezTo>
                    <a:pt x="3085" y="30050"/>
                    <a:pt x="3310" y="30121"/>
                    <a:pt x="3155" y="30262"/>
                  </a:cubicBezTo>
                  <a:cubicBezTo>
                    <a:pt x="2940" y="30274"/>
                    <a:pt x="2773" y="30279"/>
                    <a:pt x="2644" y="30279"/>
                  </a:cubicBezTo>
                  <a:cubicBezTo>
                    <a:pt x="1889" y="30279"/>
                    <a:pt x="2446" y="30092"/>
                    <a:pt x="2254" y="30008"/>
                  </a:cubicBezTo>
                  <a:cubicBezTo>
                    <a:pt x="2254" y="30008"/>
                    <a:pt x="1722" y="28776"/>
                    <a:pt x="1733" y="28769"/>
                  </a:cubicBezTo>
                  <a:lnTo>
                    <a:pt x="1733" y="28769"/>
                  </a:lnTo>
                  <a:cubicBezTo>
                    <a:pt x="846" y="29008"/>
                    <a:pt x="1972" y="29318"/>
                    <a:pt x="987" y="29558"/>
                  </a:cubicBezTo>
                  <a:lnTo>
                    <a:pt x="888" y="30079"/>
                  </a:lnTo>
                  <a:lnTo>
                    <a:pt x="930" y="30543"/>
                  </a:lnTo>
                  <a:cubicBezTo>
                    <a:pt x="1156" y="30755"/>
                    <a:pt x="1268" y="30938"/>
                    <a:pt x="846" y="31177"/>
                  </a:cubicBezTo>
                  <a:cubicBezTo>
                    <a:pt x="1" y="31670"/>
                    <a:pt x="1761" y="32318"/>
                    <a:pt x="958" y="32543"/>
                  </a:cubicBezTo>
                  <a:cubicBezTo>
                    <a:pt x="1099" y="33247"/>
                    <a:pt x="691" y="33120"/>
                    <a:pt x="184" y="33261"/>
                  </a:cubicBezTo>
                  <a:cubicBezTo>
                    <a:pt x="184" y="33261"/>
                    <a:pt x="57" y="34416"/>
                    <a:pt x="57" y="34416"/>
                  </a:cubicBezTo>
                  <a:cubicBezTo>
                    <a:pt x="536" y="34430"/>
                    <a:pt x="733" y="34613"/>
                    <a:pt x="719" y="34697"/>
                  </a:cubicBezTo>
                  <a:lnTo>
                    <a:pt x="20560" y="34697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B8D8E4">
                <a:alpha val="39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6501382" y="592775"/>
              <a:ext cx="3857449" cy="282770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3" name="Google Shape;383;p24"/>
            <p:cNvGrpSpPr/>
            <p:nvPr/>
          </p:nvGrpSpPr>
          <p:grpSpPr>
            <a:xfrm>
              <a:off x="174536" y="3810037"/>
              <a:ext cx="1414382" cy="1157996"/>
              <a:chOff x="210598" y="3799775"/>
              <a:chExt cx="1414382" cy="1157996"/>
            </a:xfrm>
          </p:grpSpPr>
          <p:sp>
            <p:nvSpPr>
              <p:cNvPr id="384" name="Google Shape;384;p24"/>
              <p:cNvSpPr/>
              <p:nvPr/>
            </p:nvSpPr>
            <p:spPr>
              <a:xfrm>
                <a:off x="394953" y="4639227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336574" y="3799775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1400735" y="4608578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954372" y="463511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210598" y="4281629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9" name="Google Shape;389;p24"/>
          <p:cNvSpPr txBox="1"/>
          <p:nvPr>
            <p:ph idx="1" type="subTitle"/>
          </p:nvPr>
        </p:nvSpPr>
        <p:spPr>
          <a:xfrm flipH="1">
            <a:off x="720100" y="2149467"/>
            <a:ext cx="6161400" cy="3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90" name="Google Shape;390;p24"/>
          <p:cNvSpPr txBox="1"/>
          <p:nvPr>
            <p:ph type="title"/>
          </p:nvPr>
        </p:nvSpPr>
        <p:spPr>
          <a:xfrm>
            <a:off x="720000" y="516800"/>
            <a:ext cx="4613400" cy="1508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 txBox="1"/>
          <p:nvPr>
            <p:ph type="title"/>
          </p:nvPr>
        </p:nvSpPr>
        <p:spPr>
          <a:xfrm>
            <a:off x="720000" y="516800"/>
            <a:ext cx="69819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393" name="Google Shape;393;p25"/>
          <p:cNvGrpSpPr/>
          <p:nvPr/>
        </p:nvGrpSpPr>
        <p:grpSpPr>
          <a:xfrm>
            <a:off x="-1162925" y="-292560"/>
            <a:ext cx="12432549" cy="9480580"/>
            <a:chOff x="-1162925" y="-219426"/>
            <a:chExt cx="12432549" cy="7110613"/>
          </a:xfrm>
        </p:grpSpPr>
        <p:sp>
          <p:nvSpPr>
            <p:cNvPr id="394" name="Google Shape;394;p25"/>
            <p:cNvSpPr/>
            <p:nvPr/>
          </p:nvSpPr>
          <p:spPr>
            <a:xfrm flipH="1" rot="-5400000">
              <a:off x="-1437998" y="3670897"/>
              <a:ext cx="3495362" cy="2945217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" name="Google Shape;395;p25"/>
            <p:cNvGrpSpPr/>
            <p:nvPr/>
          </p:nvGrpSpPr>
          <p:grpSpPr>
            <a:xfrm>
              <a:off x="172387" y="3547753"/>
              <a:ext cx="650264" cy="1423379"/>
              <a:chOff x="646949" y="3629841"/>
              <a:chExt cx="650264" cy="1423379"/>
            </a:xfrm>
          </p:grpSpPr>
          <p:sp>
            <p:nvSpPr>
              <p:cNvPr id="396" name="Google Shape;396;p25"/>
              <p:cNvSpPr/>
              <p:nvPr/>
            </p:nvSpPr>
            <p:spPr>
              <a:xfrm>
                <a:off x="874998" y="362984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646949" y="4067502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901334" y="4435524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0" name="Google Shape;400;p25"/>
            <p:cNvSpPr/>
            <p:nvPr/>
          </p:nvSpPr>
          <p:spPr>
            <a:xfrm rot="5400000">
              <a:off x="8645031" y="-1326164"/>
              <a:ext cx="1517855" cy="3731331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6"/>
          <p:cNvGrpSpPr/>
          <p:nvPr/>
        </p:nvGrpSpPr>
        <p:grpSpPr>
          <a:xfrm>
            <a:off x="-1456419" y="-1274634"/>
            <a:ext cx="12671488" cy="8312066"/>
            <a:chOff x="-1456419" y="-956000"/>
            <a:chExt cx="12671488" cy="6234206"/>
          </a:xfrm>
        </p:grpSpPr>
        <p:sp>
          <p:nvSpPr>
            <p:cNvPr id="403" name="Google Shape;403;p26"/>
            <p:cNvSpPr/>
            <p:nvPr/>
          </p:nvSpPr>
          <p:spPr>
            <a:xfrm flipH="1" rot="5400000">
              <a:off x="1515327" y="2608721"/>
              <a:ext cx="970522" cy="4368448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7323187" y="-956000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-1456419" y="4750800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" name="Google Shape;406;p26"/>
            <p:cNvGrpSpPr/>
            <p:nvPr/>
          </p:nvGrpSpPr>
          <p:grpSpPr>
            <a:xfrm flipH="1">
              <a:off x="7386154" y="152401"/>
              <a:ext cx="1605451" cy="889066"/>
              <a:chOff x="57154" y="4239876"/>
              <a:chExt cx="1605451" cy="889066"/>
            </a:xfrm>
          </p:grpSpPr>
          <p:sp>
            <p:nvSpPr>
              <p:cNvPr id="407" name="Google Shape;407;p26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512078" y="491784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3" name="Google Shape;413;p26"/>
          <p:cNvSpPr txBox="1"/>
          <p:nvPr>
            <p:ph type="title"/>
          </p:nvPr>
        </p:nvSpPr>
        <p:spPr>
          <a:xfrm>
            <a:off x="720000" y="516800"/>
            <a:ext cx="60216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3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7"/>
          <p:cNvGrpSpPr/>
          <p:nvPr/>
        </p:nvGrpSpPr>
        <p:grpSpPr>
          <a:xfrm>
            <a:off x="6075635" y="-142462"/>
            <a:ext cx="3174516" cy="7142752"/>
            <a:chOff x="6075635" y="-106849"/>
            <a:chExt cx="3174516" cy="5357198"/>
          </a:xfrm>
        </p:grpSpPr>
        <p:sp>
          <p:nvSpPr>
            <p:cNvPr id="416" name="Google Shape;416;p27"/>
            <p:cNvSpPr/>
            <p:nvPr/>
          </p:nvSpPr>
          <p:spPr>
            <a:xfrm>
              <a:off x="6075635" y="-106849"/>
              <a:ext cx="3174516" cy="5357198"/>
            </a:xfrm>
            <a:custGeom>
              <a:rect b="b" l="l" r="r" t="t"/>
              <a:pathLst>
                <a:path extrusionOk="0" h="34698" w="20561">
                  <a:moveTo>
                    <a:pt x="1733" y="28769"/>
                  </a:moveTo>
                  <a:cubicBezTo>
                    <a:pt x="1733" y="28769"/>
                    <a:pt x="1733" y="28769"/>
                    <a:pt x="1733" y="28769"/>
                  </a:cubicBezTo>
                  <a:lnTo>
                    <a:pt x="1733" y="28769"/>
                  </a:lnTo>
                  <a:cubicBezTo>
                    <a:pt x="1733" y="28769"/>
                    <a:pt x="1733" y="28769"/>
                    <a:pt x="1733" y="28769"/>
                  </a:cubicBezTo>
                  <a:close/>
                  <a:moveTo>
                    <a:pt x="8591" y="0"/>
                  </a:moveTo>
                  <a:cubicBezTo>
                    <a:pt x="8872" y="141"/>
                    <a:pt x="9760" y="211"/>
                    <a:pt x="9379" y="423"/>
                  </a:cubicBezTo>
                  <a:cubicBezTo>
                    <a:pt x="9985" y="549"/>
                    <a:pt x="10027" y="704"/>
                    <a:pt x="9999" y="859"/>
                  </a:cubicBezTo>
                  <a:cubicBezTo>
                    <a:pt x="12505" y="1479"/>
                    <a:pt x="10759" y="2521"/>
                    <a:pt x="10731" y="3704"/>
                  </a:cubicBezTo>
                  <a:cubicBezTo>
                    <a:pt x="10633" y="4168"/>
                    <a:pt x="10900" y="4605"/>
                    <a:pt x="12548" y="4985"/>
                  </a:cubicBezTo>
                  <a:lnTo>
                    <a:pt x="12505" y="5084"/>
                  </a:lnTo>
                  <a:cubicBezTo>
                    <a:pt x="12646" y="5478"/>
                    <a:pt x="11689" y="5633"/>
                    <a:pt x="11576" y="6154"/>
                  </a:cubicBezTo>
                  <a:cubicBezTo>
                    <a:pt x="11661" y="6281"/>
                    <a:pt x="11689" y="6407"/>
                    <a:pt x="11210" y="6520"/>
                  </a:cubicBezTo>
                  <a:cubicBezTo>
                    <a:pt x="11041" y="6773"/>
                    <a:pt x="12393" y="6956"/>
                    <a:pt x="12111" y="7224"/>
                  </a:cubicBezTo>
                  <a:cubicBezTo>
                    <a:pt x="12900" y="7562"/>
                    <a:pt x="12252" y="7998"/>
                    <a:pt x="12505" y="8872"/>
                  </a:cubicBezTo>
                  <a:cubicBezTo>
                    <a:pt x="13660" y="9533"/>
                    <a:pt x="12449" y="9674"/>
                    <a:pt x="12435" y="10505"/>
                  </a:cubicBezTo>
                  <a:cubicBezTo>
                    <a:pt x="12433" y="10501"/>
                    <a:pt x="12413" y="10499"/>
                    <a:pt x="12380" y="10499"/>
                  </a:cubicBezTo>
                  <a:cubicBezTo>
                    <a:pt x="12251" y="10499"/>
                    <a:pt x="11930" y="10525"/>
                    <a:pt x="11749" y="10525"/>
                  </a:cubicBezTo>
                  <a:cubicBezTo>
                    <a:pt x="11668" y="10525"/>
                    <a:pt x="11615" y="10520"/>
                    <a:pt x="11618" y="10505"/>
                  </a:cubicBezTo>
                  <a:lnTo>
                    <a:pt x="11548" y="10505"/>
                  </a:lnTo>
                  <a:cubicBezTo>
                    <a:pt x="11731" y="10716"/>
                    <a:pt x="11858" y="11167"/>
                    <a:pt x="10773" y="11406"/>
                  </a:cubicBezTo>
                  <a:cubicBezTo>
                    <a:pt x="10886" y="11815"/>
                    <a:pt x="9633" y="11998"/>
                    <a:pt x="9774" y="12561"/>
                  </a:cubicBezTo>
                  <a:cubicBezTo>
                    <a:pt x="9802" y="12843"/>
                    <a:pt x="10266" y="12814"/>
                    <a:pt x="10703" y="12941"/>
                  </a:cubicBezTo>
                  <a:cubicBezTo>
                    <a:pt x="10041" y="13096"/>
                    <a:pt x="10717" y="13335"/>
                    <a:pt x="9830" y="13476"/>
                  </a:cubicBezTo>
                  <a:cubicBezTo>
                    <a:pt x="9816" y="13955"/>
                    <a:pt x="9760" y="15265"/>
                    <a:pt x="9760" y="15743"/>
                  </a:cubicBezTo>
                  <a:cubicBezTo>
                    <a:pt x="10041" y="16081"/>
                    <a:pt x="10619" y="16518"/>
                    <a:pt x="9774" y="16814"/>
                  </a:cubicBezTo>
                  <a:cubicBezTo>
                    <a:pt x="9872" y="17067"/>
                    <a:pt x="7535" y="17349"/>
                    <a:pt x="8915" y="17363"/>
                  </a:cubicBezTo>
                  <a:cubicBezTo>
                    <a:pt x="8647" y="17757"/>
                    <a:pt x="6901" y="17856"/>
                    <a:pt x="6324" y="17898"/>
                  </a:cubicBezTo>
                  <a:cubicBezTo>
                    <a:pt x="6112" y="18123"/>
                    <a:pt x="7225" y="17968"/>
                    <a:pt x="7098" y="18433"/>
                  </a:cubicBezTo>
                  <a:cubicBezTo>
                    <a:pt x="7337" y="18686"/>
                    <a:pt x="7746" y="18757"/>
                    <a:pt x="7591" y="18982"/>
                  </a:cubicBezTo>
                  <a:cubicBezTo>
                    <a:pt x="8506" y="19193"/>
                    <a:pt x="7450" y="19757"/>
                    <a:pt x="8408" y="19785"/>
                  </a:cubicBezTo>
                  <a:cubicBezTo>
                    <a:pt x="8267" y="20376"/>
                    <a:pt x="7732" y="20545"/>
                    <a:pt x="7169" y="20616"/>
                  </a:cubicBezTo>
                  <a:cubicBezTo>
                    <a:pt x="7225" y="20771"/>
                    <a:pt x="6718" y="20742"/>
                    <a:pt x="6647" y="20785"/>
                  </a:cubicBezTo>
                  <a:cubicBezTo>
                    <a:pt x="6493" y="20996"/>
                    <a:pt x="4775" y="21461"/>
                    <a:pt x="5422" y="21953"/>
                  </a:cubicBezTo>
                  <a:lnTo>
                    <a:pt x="5282" y="22052"/>
                  </a:lnTo>
                  <a:cubicBezTo>
                    <a:pt x="5296" y="24023"/>
                    <a:pt x="2353" y="23573"/>
                    <a:pt x="916" y="24221"/>
                  </a:cubicBezTo>
                  <a:cubicBezTo>
                    <a:pt x="480" y="24277"/>
                    <a:pt x="1142" y="24347"/>
                    <a:pt x="930" y="24404"/>
                  </a:cubicBezTo>
                  <a:cubicBezTo>
                    <a:pt x="1634" y="25502"/>
                    <a:pt x="3043" y="26446"/>
                    <a:pt x="2648" y="27840"/>
                  </a:cubicBezTo>
                  <a:cubicBezTo>
                    <a:pt x="2874" y="27896"/>
                    <a:pt x="2170" y="27966"/>
                    <a:pt x="2676" y="28037"/>
                  </a:cubicBezTo>
                  <a:cubicBezTo>
                    <a:pt x="3423" y="28093"/>
                    <a:pt x="3014" y="28290"/>
                    <a:pt x="3578" y="28375"/>
                  </a:cubicBezTo>
                  <a:lnTo>
                    <a:pt x="3564" y="28558"/>
                  </a:lnTo>
                  <a:cubicBezTo>
                    <a:pt x="4240" y="28868"/>
                    <a:pt x="3296" y="29262"/>
                    <a:pt x="3578" y="29994"/>
                  </a:cubicBezTo>
                  <a:cubicBezTo>
                    <a:pt x="3085" y="30050"/>
                    <a:pt x="3310" y="30121"/>
                    <a:pt x="3155" y="30262"/>
                  </a:cubicBezTo>
                  <a:cubicBezTo>
                    <a:pt x="2940" y="30274"/>
                    <a:pt x="2773" y="30279"/>
                    <a:pt x="2644" y="30279"/>
                  </a:cubicBezTo>
                  <a:cubicBezTo>
                    <a:pt x="1889" y="30279"/>
                    <a:pt x="2446" y="30092"/>
                    <a:pt x="2254" y="30008"/>
                  </a:cubicBezTo>
                  <a:cubicBezTo>
                    <a:pt x="2254" y="30008"/>
                    <a:pt x="1722" y="28776"/>
                    <a:pt x="1733" y="28769"/>
                  </a:cubicBezTo>
                  <a:lnTo>
                    <a:pt x="1733" y="28769"/>
                  </a:lnTo>
                  <a:cubicBezTo>
                    <a:pt x="846" y="29008"/>
                    <a:pt x="1972" y="29318"/>
                    <a:pt x="987" y="29558"/>
                  </a:cubicBezTo>
                  <a:lnTo>
                    <a:pt x="888" y="30079"/>
                  </a:lnTo>
                  <a:lnTo>
                    <a:pt x="930" y="30543"/>
                  </a:lnTo>
                  <a:cubicBezTo>
                    <a:pt x="1156" y="30755"/>
                    <a:pt x="1268" y="30938"/>
                    <a:pt x="846" y="31177"/>
                  </a:cubicBezTo>
                  <a:cubicBezTo>
                    <a:pt x="1" y="31670"/>
                    <a:pt x="1761" y="32318"/>
                    <a:pt x="958" y="32543"/>
                  </a:cubicBezTo>
                  <a:cubicBezTo>
                    <a:pt x="1099" y="33247"/>
                    <a:pt x="691" y="33120"/>
                    <a:pt x="184" y="33261"/>
                  </a:cubicBezTo>
                  <a:cubicBezTo>
                    <a:pt x="184" y="33261"/>
                    <a:pt x="57" y="34416"/>
                    <a:pt x="57" y="34416"/>
                  </a:cubicBezTo>
                  <a:cubicBezTo>
                    <a:pt x="536" y="34430"/>
                    <a:pt x="733" y="34613"/>
                    <a:pt x="719" y="34697"/>
                  </a:cubicBezTo>
                  <a:lnTo>
                    <a:pt x="20560" y="34697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7" name="Google Shape;417;p27"/>
            <p:cNvGrpSpPr/>
            <p:nvPr/>
          </p:nvGrpSpPr>
          <p:grpSpPr>
            <a:xfrm>
              <a:off x="6386469" y="304799"/>
              <a:ext cx="2452737" cy="881300"/>
              <a:chOff x="6467194" y="257549"/>
              <a:chExt cx="2452737" cy="881300"/>
            </a:xfrm>
          </p:grpSpPr>
          <p:sp>
            <p:nvSpPr>
              <p:cNvPr id="418" name="Google Shape;418;p27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8810470" y="94125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6" name="Google Shape;426;p27"/>
          <p:cNvSpPr txBox="1"/>
          <p:nvPr>
            <p:ph type="title"/>
          </p:nvPr>
        </p:nvSpPr>
        <p:spPr>
          <a:xfrm>
            <a:off x="722375" y="1885000"/>
            <a:ext cx="4321500" cy="129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7" name="Google Shape;427;p27"/>
          <p:cNvSpPr txBox="1"/>
          <p:nvPr>
            <p:ph idx="1" type="subTitle"/>
          </p:nvPr>
        </p:nvSpPr>
        <p:spPr>
          <a:xfrm>
            <a:off x="722375" y="3195200"/>
            <a:ext cx="4321500" cy="13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8" name="Google Shape;428;p27"/>
          <p:cNvSpPr txBox="1"/>
          <p:nvPr/>
        </p:nvSpPr>
        <p:spPr>
          <a:xfrm>
            <a:off x="722375" y="4920200"/>
            <a:ext cx="37521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CRÉDITOS: este modelo de apresentação foi criado pelo </a:t>
            </a:r>
            <a:r>
              <a:rPr b="1" lang="en-GB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 inclui ícones da </a:t>
            </a:r>
            <a:r>
              <a:rPr b="1" lang="en-GB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infográficos e imagens da </a:t>
            </a:r>
            <a:r>
              <a:rPr b="1" lang="en-GB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8"/>
          <p:cNvGrpSpPr/>
          <p:nvPr/>
        </p:nvGrpSpPr>
        <p:grpSpPr>
          <a:xfrm>
            <a:off x="-1492524" y="-810634"/>
            <a:ext cx="12498041" cy="10029895"/>
            <a:chOff x="-1492524" y="-607991"/>
            <a:chExt cx="12498041" cy="7522609"/>
          </a:xfrm>
        </p:grpSpPr>
        <p:sp>
          <p:nvSpPr>
            <p:cNvPr id="431" name="Google Shape;431;p28"/>
            <p:cNvSpPr/>
            <p:nvPr/>
          </p:nvSpPr>
          <p:spPr>
            <a:xfrm rot="-5400000">
              <a:off x="6109468" y="2055653"/>
              <a:ext cx="1204375" cy="5420977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 flipH="1" rot="-5400000">
              <a:off x="-1798763" y="3328975"/>
              <a:ext cx="3891883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28"/>
            <p:cNvGrpSpPr/>
            <p:nvPr/>
          </p:nvGrpSpPr>
          <p:grpSpPr>
            <a:xfrm>
              <a:off x="5372718" y="-607991"/>
              <a:ext cx="3731331" cy="1670870"/>
              <a:chOff x="5372718" y="-607991"/>
              <a:chExt cx="3731331" cy="1670870"/>
            </a:xfrm>
          </p:grpSpPr>
          <p:sp>
            <p:nvSpPr>
              <p:cNvPr id="434" name="Google Shape;434;p28"/>
              <p:cNvSpPr/>
              <p:nvPr/>
            </p:nvSpPr>
            <p:spPr>
              <a:xfrm rot="5400000">
                <a:off x="6479456" y="-1561714"/>
                <a:ext cx="1517855" cy="3731331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 rot="-5400000">
                <a:off x="6630402" y="-1494617"/>
                <a:ext cx="1215978" cy="2989231"/>
              </a:xfrm>
              <a:custGeom>
                <a:rect b="b" l="l" r="r" t="t"/>
                <a:pathLst>
                  <a:path extrusionOk="0" h="30296" w="12324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rgbClr val="B8D8E4">
                  <a:alpha val="39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" name="Google Shape;436;p28"/>
            <p:cNvSpPr/>
            <p:nvPr/>
          </p:nvSpPr>
          <p:spPr>
            <a:xfrm>
              <a:off x="3810856" y="245675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" name="Google Shape;437;p28"/>
            <p:cNvGrpSpPr/>
            <p:nvPr/>
          </p:nvGrpSpPr>
          <p:grpSpPr>
            <a:xfrm>
              <a:off x="152404" y="3865121"/>
              <a:ext cx="1605451" cy="1125973"/>
              <a:chOff x="57154" y="3927246"/>
              <a:chExt cx="1605451" cy="1125973"/>
            </a:xfrm>
          </p:grpSpPr>
          <p:sp>
            <p:nvSpPr>
              <p:cNvPr id="438" name="Google Shape;438;p28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8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8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131078" y="3927246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8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9"/>
          <p:cNvGrpSpPr/>
          <p:nvPr/>
        </p:nvGrpSpPr>
        <p:grpSpPr>
          <a:xfrm>
            <a:off x="-538625" y="17"/>
            <a:ext cx="10513375" cy="6886958"/>
            <a:chOff x="-538625" y="13"/>
            <a:chExt cx="10513375" cy="5165347"/>
          </a:xfrm>
        </p:grpSpPr>
        <p:grpSp>
          <p:nvGrpSpPr>
            <p:cNvPr id="446" name="Google Shape;446;p29"/>
            <p:cNvGrpSpPr/>
            <p:nvPr/>
          </p:nvGrpSpPr>
          <p:grpSpPr>
            <a:xfrm>
              <a:off x="-538625" y="13"/>
              <a:ext cx="10513375" cy="5165347"/>
              <a:chOff x="-538625" y="13"/>
              <a:chExt cx="10513375" cy="5165347"/>
            </a:xfrm>
          </p:grpSpPr>
          <p:sp>
            <p:nvSpPr>
              <p:cNvPr id="447" name="Google Shape;447;p29"/>
              <p:cNvSpPr/>
              <p:nvPr/>
            </p:nvSpPr>
            <p:spPr>
              <a:xfrm flipH="1">
                <a:off x="8261590" y="13"/>
                <a:ext cx="1713160" cy="5143470"/>
              </a:xfrm>
              <a:custGeom>
                <a:rect b="b" l="l" r="r" t="t"/>
                <a:pathLst>
                  <a:path extrusionOk="0" h="34656" w="33966">
                    <a:moveTo>
                      <a:pt x="17335" y="3591"/>
                    </a:moveTo>
                    <a:lnTo>
                      <a:pt x="17321" y="3605"/>
                    </a:lnTo>
                    <a:lnTo>
                      <a:pt x="17279" y="3591"/>
                    </a:lnTo>
                    <a:close/>
                    <a:moveTo>
                      <a:pt x="860" y="3817"/>
                    </a:moveTo>
                    <a:lnTo>
                      <a:pt x="860" y="3831"/>
                    </a:lnTo>
                    <a:lnTo>
                      <a:pt x="789" y="3817"/>
                    </a:lnTo>
                    <a:close/>
                    <a:moveTo>
                      <a:pt x="31319" y="4492"/>
                    </a:moveTo>
                    <a:cubicBezTo>
                      <a:pt x="31305" y="4492"/>
                      <a:pt x="31290" y="4507"/>
                      <a:pt x="31276" y="4507"/>
                    </a:cubicBezTo>
                    <a:lnTo>
                      <a:pt x="31262" y="4507"/>
                    </a:lnTo>
                    <a:cubicBezTo>
                      <a:pt x="31276" y="4507"/>
                      <a:pt x="31290" y="4492"/>
                      <a:pt x="31319" y="4492"/>
                    </a:cubicBezTo>
                    <a:close/>
                    <a:moveTo>
                      <a:pt x="4288" y="5311"/>
                    </a:moveTo>
                    <a:lnTo>
                      <a:pt x="4288" y="5311"/>
                    </a:lnTo>
                    <a:cubicBezTo>
                      <a:pt x="4282" y="5315"/>
                      <a:pt x="4282" y="5323"/>
                      <a:pt x="4282" y="5323"/>
                    </a:cubicBezTo>
                    <a:lnTo>
                      <a:pt x="4239" y="5323"/>
                    </a:lnTo>
                    <a:lnTo>
                      <a:pt x="4288" y="5311"/>
                    </a:lnTo>
                    <a:close/>
                    <a:moveTo>
                      <a:pt x="23109" y="5732"/>
                    </a:moveTo>
                    <a:cubicBezTo>
                      <a:pt x="23081" y="5732"/>
                      <a:pt x="23039" y="5732"/>
                      <a:pt x="23010" y="5746"/>
                    </a:cubicBezTo>
                    <a:lnTo>
                      <a:pt x="23010" y="5732"/>
                    </a:lnTo>
                    <a:close/>
                    <a:moveTo>
                      <a:pt x="8112" y="5957"/>
                    </a:moveTo>
                    <a:lnTo>
                      <a:pt x="8394" y="6013"/>
                    </a:lnTo>
                    <a:cubicBezTo>
                      <a:pt x="8295" y="5999"/>
                      <a:pt x="8196" y="5985"/>
                      <a:pt x="8098" y="5971"/>
                    </a:cubicBezTo>
                    <a:lnTo>
                      <a:pt x="8112" y="5957"/>
                    </a:lnTo>
                    <a:close/>
                    <a:moveTo>
                      <a:pt x="26418" y="8520"/>
                    </a:moveTo>
                    <a:lnTo>
                      <a:pt x="26474" y="8534"/>
                    </a:lnTo>
                    <a:lnTo>
                      <a:pt x="26418" y="8534"/>
                    </a:lnTo>
                    <a:lnTo>
                      <a:pt x="26418" y="8520"/>
                    </a:lnTo>
                    <a:close/>
                    <a:moveTo>
                      <a:pt x="8281" y="9055"/>
                    </a:moveTo>
                    <a:lnTo>
                      <a:pt x="8225" y="9069"/>
                    </a:lnTo>
                    <a:lnTo>
                      <a:pt x="8196" y="9055"/>
                    </a:lnTo>
                    <a:close/>
                    <a:moveTo>
                      <a:pt x="22011" y="9717"/>
                    </a:moveTo>
                    <a:lnTo>
                      <a:pt x="22053" y="9731"/>
                    </a:lnTo>
                    <a:lnTo>
                      <a:pt x="22011" y="9731"/>
                    </a:lnTo>
                    <a:lnTo>
                      <a:pt x="22011" y="9717"/>
                    </a:lnTo>
                    <a:close/>
                    <a:moveTo>
                      <a:pt x="2930" y="9759"/>
                    </a:moveTo>
                    <a:lnTo>
                      <a:pt x="2930" y="9773"/>
                    </a:lnTo>
                    <a:lnTo>
                      <a:pt x="2859" y="9759"/>
                    </a:lnTo>
                    <a:close/>
                    <a:moveTo>
                      <a:pt x="21109" y="10252"/>
                    </a:moveTo>
                    <a:lnTo>
                      <a:pt x="21109" y="10252"/>
                    </a:lnTo>
                    <a:cubicBezTo>
                      <a:pt x="21123" y="10266"/>
                      <a:pt x="21152" y="10294"/>
                      <a:pt x="21180" y="10308"/>
                    </a:cubicBezTo>
                    <a:cubicBezTo>
                      <a:pt x="21152" y="10294"/>
                      <a:pt x="21123" y="10280"/>
                      <a:pt x="21109" y="10252"/>
                    </a:cubicBezTo>
                    <a:close/>
                    <a:moveTo>
                      <a:pt x="1620" y="10632"/>
                    </a:moveTo>
                    <a:lnTo>
                      <a:pt x="1620" y="10646"/>
                    </a:lnTo>
                    <a:lnTo>
                      <a:pt x="1592" y="10632"/>
                    </a:lnTo>
                    <a:close/>
                    <a:moveTo>
                      <a:pt x="13618" y="13420"/>
                    </a:moveTo>
                    <a:lnTo>
                      <a:pt x="13604" y="13448"/>
                    </a:lnTo>
                    <a:cubicBezTo>
                      <a:pt x="13562" y="13434"/>
                      <a:pt x="13491" y="13434"/>
                      <a:pt x="13435" y="13420"/>
                    </a:cubicBezTo>
                    <a:close/>
                    <a:moveTo>
                      <a:pt x="4183" y="13646"/>
                    </a:moveTo>
                    <a:lnTo>
                      <a:pt x="4183" y="13660"/>
                    </a:lnTo>
                    <a:lnTo>
                      <a:pt x="4141" y="13660"/>
                    </a:lnTo>
                    <a:lnTo>
                      <a:pt x="4183" y="13646"/>
                    </a:lnTo>
                    <a:close/>
                    <a:moveTo>
                      <a:pt x="6830" y="14237"/>
                    </a:moveTo>
                    <a:lnTo>
                      <a:pt x="6830" y="14251"/>
                    </a:lnTo>
                    <a:lnTo>
                      <a:pt x="6816" y="14237"/>
                    </a:lnTo>
                    <a:close/>
                    <a:moveTo>
                      <a:pt x="12984" y="14462"/>
                    </a:moveTo>
                    <a:lnTo>
                      <a:pt x="12984" y="14476"/>
                    </a:lnTo>
                    <a:lnTo>
                      <a:pt x="12914" y="14462"/>
                    </a:lnTo>
                    <a:close/>
                    <a:moveTo>
                      <a:pt x="17551" y="14569"/>
                    </a:moveTo>
                    <a:cubicBezTo>
                      <a:pt x="17616" y="14584"/>
                      <a:pt x="17645" y="14606"/>
                      <a:pt x="17645" y="14617"/>
                    </a:cubicBezTo>
                    <a:cubicBezTo>
                      <a:pt x="17617" y="14599"/>
                      <a:pt x="17583" y="14580"/>
                      <a:pt x="17551" y="14569"/>
                    </a:cubicBezTo>
                    <a:close/>
                    <a:moveTo>
                      <a:pt x="10027" y="15589"/>
                    </a:moveTo>
                    <a:cubicBezTo>
                      <a:pt x="10013" y="15589"/>
                      <a:pt x="9999" y="15603"/>
                      <a:pt x="9985" y="15617"/>
                    </a:cubicBezTo>
                    <a:lnTo>
                      <a:pt x="9858" y="15589"/>
                    </a:lnTo>
                    <a:close/>
                    <a:moveTo>
                      <a:pt x="30305" y="15716"/>
                    </a:moveTo>
                    <a:lnTo>
                      <a:pt x="30361" y="15730"/>
                    </a:lnTo>
                    <a:lnTo>
                      <a:pt x="30305" y="15730"/>
                    </a:lnTo>
                    <a:lnTo>
                      <a:pt x="30305" y="15716"/>
                    </a:lnTo>
                    <a:close/>
                    <a:moveTo>
                      <a:pt x="20138" y="16223"/>
                    </a:moveTo>
                    <a:lnTo>
                      <a:pt x="20138" y="16237"/>
                    </a:lnTo>
                    <a:lnTo>
                      <a:pt x="20110" y="16237"/>
                    </a:lnTo>
                    <a:lnTo>
                      <a:pt x="20138" y="16223"/>
                    </a:lnTo>
                    <a:close/>
                    <a:moveTo>
                      <a:pt x="19180" y="18504"/>
                    </a:moveTo>
                    <a:lnTo>
                      <a:pt x="19279" y="18518"/>
                    </a:lnTo>
                    <a:lnTo>
                      <a:pt x="19180" y="18518"/>
                    </a:lnTo>
                    <a:lnTo>
                      <a:pt x="19180" y="18504"/>
                    </a:lnTo>
                    <a:close/>
                    <a:moveTo>
                      <a:pt x="21842" y="18645"/>
                    </a:moveTo>
                    <a:cubicBezTo>
                      <a:pt x="21842" y="18659"/>
                      <a:pt x="21842" y="18673"/>
                      <a:pt x="21828" y="18687"/>
                    </a:cubicBezTo>
                    <a:lnTo>
                      <a:pt x="21715" y="18673"/>
                    </a:lnTo>
                    <a:lnTo>
                      <a:pt x="21842" y="18645"/>
                    </a:lnTo>
                    <a:close/>
                    <a:moveTo>
                      <a:pt x="5450" y="20011"/>
                    </a:moveTo>
                    <a:lnTo>
                      <a:pt x="5394" y="20025"/>
                    </a:lnTo>
                    <a:cubicBezTo>
                      <a:pt x="5394" y="20025"/>
                      <a:pt x="5394" y="20011"/>
                      <a:pt x="5394" y="20011"/>
                    </a:cubicBezTo>
                    <a:close/>
                    <a:moveTo>
                      <a:pt x="12027" y="20461"/>
                    </a:moveTo>
                    <a:lnTo>
                      <a:pt x="12027" y="20489"/>
                    </a:lnTo>
                    <a:lnTo>
                      <a:pt x="11942" y="20475"/>
                    </a:lnTo>
                    <a:lnTo>
                      <a:pt x="12027" y="20461"/>
                    </a:lnTo>
                    <a:close/>
                    <a:moveTo>
                      <a:pt x="11308" y="21165"/>
                    </a:moveTo>
                    <a:cubicBezTo>
                      <a:pt x="11379" y="21165"/>
                      <a:pt x="11463" y="21165"/>
                      <a:pt x="11576" y="21179"/>
                    </a:cubicBezTo>
                    <a:lnTo>
                      <a:pt x="11576" y="21207"/>
                    </a:lnTo>
                    <a:cubicBezTo>
                      <a:pt x="11492" y="21207"/>
                      <a:pt x="11393" y="21193"/>
                      <a:pt x="11308" y="21165"/>
                    </a:cubicBezTo>
                    <a:close/>
                    <a:moveTo>
                      <a:pt x="19124" y="21222"/>
                    </a:moveTo>
                    <a:lnTo>
                      <a:pt x="19124" y="21236"/>
                    </a:lnTo>
                    <a:lnTo>
                      <a:pt x="19082" y="21236"/>
                    </a:lnTo>
                    <a:lnTo>
                      <a:pt x="19082" y="21222"/>
                    </a:lnTo>
                    <a:close/>
                    <a:moveTo>
                      <a:pt x="10238" y="21531"/>
                    </a:moveTo>
                    <a:lnTo>
                      <a:pt x="10238" y="21541"/>
                    </a:lnTo>
                    <a:lnTo>
                      <a:pt x="10210" y="21531"/>
                    </a:lnTo>
                    <a:close/>
                    <a:moveTo>
                      <a:pt x="20405" y="21883"/>
                    </a:moveTo>
                    <a:lnTo>
                      <a:pt x="20448" y="21897"/>
                    </a:lnTo>
                    <a:lnTo>
                      <a:pt x="20405" y="21897"/>
                    </a:lnTo>
                    <a:lnTo>
                      <a:pt x="20405" y="21883"/>
                    </a:lnTo>
                    <a:close/>
                    <a:moveTo>
                      <a:pt x="14688" y="22517"/>
                    </a:moveTo>
                    <a:lnTo>
                      <a:pt x="14758" y="22531"/>
                    </a:lnTo>
                    <a:lnTo>
                      <a:pt x="14688" y="22531"/>
                    </a:lnTo>
                    <a:lnTo>
                      <a:pt x="14688" y="22517"/>
                    </a:lnTo>
                    <a:close/>
                    <a:moveTo>
                      <a:pt x="22588" y="23123"/>
                    </a:moveTo>
                    <a:lnTo>
                      <a:pt x="22588" y="23151"/>
                    </a:lnTo>
                    <a:lnTo>
                      <a:pt x="22546" y="23123"/>
                    </a:lnTo>
                    <a:close/>
                    <a:moveTo>
                      <a:pt x="20462" y="24024"/>
                    </a:moveTo>
                    <a:cubicBezTo>
                      <a:pt x="20559" y="24038"/>
                      <a:pt x="20671" y="24038"/>
                      <a:pt x="20810" y="24052"/>
                    </a:cubicBezTo>
                    <a:lnTo>
                      <a:pt x="20810" y="24052"/>
                    </a:lnTo>
                    <a:lnTo>
                      <a:pt x="20800" y="24094"/>
                    </a:lnTo>
                    <a:cubicBezTo>
                      <a:pt x="20687" y="24080"/>
                      <a:pt x="20574" y="24052"/>
                      <a:pt x="20462" y="24024"/>
                    </a:cubicBezTo>
                    <a:close/>
                    <a:moveTo>
                      <a:pt x="19434" y="28530"/>
                    </a:moveTo>
                    <a:lnTo>
                      <a:pt x="19434" y="28544"/>
                    </a:lnTo>
                    <a:lnTo>
                      <a:pt x="19420" y="28544"/>
                    </a:lnTo>
                    <a:lnTo>
                      <a:pt x="19434" y="28530"/>
                    </a:lnTo>
                    <a:close/>
                    <a:moveTo>
                      <a:pt x="12136" y="29697"/>
                    </a:moveTo>
                    <a:cubicBezTo>
                      <a:pt x="12205" y="29697"/>
                      <a:pt x="12275" y="29707"/>
                      <a:pt x="12345" y="29725"/>
                    </a:cubicBezTo>
                    <a:lnTo>
                      <a:pt x="12345" y="29725"/>
                    </a:lnTo>
                    <a:cubicBezTo>
                      <a:pt x="12336" y="29746"/>
                      <a:pt x="12336" y="29757"/>
                      <a:pt x="12336" y="29769"/>
                    </a:cubicBezTo>
                    <a:cubicBezTo>
                      <a:pt x="12153" y="29769"/>
                      <a:pt x="12027" y="29755"/>
                      <a:pt x="11900" y="29741"/>
                    </a:cubicBezTo>
                    <a:cubicBezTo>
                      <a:pt x="11975" y="29711"/>
                      <a:pt x="12055" y="29697"/>
                      <a:pt x="12136" y="29697"/>
                    </a:cubicBezTo>
                    <a:close/>
                    <a:moveTo>
                      <a:pt x="8351" y="31586"/>
                    </a:moveTo>
                    <a:cubicBezTo>
                      <a:pt x="8351" y="31586"/>
                      <a:pt x="8351" y="31614"/>
                      <a:pt x="8351" y="31614"/>
                    </a:cubicBezTo>
                    <a:lnTo>
                      <a:pt x="8253" y="31586"/>
                    </a:lnTo>
                    <a:close/>
                    <a:moveTo>
                      <a:pt x="14942" y="32402"/>
                    </a:moveTo>
                    <a:cubicBezTo>
                      <a:pt x="14942" y="32417"/>
                      <a:pt x="14927" y="32431"/>
                      <a:pt x="14927" y="32445"/>
                    </a:cubicBezTo>
                    <a:cubicBezTo>
                      <a:pt x="14885" y="32431"/>
                      <a:pt x="14843" y="32417"/>
                      <a:pt x="14801" y="32402"/>
                    </a:cubicBezTo>
                    <a:close/>
                    <a:moveTo>
                      <a:pt x="466" y="0"/>
                    </a:moveTo>
                    <a:cubicBezTo>
                      <a:pt x="494" y="127"/>
                      <a:pt x="733" y="282"/>
                      <a:pt x="57" y="395"/>
                    </a:cubicBezTo>
                    <a:lnTo>
                      <a:pt x="1" y="747"/>
                    </a:lnTo>
                    <a:lnTo>
                      <a:pt x="1" y="15040"/>
                    </a:lnTo>
                    <a:cubicBezTo>
                      <a:pt x="1409" y="15237"/>
                      <a:pt x="1761" y="15533"/>
                      <a:pt x="1479" y="15899"/>
                    </a:cubicBezTo>
                    <a:lnTo>
                      <a:pt x="1479" y="16068"/>
                    </a:lnTo>
                    <a:lnTo>
                      <a:pt x="1451" y="16251"/>
                    </a:lnTo>
                    <a:cubicBezTo>
                      <a:pt x="972" y="16659"/>
                      <a:pt x="902" y="17096"/>
                      <a:pt x="1001" y="17532"/>
                    </a:cubicBezTo>
                    <a:lnTo>
                      <a:pt x="944" y="17617"/>
                    </a:lnTo>
                    <a:cubicBezTo>
                      <a:pt x="1494" y="18278"/>
                      <a:pt x="57" y="18912"/>
                      <a:pt x="1339" y="19574"/>
                    </a:cubicBezTo>
                    <a:cubicBezTo>
                      <a:pt x="2353" y="20067"/>
                      <a:pt x="1831" y="20546"/>
                      <a:pt x="1691" y="21024"/>
                    </a:cubicBezTo>
                    <a:cubicBezTo>
                      <a:pt x="2817" y="20855"/>
                      <a:pt x="2057" y="20503"/>
                      <a:pt x="3169" y="20320"/>
                    </a:cubicBezTo>
                    <a:lnTo>
                      <a:pt x="3169" y="20320"/>
                    </a:lnTo>
                    <a:cubicBezTo>
                      <a:pt x="3366" y="20785"/>
                      <a:pt x="2564" y="21264"/>
                      <a:pt x="4014" y="21729"/>
                    </a:cubicBezTo>
                    <a:lnTo>
                      <a:pt x="3986" y="21982"/>
                    </a:lnTo>
                    <a:cubicBezTo>
                      <a:pt x="3254" y="22095"/>
                      <a:pt x="2099" y="22095"/>
                      <a:pt x="1902" y="22334"/>
                    </a:cubicBezTo>
                    <a:cubicBezTo>
                      <a:pt x="1846" y="22404"/>
                      <a:pt x="1888" y="22475"/>
                      <a:pt x="2198" y="22531"/>
                    </a:cubicBezTo>
                    <a:lnTo>
                      <a:pt x="1775" y="23080"/>
                    </a:lnTo>
                    <a:cubicBezTo>
                      <a:pt x="1733" y="23207"/>
                      <a:pt x="1803" y="23334"/>
                      <a:pt x="2212" y="23446"/>
                    </a:cubicBezTo>
                    <a:lnTo>
                      <a:pt x="2212" y="24080"/>
                    </a:lnTo>
                    <a:cubicBezTo>
                      <a:pt x="1888" y="24643"/>
                      <a:pt x="2803" y="25179"/>
                      <a:pt x="3141" y="25728"/>
                    </a:cubicBezTo>
                    <a:lnTo>
                      <a:pt x="2662" y="26375"/>
                    </a:lnTo>
                    <a:lnTo>
                      <a:pt x="3451" y="26404"/>
                    </a:lnTo>
                    <a:lnTo>
                      <a:pt x="3479" y="26587"/>
                    </a:lnTo>
                    <a:lnTo>
                      <a:pt x="3071" y="26756"/>
                    </a:lnTo>
                    <a:cubicBezTo>
                      <a:pt x="2789" y="26812"/>
                      <a:pt x="2803" y="26882"/>
                      <a:pt x="3071" y="26939"/>
                    </a:cubicBezTo>
                    <a:cubicBezTo>
                      <a:pt x="3071" y="27108"/>
                      <a:pt x="2916" y="27263"/>
                      <a:pt x="2817" y="27432"/>
                    </a:cubicBezTo>
                    <a:cubicBezTo>
                      <a:pt x="2592" y="27812"/>
                      <a:pt x="2268" y="28192"/>
                      <a:pt x="2845" y="28586"/>
                    </a:cubicBezTo>
                    <a:cubicBezTo>
                      <a:pt x="2888" y="28629"/>
                      <a:pt x="2944" y="28657"/>
                      <a:pt x="3000" y="28685"/>
                    </a:cubicBezTo>
                    <a:cubicBezTo>
                      <a:pt x="3521" y="29192"/>
                      <a:pt x="3747" y="29699"/>
                      <a:pt x="2184" y="30135"/>
                    </a:cubicBezTo>
                    <a:cubicBezTo>
                      <a:pt x="4366" y="30614"/>
                      <a:pt x="3155" y="31177"/>
                      <a:pt x="3423" y="31712"/>
                    </a:cubicBezTo>
                    <a:cubicBezTo>
                      <a:pt x="3155" y="31952"/>
                      <a:pt x="2803" y="32177"/>
                      <a:pt x="2958" y="32445"/>
                    </a:cubicBezTo>
                    <a:lnTo>
                      <a:pt x="2972" y="32614"/>
                    </a:lnTo>
                    <a:cubicBezTo>
                      <a:pt x="2690" y="32966"/>
                      <a:pt x="3211" y="33318"/>
                      <a:pt x="3789" y="33656"/>
                    </a:cubicBezTo>
                    <a:lnTo>
                      <a:pt x="3944" y="33909"/>
                    </a:lnTo>
                    <a:lnTo>
                      <a:pt x="3873" y="34092"/>
                    </a:lnTo>
                    <a:cubicBezTo>
                      <a:pt x="4268" y="34289"/>
                      <a:pt x="3817" y="34472"/>
                      <a:pt x="3606" y="34656"/>
                    </a:cubicBezTo>
                    <a:lnTo>
                      <a:pt x="24644" y="34656"/>
                    </a:lnTo>
                    <a:cubicBezTo>
                      <a:pt x="24573" y="34191"/>
                      <a:pt x="25066" y="33726"/>
                      <a:pt x="24531" y="33247"/>
                    </a:cubicBezTo>
                    <a:cubicBezTo>
                      <a:pt x="24461" y="33163"/>
                      <a:pt x="24362" y="33107"/>
                      <a:pt x="24264" y="33078"/>
                    </a:cubicBezTo>
                    <a:cubicBezTo>
                      <a:pt x="24235" y="33064"/>
                      <a:pt x="24221" y="33036"/>
                      <a:pt x="24221" y="33008"/>
                    </a:cubicBezTo>
                    <a:cubicBezTo>
                      <a:pt x="24447" y="32388"/>
                      <a:pt x="23109" y="31769"/>
                      <a:pt x="23869" y="31163"/>
                    </a:cubicBezTo>
                    <a:cubicBezTo>
                      <a:pt x="23883" y="30938"/>
                      <a:pt x="23714" y="30713"/>
                      <a:pt x="24306" y="30530"/>
                    </a:cubicBezTo>
                    <a:cubicBezTo>
                      <a:pt x="24728" y="30417"/>
                      <a:pt x="24334" y="30290"/>
                      <a:pt x="24306" y="30163"/>
                    </a:cubicBezTo>
                    <a:lnTo>
                      <a:pt x="24348" y="29164"/>
                    </a:lnTo>
                    <a:cubicBezTo>
                      <a:pt x="24728" y="29093"/>
                      <a:pt x="25263" y="29037"/>
                      <a:pt x="24771" y="28896"/>
                    </a:cubicBezTo>
                    <a:cubicBezTo>
                      <a:pt x="24588" y="28629"/>
                      <a:pt x="25334" y="28417"/>
                      <a:pt x="25658" y="28178"/>
                    </a:cubicBezTo>
                    <a:cubicBezTo>
                      <a:pt x="25404" y="28023"/>
                      <a:pt x="24813" y="27882"/>
                      <a:pt x="25221" y="27713"/>
                    </a:cubicBezTo>
                    <a:cubicBezTo>
                      <a:pt x="24503" y="27544"/>
                      <a:pt x="25517" y="27333"/>
                      <a:pt x="24785" y="27164"/>
                    </a:cubicBezTo>
                    <a:cubicBezTo>
                      <a:pt x="24503" y="27051"/>
                      <a:pt x="24278" y="26925"/>
                      <a:pt x="24419" y="26798"/>
                    </a:cubicBezTo>
                    <a:cubicBezTo>
                      <a:pt x="24024" y="26488"/>
                      <a:pt x="25038" y="26150"/>
                      <a:pt x="23616" y="25869"/>
                    </a:cubicBezTo>
                    <a:cubicBezTo>
                      <a:pt x="23236" y="25587"/>
                      <a:pt x="24081" y="25333"/>
                      <a:pt x="23517" y="25052"/>
                    </a:cubicBezTo>
                    <a:cubicBezTo>
                      <a:pt x="24165" y="24812"/>
                      <a:pt x="24165" y="24573"/>
                      <a:pt x="23531" y="24320"/>
                    </a:cubicBezTo>
                    <a:cubicBezTo>
                      <a:pt x="23574" y="24052"/>
                      <a:pt x="23517" y="23770"/>
                      <a:pt x="23109" y="23503"/>
                    </a:cubicBezTo>
                    <a:cubicBezTo>
                      <a:pt x="23161" y="23499"/>
                      <a:pt x="23223" y="23497"/>
                      <a:pt x="23291" y="23497"/>
                    </a:cubicBezTo>
                    <a:cubicBezTo>
                      <a:pt x="23432" y="23497"/>
                      <a:pt x="23595" y="23503"/>
                      <a:pt x="23732" y="23503"/>
                    </a:cubicBezTo>
                    <a:cubicBezTo>
                      <a:pt x="23978" y="23503"/>
                      <a:pt x="24140" y="23484"/>
                      <a:pt x="23940" y="23376"/>
                    </a:cubicBezTo>
                    <a:cubicBezTo>
                      <a:pt x="23574" y="23179"/>
                      <a:pt x="23081" y="22968"/>
                      <a:pt x="22644" y="22756"/>
                    </a:cubicBezTo>
                    <a:cubicBezTo>
                      <a:pt x="22827" y="22475"/>
                      <a:pt x="22926" y="22193"/>
                      <a:pt x="22588" y="21912"/>
                    </a:cubicBezTo>
                    <a:cubicBezTo>
                      <a:pt x="22546" y="21883"/>
                      <a:pt x="22560" y="21869"/>
                      <a:pt x="22644" y="21855"/>
                    </a:cubicBezTo>
                    <a:cubicBezTo>
                      <a:pt x="23362" y="21757"/>
                      <a:pt x="23264" y="21616"/>
                      <a:pt x="23179" y="21461"/>
                    </a:cubicBezTo>
                    <a:cubicBezTo>
                      <a:pt x="23039" y="21222"/>
                      <a:pt x="22912" y="20982"/>
                      <a:pt x="23574" y="20771"/>
                    </a:cubicBezTo>
                    <a:lnTo>
                      <a:pt x="23517" y="20658"/>
                    </a:lnTo>
                    <a:cubicBezTo>
                      <a:pt x="23757" y="20489"/>
                      <a:pt x="24658" y="20447"/>
                      <a:pt x="25179" y="20334"/>
                    </a:cubicBezTo>
                    <a:cubicBezTo>
                      <a:pt x="25728" y="20278"/>
                      <a:pt x="26334" y="20222"/>
                      <a:pt x="26812" y="20137"/>
                    </a:cubicBezTo>
                    <a:cubicBezTo>
                      <a:pt x="27207" y="20081"/>
                      <a:pt x="27235" y="19884"/>
                      <a:pt x="26770" y="19884"/>
                    </a:cubicBezTo>
                    <a:cubicBezTo>
                      <a:pt x="26598" y="19888"/>
                      <a:pt x="26450" y="19889"/>
                      <a:pt x="26323" y="19889"/>
                    </a:cubicBezTo>
                    <a:cubicBezTo>
                      <a:pt x="25025" y="19889"/>
                      <a:pt x="25929" y="19706"/>
                      <a:pt x="26108" y="19616"/>
                    </a:cubicBezTo>
                    <a:cubicBezTo>
                      <a:pt x="26460" y="19461"/>
                      <a:pt x="26728" y="19321"/>
                      <a:pt x="26179" y="19152"/>
                    </a:cubicBezTo>
                    <a:cubicBezTo>
                      <a:pt x="26137" y="19123"/>
                      <a:pt x="26179" y="19109"/>
                      <a:pt x="26277" y="19095"/>
                    </a:cubicBezTo>
                    <a:lnTo>
                      <a:pt x="26193" y="19011"/>
                    </a:lnTo>
                    <a:lnTo>
                      <a:pt x="26249" y="18912"/>
                    </a:lnTo>
                    <a:cubicBezTo>
                      <a:pt x="26812" y="18659"/>
                      <a:pt x="27179" y="18405"/>
                      <a:pt x="27122" y="18110"/>
                    </a:cubicBezTo>
                    <a:lnTo>
                      <a:pt x="27122" y="18110"/>
                    </a:lnTo>
                    <a:cubicBezTo>
                      <a:pt x="26432" y="18349"/>
                      <a:pt x="25714" y="18602"/>
                      <a:pt x="25784" y="18898"/>
                    </a:cubicBezTo>
                    <a:lnTo>
                      <a:pt x="24911" y="18884"/>
                    </a:lnTo>
                    <a:cubicBezTo>
                      <a:pt x="25348" y="18743"/>
                      <a:pt x="25432" y="18616"/>
                      <a:pt x="24475" y="18518"/>
                    </a:cubicBezTo>
                    <a:cubicBezTo>
                      <a:pt x="24588" y="18377"/>
                      <a:pt x="24221" y="18180"/>
                      <a:pt x="25376" y="18166"/>
                    </a:cubicBezTo>
                    <a:cubicBezTo>
                      <a:pt x="26601" y="18067"/>
                      <a:pt x="26179" y="17828"/>
                      <a:pt x="26263" y="17631"/>
                    </a:cubicBezTo>
                    <a:lnTo>
                      <a:pt x="26263" y="17462"/>
                    </a:lnTo>
                    <a:lnTo>
                      <a:pt x="26714" y="17462"/>
                    </a:lnTo>
                    <a:lnTo>
                      <a:pt x="26855" y="17307"/>
                    </a:lnTo>
                    <a:cubicBezTo>
                      <a:pt x="27010" y="17251"/>
                      <a:pt x="27179" y="17180"/>
                      <a:pt x="27333" y="17096"/>
                    </a:cubicBezTo>
                    <a:cubicBezTo>
                      <a:pt x="27376" y="17039"/>
                      <a:pt x="27432" y="16969"/>
                      <a:pt x="27150" y="16913"/>
                    </a:cubicBezTo>
                    <a:cubicBezTo>
                      <a:pt x="27193" y="16772"/>
                      <a:pt x="26545" y="16673"/>
                      <a:pt x="26291" y="16546"/>
                    </a:cubicBezTo>
                    <a:cubicBezTo>
                      <a:pt x="26672" y="16434"/>
                      <a:pt x="26672" y="16307"/>
                      <a:pt x="26291" y="16180"/>
                    </a:cubicBezTo>
                    <a:lnTo>
                      <a:pt x="26291" y="15997"/>
                    </a:lnTo>
                    <a:lnTo>
                      <a:pt x="26334" y="15997"/>
                    </a:lnTo>
                    <a:cubicBezTo>
                      <a:pt x="27038" y="15997"/>
                      <a:pt x="27235" y="15871"/>
                      <a:pt x="27615" y="15786"/>
                    </a:cubicBezTo>
                    <a:cubicBezTo>
                      <a:pt x="27700" y="15842"/>
                      <a:pt x="27784" y="15885"/>
                      <a:pt x="27883" y="15913"/>
                    </a:cubicBezTo>
                    <a:cubicBezTo>
                      <a:pt x="27967" y="15927"/>
                      <a:pt x="28052" y="15927"/>
                      <a:pt x="28136" y="15941"/>
                    </a:cubicBezTo>
                    <a:lnTo>
                      <a:pt x="28066" y="16110"/>
                    </a:lnTo>
                    <a:lnTo>
                      <a:pt x="28066" y="16110"/>
                    </a:lnTo>
                    <a:lnTo>
                      <a:pt x="28742" y="16054"/>
                    </a:lnTo>
                    <a:cubicBezTo>
                      <a:pt x="28953" y="16138"/>
                      <a:pt x="29178" y="16208"/>
                      <a:pt x="29418" y="16237"/>
                    </a:cubicBezTo>
                    <a:lnTo>
                      <a:pt x="30262" y="16251"/>
                    </a:lnTo>
                    <a:lnTo>
                      <a:pt x="30319" y="16265"/>
                    </a:lnTo>
                    <a:lnTo>
                      <a:pt x="30713" y="16265"/>
                    </a:lnTo>
                    <a:lnTo>
                      <a:pt x="30685" y="15702"/>
                    </a:lnTo>
                    <a:lnTo>
                      <a:pt x="30699" y="14800"/>
                    </a:lnTo>
                    <a:lnTo>
                      <a:pt x="30812" y="14293"/>
                    </a:lnTo>
                    <a:cubicBezTo>
                      <a:pt x="31488" y="14096"/>
                      <a:pt x="30938" y="13829"/>
                      <a:pt x="31657" y="13646"/>
                    </a:cubicBezTo>
                    <a:lnTo>
                      <a:pt x="32107" y="13575"/>
                    </a:lnTo>
                    <a:lnTo>
                      <a:pt x="32501" y="13575"/>
                    </a:lnTo>
                    <a:lnTo>
                      <a:pt x="32501" y="13026"/>
                    </a:lnTo>
                    <a:lnTo>
                      <a:pt x="32572" y="12674"/>
                    </a:lnTo>
                    <a:cubicBezTo>
                      <a:pt x="33431" y="12223"/>
                      <a:pt x="33346" y="11759"/>
                      <a:pt x="32741" y="11280"/>
                    </a:cubicBezTo>
                    <a:cubicBezTo>
                      <a:pt x="32713" y="11252"/>
                      <a:pt x="32685" y="11224"/>
                      <a:pt x="32656" y="11209"/>
                    </a:cubicBezTo>
                    <a:cubicBezTo>
                      <a:pt x="33051" y="10928"/>
                      <a:pt x="31628" y="10731"/>
                      <a:pt x="31685" y="10477"/>
                    </a:cubicBezTo>
                    <a:cubicBezTo>
                      <a:pt x="31797" y="10350"/>
                      <a:pt x="31769" y="10224"/>
                      <a:pt x="31361" y="10097"/>
                    </a:cubicBezTo>
                    <a:lnTo>
                      <a:pt x="31671" y="9562"/>
                    </a:lnTo>
                    <a:lnTo>
                      <a:pt x="31713" y="9210"/>
                    </a:lnTo>
                    <a:lnTo>
                      <a:pt x="31811" y="9041"/>
                    </a:lnTo>
                    <a:cubicBezTo>
                      <a:pt x="31846" y="9042"/>
                      <a:pt x="31879" y="9042"/>
                      <a:pt x="31911" y="9042"/>
                    </a:cubicBezTo>
                    <a:cubicBezTo>
                      <a:pt x="32490" y="9042"/>
                      <a:pt x="32652" y="8926"/>
                      <a:pt x="33079" y="8886"/>
                    </a:cubicBezTo>
                    <a:cubicBezTo>
                      <a:pt x="33145" y="8889"/>
                      <a:pt x="33212" y="8891"/>
                      <a:pt x="33278" y="8891"/>
                    </a:cubicBezTo>
                    <a:cubicBezTo>
                      <a:pt x="33507" y="8891"/>
                      <a:pt x="33737" y="8870"/>
                      <a:pt x="33966" y="8816"/>
                    </a:cubicBezTo>
                    <a:cubicBezTo>
                      <a:pt x="33487" y="8647"/>
                      <a:pt x="33487" y="8478"/>
                      <a:pt x="33529" y="8295"/>
                    </a:cubicBezTo>
                    <a:cubicBezTo>
                      <a:pt x="33561" y="8188"/>
                      <a:pt x="33417" y="8138"/>
                      <a:pt x="33065" y="8138"/>
                    </a:cubicBezTo>
                    <a:cubicBezTo>
                      <a:pt x="32951" y="8138"/>
                      <a:pt x="32815" y="8143"/>
                      <a:pt x="32656" y="8154"/>
                    </a:cubicBezTo>
                    <a:cubicBezTo>
                      <a:pt x="32670" y="7900"/>
                      <a:pt x="32586" y="7619"/>
                      <a:pt x="33459" y="7436"/>
                    </a:cubicBezTo>
                    <a:lnTo>
                      <a:pt x="33529" y="7084"/>
                    </a:lnTo>
                    <a:lnTo>
                      <a:pt x="33586" y="6816"/>
                    </a:lnTo>
                    <a:lnTo>
                      <a:pt x="33473" y="5830"/>
                    </a:lnTo>
                    <a:lnTo>
                      <a:pt x="33628" y="5816"/>
                    </a:lnTo>
                    <a:lnTo>
                      <a:pt x="32727" y="4887"/>
                    </a:lnTo>
                    <a:lnTo>
                      <a:pt x="32304" y="4521"/>
                    </a:lnTo>
                    <a:cubicBezTo>
                      <a:pt x="33191" y="4408"/>
                      <a:pt x="32642" y="4197"/>
                      <a:pt x="32473" y="4070"/>
                    </a:cubicBezTo>
                    <a:cubicBezTo>
                      <a:pt x="32408" y="4026"/>
                      <a:pt x="32333" y="4010"/>
                      <a:pt x="32258" y="4010"/>
                    </a:cubicBezTo>
                    <a:cubicBezTo>
                      <a:pt x="32090" y="4010"/>
                      <a:pt x="31922" y="4092"/>
                      <a:pt x="31854" y="4140"/>
                    </a:cubicBezTo>
                    <a:lnTo>
                      <a:pt x="30995" y="4042"/>
                    </a:lnTo>
                    <a:cubicBezTo>
                      <a:pt x="30924" y="4014"/>
                      <a:pt x="30896" y="3986"/>
                      <a:pt x="30910" y="3971"/>
                    </a:cubicBezTo>
                    <a:lnTo>
                      <a:pt x="30854" y="3943"/>
                    </a:lnTo>
                    <a:cubicBezTo>
                      <a:pt x="30713" y="3817"/>
                      <a:pt x="32994" y="3662"/>
                      <a:pt x="30544" y="3577"/>
                    </a:cubicBezTo>
                    <a:lnTo>
                      <a:pt x="30051" y="3577"/>
                    </a:lnTo>
                    <a:cubicBezTo>
                      <a:pt x="29924" y="3563"/>
                      <a:pt x="29784" y="3563"/>
                      <a:pt x="29643" y="3563"/>
                    </a:cubicBezTo>
                    <a:cubicBezTo>
                      <a:pt x="29585" y="3547"/>
                      <a:pt x="29523" y="3540"/>
                      <a:pt x="29461" y="3540"/>
                    </a:cubicBezTo>
                    <a:cubicBezTo>
                      <a:pt x="29417" y="3540"/>
                      <a:pt x="29374" y="3543"/>
                      <a:pt x="29333" y="3549"/>
                    </a:cubicBezTo>
                    <a:cubicBezTo>
                      <a:pt x="29164" y="3352"/>
                      <a:pt x="29446" y="3169"/>
                      <a:pt x="28868" y="2986"/>
                    </a:cubicBezTo>
                    <a:lnTo>
                      <a:pt x="28235" y="2634"/>
                    </a:lnTo>
                    <a:cubicBezTo>
                      <a:pt x="28122" y="2634"/>
                      <a:pt x="28009" y="2620"/>
                      <a:pt x="27897" y="2620"/>
                    </a:cubicBezTo>
                    <a:lnTo>
                      <a:pt x="27474" y="2408"/>
                    </a:lnTo>
                    <a:lnTo>
                      <a:pt x="27911" y="2070"/>
                    </a:lnTo>
                    <a:cubicBezTo>
                      <a:pt x="26531" y="2070"/>
                      <a:pt x="26897" y="1690"/>
                      <a:pt x="25714" y="1648"/>
                    </a:cubicBezTo>
                    <a:lnTo>
                      <a:pt x="25221" y="1732"/>
                    </a:lnTo>
                    <a:cubicBezTo>
                      <a:pt x="24785" y="1648"/>
                      <a:pt x="24334" y="1606"/>
                      <a:pt x="23883" y="1606"/>
                    </a:cubicBezTo>
                    <a:cubicBezTo>
                      <a:pt x="23193" y="1366"/>
                      <a:pt x="22391" y="1113"/>
                      <a:pt x="22236" y="831"/>
                    </a:cubicBezTo>
                    <a:cubicBezTo>
                      <a:pt x="22109" y="817"/>
                      <a:pt x="22067" y="803"/>
                      <a:pt x="22109" y="775"/>
                    </a:cubicBezTo>
                    <a:cubicBezTo>
                      <a:pt x="21771" y="536"/>
                      <a:pt x="21433" y="310"/>
                      <a:pt x="21447" y="71"/>
                    </a:cubicBezTo>
                    <a:cubicBezTo>
                      <a:pt x="21419" y="57"/>
                      <a:pt x="21377" y="29"/>
                      <a:pt x="21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-538625" y="3505681"/>
                <a:ext cx="1585672" cy="1659679"/>
              </a:xfrm>
              <a:custGeom>
                <a:rect b="b" l="l" r="r" t="t"/>
                <a:pathLst>
                  <a:path extrusionOk="0" h="24425" w="23335">
                    <a:moveTo>
                      <a:pt x="8196" y="334"/>
                    </a:moveTo>
                    <a:cubicBezTo>
                      <a:pt x="8228" y="334"/>
                      <a:pt x="8260" y="337"/>
                      <a:pt x="8295" y="344"/>
                    </a:cubicBezTo>
                    <a:lnTo>
                      <a:pt x="8098" y="344"/>
                    </a:lnTo>
                    <a:cubicBezTo>
                      <a:pt x="8133" y="337"/>
                      <a:pt x="8165" y="334"/>
                      <a:pt x="8196" y="334"/>
                    </a:cubicBezTo>
                    <a:close/>
                    <a:moveTo>
                      <a:pt x="1817" y="5019"/>
                    </a:moveTo>
                    <a:cubicBezTo>
                      <a:pt x="1874" y="5034"/>
                      <a:pt x="1916" y="5048"/>
                      <a:pt x="1958" y="5076"/>
                    </a:cubicBezTo>
                    <a:lnTo>
                      <a:pt x="1803" y="5062"/>
                    </a:lnTo>
                    <a:lnTo>
                      <a:pt x="1817" y="5019"/>
                    </a:lnTo>
                    <a:close/>
                    <a:moveTo>
                      <a:pt x="5634" y="6357"/>
                    </a:moveTo>
                    <a:lnTo>
                      <a:pt x="5634" y="6371"/>
                    </a:lnTo>
                    <a:lnTo>
                      <a:pt x="5605" y="6385"/>
                    </a:lnTo>
                    <a:lnTo>
                      <a:pt x="5591" y="6385"/>
                    </a:lnTo>
                    <a:cubicBezTo>
                      <a:pt x="5563" y="6357"/>
                      <a:pt x="5591" y="6357"/>
                      <a:pt x="5634" y="6357"/>
                    </a:cubicBezTo>
                    <a:close/>
                    <a:moveTo>
                      <a:pt x="10407" y="9765"/>
                    </a:moveTo>
                    <a:cubicBezTo>
                      <a:pt x="10435" y="9779"/>
                      <a:pt x="10464" y="9793"/>
                      <a:pt x="10492" y="9807"/>
                    </a:cubicBezTo>
                    <a:lnTo>
                      <a:pt x="10337" y="9807"/>
                    </a:lnTo>
                    <a:lnTo>
                      <a:pt x="10407" y="9765"/>
                    </a:lnTo>
                    <a:close/>
                    <a:moveTo>
                      <a:pt x="14632" y="12807"/>
                    </a:moveTo>
                    <a:lnTo>
                      <a:pt x="14660" y="12835"/>
                    </a:lnTo>
                    <a:lnTo>
                      <a:pt x="14618" y="12835"/>
                    </a:lnTo>
                    <a:lnTo>
                      <a:pt x="14632" y="12807"/>
                    </a:lnTo>
                    <a:close/>
                    <a:moveTo>
                      <a:pt x="10196" y="14595"/>
                    </a:moveTo>
                    <a:lnTo>
                      <a:pt x="10196" y="14609"/>
                    </a:lnTo>
                    <a:cubicBezTo>
                      <a:pt x="10196" y="14609"/>
                      <a:pt x="10140" y="14595"/>
                      <a:pt x="10140" y="14595"/>
                    </a:cubicBezTo>
                    <a:close/>
                    <a:moveTo>
                      <a:pt x="8661" y="14750"/>
                    </a:moveTo>
                    <a:cubicBezTo>
                      <a:pt x="8746" y="14764"/>
                      <a:pt x="8830" y="14778"/>
                      <a:pt x="8915" y="14806"/>
                    </a:cubicBezTo>
                    <a:cubicBezTo>
                      <a:pt x="8816" y="14806"/>
                      <a:pt x="8732" y="14792"/>
                      <a:pt x="8661" y="14750"/>
                    </a:cubicBezTo>
                    <a:close/>
                    <a:moveTo>
                      <a:pt x="11027" y="16271"/>
                    </a:moveTo>
                    <a:lnTo>
                      <a:pt x="11027" y="16285"/>
                    </a:lnTo>
                    <a:lnTo>
                      <a:pt x="10956" y="16285"/>
                    </a:lnTo>
                    <a:lnTo>
                      <a:pt x="11027" y="16271"/>
                    </a:lnTo>
                    <a:close/>
                    <a:moveTo>
                      <a:pt x="8253" y="18918"/>
                    </a:moveTo>
                    <a:cubicBezTo>
                      <a:pt x="8281" y="18918"/>
                      <a:pt x="8323" y="18932"/>
                      <a:pt x="8365" y="18960"/>
                    </a:cubicBezTo>
                    <a:lnTo>
                      <a:pt x="8267" y="18960"/>
                    </a:lnTo>
                    <a:cubicBezTo>
                      <a:pt x="8239" y="18946"/>
                      <a:pt x="8239" y="18932"/>
                      <a:pt x="8253" y="18918"/>
                    </a:cubicBezTo>
                    <a:close/>
                    <a:moveTo>
                      <a:pt x="18814" y="21256"/>
                    </a:moveTo>
                    <a:lnTo>
                      <a:pt x="18842" y="21284"/>
                    </a:lnTo>
                    <a:lnTo>
                      <a:pt x="18758" y="21284"/>
                    </a:lnTo>
                    <a:lnTo>
                      <a:pt x="18814" y="21256"/>
                    </a:lnTo>
                    <a:close/>
                    <a:moveTo>
                      <a:pt x="1916" y="21509"/>
                    </a:moveTo>
                    <a:lnTo>
                      <a:pt x="2071" y="21537"/>
                    </a:lnTo>
                    <a:lnTo>
                      <a:pt x="2000" y="21537"/>
                    </a:lnTo>
                    <a:lnTo>
                      <a:pt x="1916" y="21509"/>
                    </a:lnTo>
                    <a:close/>
                    <a:moveTo>
                      <a:pt x="20588" y="21974"/>
                    </a:moveTo>
                    <a:cubicBezTo>
                      <a:pt x="20659" y="21988"/>
                      <a:pt x="20729" y="22002"/>
                      <a:pt x="20814" y="22030"/>
                    </a:cubicBezTo>
                    <a:cubicBezTo>
                      <a:pt x="20743" y="22030"/>
                      <a:pt x="20673" y="22016"/>
                      <a:pt x="20602" y="22002"/>
                    </a:cubicBezTo>
                    <a:cubicBezTo>
                      <a:pt x="20602" y="22002"/>
                      <a:pt x="20602" y="21988"/>
                      <a:pt x="20588" y="21974"/>
                    </a:cubicBezTo>
                    <a:close/>
                    <a:moveTo>
                      <a:pt x="10802" y="22157"/>
                    </a:moveTo>
                    <a:lnTo>
                      <a:pt x="10900" y="22171"/>
                    </a:lnTo>
                    <a:lnTo>
                      <a:pt x="10802" y="22171"/>
                    </a:lnTo>
                    <a:lnTo>
                      <a:pt x="10802" y="22157"/>
                    </a:lnTo>
                    <a:close/>
                    <a:moveTo>
                      <a:pt x="4620" y="22171"/>
                    </a:moveTo>
                    <a:lnTo>
                      <a:pt x="4620" y="22227"/>
                    </a:lnTo>
                    <a:cubicBezTo>
                      <a:pt x="4521" y="22213"/>
                      <a:pt x="4423" y="22213"/>
                      <a:pt x="4324" y="22185"/>
                    </a:cubicBezTo>
                    <a:lnTo>
                      <a:pt x="4620" y="22171"/>
                    </a:lnTo>
                    <a:close/>
                    <a:moveTo>
                      <a:pt x="3352" y="23044"/>
                    </a:moveTo>
                    <a:lnTo>
                      <a:pt x="3310" y="23072"/>
                    </a:lnTo>
                    <a:lnTo>
                      <a:pt x="3240" y="23044"/>
                    </a:lnTo>
                    <a:close/>
                    <a:moveTo>
                      <a:pt x="19194" y="23280"/>
                    </a:moveTo>
                    <a:cubicBezTo>
                      <a:pt x="19201" y="23280"/>
                      <a:pt x="19208" y="23291"/>
                      <a:pt x="19208" y="23312"/>
                    </a:cubicBezTo>
                    <a:lnTo>
                      <a:pt x="19180" y="23312"/>
                    </a:lnTo>
                    <a:cubicBezTo>
                      <a:pt x="19180" y="23291"/>
                      <a:pt x="19187" y="23280"/>
                      <a:pt x="19194" y="23280"/>
                    </a:cubicBezTo>
                    <a:close/>
                    <a:moveTo>
                      <a:pt x="7886" y="0"/>
                    </a:moveTo>
                    <a:cubicBezTo>
                      <a:pt x="6849" y="0"/>
                      <a:pt x="5809" y="146"/>
                      <a:pt x="4789" y="175"/>
                    </a:cubicBezTo>
                    <a:lnTo>
                      <a:pt x="4648" y="358"/>
                    </a:lnTo>
                    <a:lnTo>
                      <a:pt x="4577" y="373"/>
                    </a:lnTo>
                    <a:lnTo>
                      <a:pt x="4634" y="401"/>
                    </a:lnTo>
                    <a:cubicBezTo>
                      <a:pt x="3535" y="851"/>
                      <a:pt x="4662" y="1598"/>
                      <a:pt x="4085" y="2048"/>
                    </a:cubicBezTo>
                    <a:cubicBezTo>
                      <a:pt x="3380" y="2147"/>
                      <a:pt x="2944" y="2288"/>
                      <a:pt x="2803" y="2485"/>
                    </a:cubicBezTo>
                    <a:cubicBezTo>
                      <a:pt x="2676" y="2485"/>
                      <a:pt x="2634" y="2527"/>
                      <a:pt x="2676" y="2555"/>
                    </a:cubicBezTo>
                    <a:cubicBezTo>
                      <a:pt x="1226" y="2949"/>
                      <a:pt x="944" y="3851"/>
                      <a:pt x="1564" y="5019"/>
                    </a:cubicBezTo>
                    <a:lnTo>
                      <a:pt x="1550" y="5019"/>
                    </a:lnTo>
                    <a:cubicBezTo>
                      <a:pt x="1451" y="5118"/>
                      <a:pt x="1423" y="5217"/>
                      <a:pt x="1634" y="5315"/>
                    </a:cubicBezTo>
                    <a:cubicBezTo>
                      <a:pt x="1747" y="6146"/>
                      <a:pt x="1874" y="6977"/>
                      <a:pt x="1972" y="7808"/>
                    </a:cubicBezTo>
                    <a:cubicBezTo>
                      <a:pt x="2000" y="8033"/>
                      <a:pt x="1677" y="8272"/>
                      <a:pt x="2324" y="8512"/>
                    </a:cubicBezTo>
                    <a:lnTo>
                      <a:pt x="2381" y="8667"/>
                    </a:lnTo>
                    <a:lnTo>
                      <a:pt x="1564" y="9230"/>
                    </a:lnTo>
                    <a:cubicBezTo>
                      <a:pt x="1451" y="9230"/>
                      <a:pt x="1226" y="9258"/>
                      <a:pt x="1536" y="9300"/>
                    </a:cubicBezTo>
                    <a:cubicBezTo>
                      <a:pt x="325" y="9821"/>
                      <a:pt x="564" y="10187"/>
                      <a:pt x="1113" y="10835"/>
                    </a:cubicBezTo>
                    <a:cubicBezTo>
                      <a:pt x="2296" y="11131"/>
                      <a:pt x="1043" y="11708"/>
                      <a:pt x="2296" y="11849"/>
                    </a:cubicBezTo>
                    <a:cubicBezTo>
                      <a:pt x="2310" y="11934"/>
                      <a:pt x="1494" y="12257"/>
                      <a:pt x="1437" y="12286"/>
                    </a:cubicBezTo>
                    <a:cubicBezTo>
                      <a:pt x="1395" y="12694"/>
                      <a:pt x="902" y="13088"/>
                      <a:pt x="1691" y="13525"/>
                    </a:cubicBezTo>
                    <a:cubicBezTo>
                      <a:pt x="1775" y="13778"/>
                      <a:pt x="2043" y="14046"/>
                      <a:pt x="2592" y="14299"/>
                    </a:cubicBezTo>
                    <a:cubicBezTo>
                      <a:pt x="3366" y="15510"/>
                      <a:pt x="1677" y="15299"/>
                      <a:pt x="2268" y="16327"/>
                    </a:cubicBezTo>
                    <a:cubicBezTo>
                      <a:pt x="2099" y="16398"/>
                      <a:pt x="2127" y="16482"/>
                      <a:pt x="2507" y="16552"/>
                    </a:cubicBezTo>
                    <a:lnTo>
                      <a:pt x="2127" y="16609"/>
                    </a:lnTo>
                    <a:cubicBezTo>
                      <a:pt x="2127" y="16637"/>
                      <a:pt x="2127" y="16665"/>
                      <a:pt x="2127" y="16693"/>
                    </a:cubicBezTo>
                    <a:cubicBezTo>
                      <a:pt x="2803" y="16848"/>
                      <a:pt x="2184" y="17045"/>
                      <a:pt x="2916" y="17186"/>
                    </a:cubicBezTo>
                    <a:lnTo>
                      <a:pt x="3042" y="17651"/>
                    </a:lnTo>
                    <a:lnTo>
                      <a:pt x="2451" y="17989"/>
                    </a:lnTo>
                    <a:cubicBezTo>
                      <a:pt x="1747" y="18200"/>
                      <a:pt x="2155" y="18482"/>
                      <a:pt x="2029" y="18721"/>
                    </a:cubicBezTo>
                    <a:cubicBezTo>
                      <a:pt x="1268" y="19143"/>
                      <a:pt x="1325" y="19608"/>
                      <a:pt x="1789" y="20059"/>
                    </a:cubicBezTo>
                    <a:cubicBezTo>
                      <a:pt x="1775" y="20115"/>
                      <a:pt x="1831" y="20171"/>
                      <a:pt x="1958" y="20228"/>
                    </a:cubicBezTo>
                    <a:cubicBezTo>
                      <a:pt x="1817" y="20636"/>
                      <a:pt x="2733" y="21087"/>
                      <a:pt x="1930" y="21495"/>
                    </a:cubicBezTo>
                    <a:cubicBezTo>
                      <a:pt x="1677" y="21720"/>
                      <a:pt x="198" y="21805"/>
                      <a:pt x="550" y="22115"/>
                    </a:cubicBezTo>
                    <a:cubicBezTo>
                      <a:pt x="1" y="22424"/>
                      <a:pt x="142" y="22777"/>
                      <a:pt x="240" y="23114"/>
                    </a:cubicBezTo>
                    <a:lnTo>
                      <a:pt x="564" y="23241"/>
                    </a:lnTo>
                    <a:cubicBezTo>
                      <a:pt x="635" y="23495"/>
                      <a:pt x="1522" y="23706"/>
                      <a:pt x="1860" y="23945"/>
                    </a:cubicBezTo>
                    <a:cubicBezTo>
                      <a:pt x="1733" y="24072"/>
                      <a:pt x="1930" y="24199"/>
                      <a:pt x="2324" y="24311"/>
                    </a:cubicBezTo>
                    <a:cubicBezTo>
                      <a:pt x="2282" y="24340"/>
                      <a:pt x="2254" y="24382"/>
                      <a:pt x="2254" y="24424"/>
                    </a:cubicBezTo>
                    <a:lnTo>
                      <a:pt x="23179" y="24424"/>
                    </a:lnTo>
                    <a:cubicBezTo>
                      <a:pt x="23024" y="24255"/>
                      <a:pt x="23334" y="24058"/>
                      <a:pt x="22320" y="23931"/>
                    </a:cubicBezTo>
                    <a:cubicBezTo>
                      <a:pt x="22377" y="23903"/>
                      <a:pt x="22363" y="23875"/>
                      <a:pt x="22278" y="23847"/>
                    </a:cubicBezTo>
                    <a:cubicBezTo>
                      <a:pt x="21926" y="23213"/>
                      <a:pt x="22954" y="22622"/>
                      <a:pt x="22672" y="21974"/>
                    </a:cubicBezTo>
                    <a:lnTo>
                      <a:pt x="22841" y="21946"/>
                    </a:lnTo>
                    <a:lnTo>
                      <a:pt x="22334" y="21763"/>
                    </a:lnTo>
                    <a:cubicBezTo>
                      <a:pt x="22334" y="21734"/>
                      <a:pt x="22334" y="21692"/>
                      <a:pt x="22334" y="21664"/>
                    </a:cubicBezTo>
                    <a:cubicBezTo>
                      <a:pt x="22250" y="21509"/>
                      <a:pt x="22616" y="21354"/>
                      <a:pt x="21926" y="21199"/>
                    </a:cubicBezTo>
                    <a:cubicBezTo>
                      <a:pt x="21912" y="21171"/>
                      <a:pt x="21912" y="21143"/>
                      <a:pt x="21912" y="21115"/>
                    </a:cubicBezTo>
                    <a:cubicBezTo>
                      <a:pt x="21517" y="21062"/>
                      <a:pt x="21235" y="21016"/>
                      <a:pt x="21028" y="21016"/>
                    </a:cubicBezTo>
                    <a:cubicBezTo>
                      <a:pt x="20792" y="21016"/>
                      <a:pt x="20651" y="21076"/>
                      <a:pt x="20546" y="21256"/>
                    </a:cubicBezTo>
                    <a:lnTo>
                      <a:pt x="18687" y="21115"/>
                    </a:lnTo>
                    <a:cubicBezTo>
                      <a:pt x="18082" y="20988"/>
                      <a:pt x="18406" y="20861"/>
                      <a:pt x="18307" y="20749"/>
                    </a:cubicBezTo>
                    <a:cubicBezTo>
                      <a:pt x="18180" y="20735"/>
                      <a:pt x="18054" y="20721"/>
                      <a:pt x="17941" y="20707"/>
                    </a:cubicBezTo>
                    <a:cubicBezTo>
                      <a:pt x="17871" y="20242"/>
                      <a:pt x="18011" y="19791"/>
                      <a:pt x="17561" y="19327"/>
                    </a:cubicBezTo>
                    <a:lnTo>
                      <a:pt x="17575" y="18679"/>
                    </a:lnTo>
                    <a:cubicBezTo>
                      <a:pt x="17730" y="18468"/>
                      <a:pt x="17842" y="18242"/>
                      <a:pt x="17195" y="18017"/>
                    </a:cubicBezTo>
                    <a:cubicBezTo>
                      <a:pt x="17082" y="17806"/>
                      <a:pt x="17068" y="17341"/>
                      <a:pt x="17082" y="17116"/>
                    </a:cubicBezTo>
                    <a:cubicBezTo>
                      <a:pt x="16660" y="16834"/>
                      <a:pt x="16265" y="16552"/>
                      <a:pt x="16265" y="16271"/>
                    </a:cubicBezTo>
                    <a:lnTo>
                      <a:pt x="16406" y="15933"/>
                    </a:lnTo>
                    <a:cubicBezTo>
                      <a:pt x="18490" y="15215"/>
                      <a:pt x="16237" y="14849"/>
                      <a:pt x="16955" y="13919"/>
                    </a:cubicBezTo>
                    <a:lnTo>
                      <a:pt x="17279" y="13919"/>
                    </a:lnTo>
                    <a:lnTo>
                      <a:pt x="17279" y="13750"/>
                    </a:lnTo>
                    <a:cubicBezTo>
                      <a:pt x="17800" y="13666"/>
                      <a:pt x="17856" y="13539"/>
                      <a:pt x="17772" y="13398"/>
                    </a:cubicBezTo>
                    <a:lnTo>
                      <a:pt x="17899" y="13314"/>
                    </a:lnTo>
                    <a:lnTo>
                      <a:pt x="17758" y="13131"/>
                    </a:lnTo>
                    <a:cubicBezTo>
                      <a:pt x="18575" y="13032"/>
                      <a:pt x="17969" y="12821"/>
                      <a:pt x="18208" y="12680"/>
                    </a:cubicBezTo>
                    <a:cubicBezTo>
                      <a:pt x="18828" y="12469"/>
                      <a:pt x="19067" y="12229"/>
                      <a:pt x="18265" y="11962"/>
                    </a:cubicBezTo>
                    <a:cubicBezTo>
                      <a:pt x="18096" y="11793"/>
                      <a:pt x="18504" y="11638"/>
                      <a:pt x="17871" y="11469"/>
                    </a:cubicBezTo>
                    <a:cubicBezTo>
                      <a:pt x="17730" y="11103"/>
                      <a:pt x="17279" y="10131"/>
                      <a:pt x="17364" y="9737"/>
                    </a:cubicBezTo>
                    <a:lnTo>
                      <a:pt x="17533" y="9652"/>
                    </a:lnTo>
                    <a:cubicBezTo>
                      <a:pt x="18110" y="9765"/>
                      <a:pt x="17631" y="9934"/>
                      <a:pt x="18307" y="10047"/>
                    </a:cubicBezTo>
                    <a:cubicBezTo>
                      <a:pt x="17941" y="9751"/>
                      <a:pt x="19180" y="9469"/>
                      <a:pt x="17476" y="9188"/>
                    </a:cubicBezTo>
                    <a:lnTo>
                      <a:pt x="17420" y="8653"/>
                    </a:lnTo>
                    <a:cubicBezTo>
                      <a:pt x="18237" y="8188"/>
                      <a:pt x="18462" y="7709"/>
                      <a:pt x="17110" y="7146"/>
                    </a:cubicBezTo>
                    <a:lnTo>
                      <a:pt x="17054" y="6963"/>
                    </a:lnTo>
                    <a:lnTo>
                      <a:pt x="17673" y="6484"/>
                    </a:lnTo>
                    <a:cubicBezTo>
                      <a:pt x="18025" y="6456"/>
                      <a:pt x="18054" y="6371"/>
                      <a:pt x="18082" y="6301"/>
                    </a:cubicBezTo>
                    <a:lnTo>
                      <a:pt x="18518" y="6231"/>
                    </a:lnTo>
                    <a:cubicBezTo>
                      <a:pt x="18251" y="6019"/>
                      <a:pt x="18870" y="5808"/>
                      <a:pt x="18040" y="5583"/>
                    </a:cubicBezTo>
                    <a:lnTo>
                      <a:pt x="17617" y="5372"/>
                    </a:lnTo>
                    <a:lnTo>
                      <a:pt x="17603" y="5188"/>
                    </a:lnTo>
                    <a:lnTo>
                      <a:pt x="16828" y="5019"/>
                    </a:lnTo>
                    <a:lnTo>
                      <a:pt x="16871" y="4597"/>
                    </a:lnTo>
                    <a:cubicBezTo>
                      <a:pt x="16985" y="4600"/>
                      <a:pt x="17093" y="4602"/>
                      <a:pt x="17195" y="4602"/>
                    </a:cubicBezTo>
                    <a:cubicBezTo>
                      <a:pt x="17989" y="4602"/>
                      <a:pt x="18436" y="4507"/>
                      <a:pt x="18673" y="4358"/>
                    </a:cubicBezTo>
                    <a:cubicBezTo>
                      <a:pt x="18463" y="4311"/>
                      <a:pt x="18253" y="4284"/>
                      <a:pt x="18043" y="4284"/>
                    </a:cubicBezTo>
                    <a:cubicBezTo>
                      <a:pt x="18000" y="4284"/>
                      <a:pt x="17956" y="4285"/>
                      <a:pt x="17913" y="4287"/>
                    </a:cubicBezTo>
                    <a:cubicBezTo>
                      <a:pt x="18194" y="4189"/>
                      <a:pt x="18631" y="4104"/>
                      <a:pt x="18152" y="3949"/>
                    </a:cubicBezTo>
                    <a:lnTo>
                      <a:pt x="18166" y="3865"/>
                    </a:lnTo>
                    <a:cubicBezTo>
                      <a:pt x="17434" y="3724"/>
                      <a:pt x="16505" y="3639"/>
                      <a:pt x="15984" y="3442"/>
                    </a:cubicBezTo>
                    <a:cubicBezTo>
                      <a:pt x="15350" y="3386"/>
                      <a:pt x="15167" y="3245"/>
                      <a:pt x="14730" y="3161"/>
                    </a:cubicBezTo>
                    <a:cubicBezTo>
                      <a:pt x="14618" y="2978"/>
                      <a:pt x="14111" y="2907"/>
                      <a:pt x="13421" y="2865"/>
                    </a:cubicBezTo>
                    <a:lnTo>
                      <a:pt x="13294" y="2682"/>
                    </a:lnTo>
                    <a:cubicBezTo>
                      <a:pt x="13137" y="2670"/>
                      <a:pt x="12994" y="2665"/>
                      <a:pt x="12860" y="2665"/>
                    </a:cubicBezTo>
                    <a:cubicBezTo>
                      <a:pt x="12211" y="2665"/>
                      <a:pt x="11784" y="2783"/>
                      <a:pt x="11154" y="2795"/>
                    </a:cubicBezTo>
                    <a:cubicBezTo>
                      <a:pt x="10309" y="2626"/>
                      <a:pt x="9112" y="2344"/>
                      <a:pt x="10224" y="2231"/>
                    </a:cubicBezTo>
                    <a:cubicBezTo>
                      <a:pt x="11872" y="2076"/>
                      <a:pt x="11463" y="1724"/>
                      <a:pt x="11280" y="1358"/>
                    </a:cubicBezTo>
                    <a:cubicBezTo>
                      <a:pt x="11377" y="1272"/>
                      <a:pt x="11833" y="1270"/>
                      <a:pt x="12296" y="1270"/>
                    </a:cubicBezTo>
                    <a:cubicBezTo>
                      <a:pt x="12319" y="1270"/>
                      <a:pt x="12342" y="1270"/>
                      <a:pt x="12365" y="1270"/>
                    </a:cubicBezTo>
                    <a:cubicBezTo>
                      <a:pt x="13093" y="1270"/>
                      <a:pt x="13792" y="1265"/>
                      <a:pt x="13083" y="936"/>
                    </a:cubicBezTo>
                    <a:cubicBezTo>
                      <a:pt x="11829" y="936"/>
                      <a:pt x="10534" y="612"/>
                      <a:pt x="9168" y="584"/>
                    </a:cubicBezTo>
                    <a:cubicBezTo>
                      <a:pt x="8675" y="527"/>
                      <a:pt x="8281" y="457"/>
                      <a:pt x="8295" y="316"/>
                    </a:cubicBezTo>
                    <a:cubicBezTo>
                      <a:pt x="8703" y="274"/>
                      <a:pt x="9253" y="260"/>
                      <a:pt x="9238" y="105"/>
                    </a:cubicBezTo>
                    <a:cubicBezTo>
                      <a:pt x="8790" y="28"/>
                      <a:pt x="8338" y="0"/>
                      <a:pt x="7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29"/>
            <p:cNvGrpSpPr/>
            <p:nvPr/>
          </p:nvGrpSpPr>
          <p:grpSpPr>
            <a:xfrm>
              <a:off x="7609569" y="382699"/>
              <a:ext cx="1259074" cy="602001"/>
              <a:chOff x="6467194" y="257549"/>
              <a:chExt cx="1259074" cy="602001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6" name="Google Shape;456;p30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7" name="Google Shape;457;p3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3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"/>
          <p:cNvGrpSpPr/>
          <p:nvPr/>
        </p:nvGrpSpPr>
        <p:grpSpPr>
          <a:xfrm>
            <a:off x="-1399782" y="-106169"/>
            <a:ext cx="10805160" cy="7859518"/>
            <a:chOff x="-1399782" y="-79629"/>
            <a:chExt cx="10805160" cy="5894786"/>
          </a:xfrm>
        </p:grpSpPr>
        <p:sp>
          <p:nvSpPr>
            <p:cNvPr id="53" name="Google Shape;53;p4"/>
            <p:cNvSpPr/>
            <p:nvPr/>
          </p:nvSpPr>
          <p:spPr>
            <a:xfrm>
              <a:off x="-1399782" y="3243388"/>
              <a:ext cx="2457000" cy="2571769"/>
            </a:xfrm>
            <a:custGeom>
              <a:rect b="b" l="l" r="r" t="t"/>
              <a:pathLst>
                <a:path extrusionOk="0" h="24425" w="23335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>
              <a:off x="4974285" y="-79629"/>
              <a:ext cx="4431093" cy="5302758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>
              <a:off x="7769711" y="117449"/>
              <a:ext cx="1490026" cy="1060388"/>
              <a:chOff x="7769711" y="117449"/>
              <a:chExt cx="1490026" cy="1060388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7936190" y="611689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9039689" y="22171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8823898" y="635927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7769711" y="432917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8272467" y="1174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8441646" y="980243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8629057" y="282424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" name="Google Shape;63;p4"/>
          <p:cNvSpPr txBox="1"/>
          <p:nvPr>
            <p:ph idx="1" type="body"/>
          </p:nvPr>
        </p:nvSpPr>
        <p:spPr>
          <a:xfrm>
            <a:off x="720000" y="1559313"/>
            <a:ext cx="7704000" cy="46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64" name="Google Shape;64;p4"/>
          <p:cNvSpPr txBox="1"/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62" name="Google Shape;462;p3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63" name="Google Shape;463;p3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5"/>
          <p:cNvGrpSpPr/>
          <p:nvPr/>
        </p:nvGrpSpPr>
        <p:grpSpPr>
          <a:xfrm>
            <a:off x="0" y="-185490"/>
            <a:ext cx="11432127" cy="7228808"/>
            <a:chOff x="0" y="-145462"/>
            <a:chExt cx="11432127" cy="5421742"/>
          </a:xfrm>
        </p:grpSpPr>
        <p:sp>
          <p:nvSpPr>
            <p:cNvPr id="67" name="Google Shape;67;p5"/>
            <p:cNvSpPr/>
            <p:nvPr/>
          </p:nvSpPr>
          <p:spPr>
            <a:xfrm>
              <a:off x="0" y="1617495"/>
              <a:ext cx="812873" cy="3658768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8321339" y="1749446"/>
              <a:ext cx="1434668" cy="3526833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527175" y="-145462"/>
              <a:ext cx="2228822" cy="187806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5"/>
            <p:cNvGrpSpPr/>
            <p:nvPr/>
          </p:nvGrpSpPr>
          <p:grpSpPr>
            <a:xfrm>
              <a:off x="162383" y="3700874"/>
              <a:ext cx="875885" cy="1298033"/>
              <a:chOff x="749095" y="3611587"/>
              <a:chExt cx="875885" cy="1298033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1400735" y="4608578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954372" y="463511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882596" y="3611587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749095" y="4052481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1188028" y="3958436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" name="Google Shape;76;p5"/>
            <p:cNvSpPr/>
            <p:nvPr/>
          </p:nvSpPr>
          <p:spPr>
            <a:xfrm>
              <a:off x="5411104" y="310013"/>
              <a:ext cx="6021023" cy="441371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5"/>
          <p:cNvSpPr txBox="1"/>
          <p:nvPr>
            <p:ph idx="1" type="subTitle"/>
          </p:nvPr>
        </p:nvSpPr>
        <p:spPr>
          <a:xfrm>
            <a:off x="1310115" y="3376384"/>
            <a:ext cx="26949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2" type="subTitle"/>
          </p:nvPr>
        </p:nvSpPr>
        <p:spPr>
          <a:xfrm>
            <a:off x="5166664" y="3376384"/>
            <a:ext cx="26949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accent3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79" name="Google Shape;79;p5"/>
          <p:cNvSpPr txBox="1"/>
          <p:nvPr>
            <p:ph type="title"/>
          </p:nvPr>
        </p:nvSpPr>
        <p:spPr>
          <a:xfrm>
            <a:off x="720000" y="516800"/>
            <a:ext cx="57813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idx="3" type="body"/>
          </p:nvPr>
        </p:nvSpPr>
        <p:spPr>
          <a:xfrm>
            <a:off x="1310125" y="3899300"/>
            <a:ext cx="2694900" cy="20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4" type="body"/>
          </p:nvPr>
        </p:nvSpPr>
        <p:spPr>
          <a:xfrm>
            <a:off x="5166664" y="3899312"/>
            <a:ext cx="2694900" cy="20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-2977419" y="-184996"/>
            <a:ext cx="12571881" cy="8337682"/>
            <a:chOff x="-2977419" y="-138750"/>
            <a:chExt cx="12571881" cy="6253418"/>
          </a:xfrm>
        </p:grpSpPr>
        <p:sp>
          <p:nvSpPr>
            <p:cNvPr id="84" name="Google Shape;84;p6"/>
            <p:cNvSpPr/>
            <p:nvPr/>
          </p:nvSpPr>
          <p:spPr>
            <a:xfrm flipH="1" rot="-5400000">
              <a:off x="-943058" y="3261181"/>
              <a:ext cx="2427570" cy="3279404"/>
            </a:xfrm>
            <a:custGeom>
              <a:rect b="b" l="l" r="r" t="t"/>
              <a:pathLst>
                <a:path extrusionOk="0" h="27398" w="32515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5400000">
              <a:off x="7558931" y="-997093"/>
              <a:ext cx="1177188" cy="2893874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-2977419" y="4774900"/>
              <a:ext cx="7194661" cy="527404"/>
            </a:xfrm>
            <a:custGeom>
              <a:rect b="b" l="l" r="r" t="t"/>
              <a:pathLst>
                <a:path extrusionOk="0" h="4437" w="60528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" name="Google Shape;87;p6"/>
            <p:cNvGrpSpPr/>
            <p:nvPr/>
          </p:nvGrpSpPr>
          <p:grpSpPr>
            <a:xfrm>
              <a:off x="7223454" y="225114"/>
              <a:ext cx="1605451" cy="813343"/>
              <a:chOff x="57154" y="4239876"/>
              <a:chExt cx="1605451" cy="813343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" name="Google Shape;93;p6"/>
          <p:cNvSpPr txBox="1"/>
          <p:nvPr>
            <p:ph type="title"/>
          </p:nvPr>
        </p:nvSpPr>
        <p:spPr>
          <a:xfrm>
            <a:off x="720000" y="516800"/>
            <a:ext cx="5781300" cy="78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-938598" y="-106175"/>
            <a:ext cx="10754798" cy="7744451"/>
            <a:chOff x="-938598" y="-79633"/>
            <a:chExt cx="10754798" cy="5808483"/>
          </a:xfrm>
        </p:grpSpPr>
        <p:sp>
          <p:nvSpPr>
            <p:cNvPr id="96" name="Google Shape;96;p7"/>
            <p:cNvSpPr/>
            <p:nvPr/>
          </p:nvSpPr>
          <p:spPr>
            <a:xfrm flipH="1" rot="10800000">
              <a:off x="-938598" y="-79633"/>
              <a:ext cx="4254575" cy="5302758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39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5400000">
              <a:off x="6821504" y="2734154"/>
              <a:ext cx="1537850" cy="4451543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" name="Google Shape;98;p7"/>
            <p:cNvGrpSpPr/>
            <p:nvPr/>
          </p:nvGrpSpPr>
          <p:grpSpPr>
            <a:xfrm>
              <a:off x="245794" y="219731"/>
              <a:ext cx="1902099" cy="805676"/>
              <a:chOff x="7170232" y="179256"/>
              <a:chExt cx="1902099" cy="805676"/>
            </a:xfrm>
          </p:grpSpPr>
          <p:sp>
            <p:nvSpPr>
              <p:cNvPr id="99" name="Google Shape;99;p7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7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7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7441144" y="1813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8962870" y="17925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8067394" y="1813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" name="Google Shape;107;p7"/>
            <p:cNvSpPr/>
            <p:nvPr/>
          </p:nvSpPr>
          <p:spPr>
            <a:xfrm>
              <a:off x="5537075" y="4652400"/>
              <a:ext cx="4178063" cy="121402"/>
            </a:xfrm>
            <a:custGeom>
              <a:rect b="b" l="l" r="r" t="t"/>
              <a:pathLst>
                <a:path extrusionOk="0" h="1936" w="22543">
                  <a:moveTo>
                    <a:pt x="9468" y="0"/>
                  </a:moveTo>
                  <a:cubicBezTo>
                    <a:pt x="7972" y="0"/>
                    <a:pt x="6477" y="37"/>
                    <a:pt x="4985" y="74"/>
                  </a:cubicBezTo>
                  <a:cubicBezTo>
                    <a:pt x="3408" y="117"/>
                    <a:pt x="1803" y="145"/>
                    <a:pt x="211" y="215"/>
                  </a:cubicBezTo>
                  <a:cubicBezTo>
                    <a:pt x="0" y="215"/>
                    <a:pt x="0" y="525"/>
                    <a:pt x="211" y="525"/>
                  </a:cubicBezTo>
                  <a:cubicBezTo>
                    <a:pt x="883" y="512"/>
                    <a:pt x="1554" y="505"/>
                    <a:pt x="2224" y="505"/>
                  </a:cubicBezTo>
                  <a:cubicBezTo>
                    <a:pt x="4392" y="505"/>
                    <a:pt x="6554" y="578"/>
                    <a:pt x="8717" y="750"/>
                  </a:cubicBezTo>
                  <a:cubicBezTo>
                    <a:pt x="11519" y="976"/>
                    <a:pt x="14335" y="1159"/>
                    <a:pt x="17138" y="1426"/>
                  </a:cubicBezTo>
                  <a:cubicBezTo>
                    <a:pt x="18715" y="1581"/>
                    <a:pt x="20306" y="1806"/>
                    <a:pt x="21883" y="1933"/>
                  </a:cubicBezTo>
                  <a:cubicBezTo>
                    <a:pt x="21899" y="1935"/>
                    <a:pt x="21915" y="1936"/>
                    <a:pt x="21930" y="1936"/>
                  </a:cubicBezTo>
                  <a:cubicBezTo>
                    <a:pt x="22426" y="1936"/>
                    <a:pt x="22543" y="1072"/>
                    <a:pt x="22010" y="990"/>
                  </a:cubicBezTo>
                  <a:cubicBezTo>
                    <a:pt x="20602" y="736"/>
                    <a:pt x="19165" y="610"/>
                    <a:pt x="17743" y="455"/>
                  </a:cubicBezTo>
                  <a:cubicBezTo>
                    <a:pt x="16307" y="314"/>
                    <a:pt x="14913" y="201"/>
                    <a:pt x="13490" y="117"/>
                  </a:cubicBezTo>
                  <a:cubicBezTo>
                    <a:pt x="12152" y="30"/>
                    <a:pt x="10810" y="0"/>
                    <a:pt x="9468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4769100" y="2999401"/>
            <a:ext cx="3448800" cy="23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type="title"/>
          </p:nvPr>
        </p:nvSpPr>
        <p:spPr>
          <a:xfrm>
            <a:off x="4769100" y="1498968"/>
            <a:ext cx="3448500" cy="1470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8"/>
          <p:cNvGrpSpPr/>
          <p:nvPr/>
        </p:nvGrpSpPr>
        <p:grpSpPr>
          <a:xfrm>
            <a:off x="-292606" y="-1950818"/>
            <a:ext cx="9729212" cy="9517983"/>
            <a:chOff x="-405850" y="-1463150"/>
            <a:chExt cx="9729212" cy="7138666"/>
          </a:xfrm>
        </p:grpSpPr>
        <p:sp>
          <p:nvSpPr>
            <p:cNvPr id="112" name="Google Shape;112;p8"/>
            <p:cNvSpPr/>
            <p:nvPr/>
          </p:nvSpPr>
          <p:spPr>
            <a:xfrm flipH="1" rot="-5400000">
              <a:off x="2925391" y="-4155334"/>
              <a:ext cx="3150974" cy="9466843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flipH="1" rot="5400000">
              <a:off x="-350918" y="3179463"/>
              <a:ext cx="2351993" cy="2461857"/>
            </a:xfrm>
            <a:custGeom>
              <a:rect b="b" l="l" r="r" t="t"/>
              <a:pathLst>
                <a:path extrusionOk="0" h="24425" w="23335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flipH="1" rot="-5400000">
              <a:off x="5874410" y="-2282490"/>
              <a:ext cx="1253929" cy="5643975"/>
            </a:xfrm>
            <a:custGeom>
              <a:rect b="b" l="l" r="r" t="t"/>
              <a:pathLst>
                <a:path extrusionOk="0" h="19656" w="4367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rgbClr val="B8D8E4">
                <a:alpha val="458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flipH="1">
              <a:off x="2046838" y="-1463150"/>
              <a:ext cx="7276525" cy="3517464"/>
            </a:xfrm>
            <a:custGeom>
              <a:rect b="b" l="l" r="r" t="t"/>
              <a:pathLst>
                <a:path extrusionOk="0" h="30982" w="64092">
                  <a:moveTo>
                    <a:pt x="36421" y="5144"/>
                  </a:moveTo>
                  <a:cubicBezTo>
                    <a:pt x="36590" y="5327"/>
                    <a:pt x="36759" y="5496"/>
                    <a:pt x="36914" y="5679"/>
                  </a:cubicBezTo>
                  <a:cubicBezTo>
                    <a:pt x="37013" y="5764"/>
                    <a:pt x="37097" y="5848"/>
                    <a:pt x="37167" y="5947"/>
                  </a:cubicBezTo>
                  <a:cubicBezTo>
                    <a:pt x="37252" y="6088"/>
                    <a:pt x="37182" y="6130"/>
                    <a:pt x="37069" y="6229"/>
                  </a:cubicBezTo>
                  <a:lnTo>
                    <a:pt x="37013" y="6285"/>
                  </a:lnTo>
                  <a:lnTo>
                    <a:pt x="36956" y="6257"/>
                  </a:lnTo>
                  <a:cubicBezTo>
                    <a:pt x="36562" y="6074"/>
                    <a:pt x="36154" y="5567"/>
                    <a:pt x="36421" y="5144"/>
                  </a:cubicBezTo>
                  <a:close/>
                  <a:moveTo>
                    <a:pt x="14379" y="21538"/>
                  </a:moveTo>
                  <a:cubicBezTo>
                    <a:pt x="14454" y="21538"/>
                    <a:pt x="14528" y="21554"/>
                    <a:pt x="14595" y="21592"/>
                  </a:cubicBezTo>
                  <a:cubicBezTo>
                    <a:pt x="14792" y="21704"/>
                    <a:pt x="14918" y="22014"/>
                    <a:pt x="14637" y="22042"/>
                  </a:cubicBezTo>
                  <a:cubicBezTo>
                    <a:pt x="14468" y="22028"/>
                    <a:pt x="14285" y="21986"/>
                    <a:pt x="14116" y="21930"/>
                  </a:cubicBezTo>
                  <a:lnTo>
                    <a:pt x="13651" y="21831"/>
                  </a:lnTo>
                  <a:cubicBezTo>
                    <a:pt x="13750" y="21775"/>
                    <a:pt x="13862" y="21704"/>
                    <a:pt x="13961" y="21662"/>
                  </a:cubicBezTo>
                  <a:cubicBezTo>
                    <a:pt x="14082" y="21597"/>
                    <a:pt x="14234" y="21538"/>
                    <a:pt x="14379" y="21538"/>
                  </a:cubicBezTo>
                  <a:close/>
                  <a:moveTo>
                    <a:pt x="43649" y="0"/>
                  </a:moveTo>
                  <a:cubicBezTo>
                    <a:pt x="43190" y="0"/>
                    <a:pt x="42732" y="11"/>
                    <a:pt x="42279" y="47"/>
                  </a:cubicBezTo>
                  <a:cubicBezTo>
                    <a:pt x="41491" y="103"/>
                    <a:pt x="40674" y="244"/>
                    <a:pt x="39998" y="680"/>
                  </a:cubicBezTo>
                  <a:cubicBezTo>
                    <a:pt x="39294" y="1131"/>
                    <a:pt x="38942" y="1863"/>
                    <a:pt x="38843" y="2694"/>
                  </a:cubicBezTo>
                  <a:cubicBezTo>
                    <a:pt x="38731" y="3736"/>
                    <a:pt x="38956" y="4933"/>
                    <a:pt x="38294" y="5848"/>
                  </a:cubicBezTo>
                  <a:cubicBezTo>
                    <a:pt x="38066" y="6156"/>
                    <a:pt x="37745" y="6363"/>
                    <a:pt x="37393" y="6363"/>
                  </a:cubicBezTo>
                  <a:cubicBezTo>
                    <a:pt x="37310" y="6363"/>
                    <a:pt x="37225" y="6351"/>
                    <a:pt x="37139" y="6327"/>
                  </a:cubicBezTo>
                  <a:cubicBezTo>
                    <a:pt x="37224" y="6257"/>
                    <a:pt x="37308" y="6186"/>
                    <a:pt x="37379" y="6102"/>
                  </a:cubicBezTo>
                  <a:cubicBezTo>
                    <a:pt x="37407" y="6074"/>
                    <a:pt x="37407" y="6031"/>
                    <a:pt x="37379" y="6003"/>
                  </a:cubicBezTo>
                  <a:cubicBezTo>
                    <a:pt x="37083" y="5665"/>
                    <a:pt x="36773" y="5327"/>
                    <a:pt x="36463" y="4975"/>
                  </a:cubicBezTo>
                  <a:cubicBezTo>
                    <a:pt x="36449" y="4961"/>
                    <a:pt x="36432" y="4954"/>
                    <a:pt x="36414" y="4954"/>
                  </a:cubicBezTo>
                  <a:cubicBezTo>
                    <a:pt x="36397" y="4954"/>
                    <a:pt x="36379" y="4961"/>
                    <a:pt x="36365" y="4975"/>
                  </a:cubicBezTo>
                  <a:cubicBezTo>
                    <a:pt x="35942" y="5510"/>
                    <a:pt x="36323" y="6144"/>
                    <a:pt x="36858" y="6412"/>
                  </a:cubicBezTo>
                  <a:cubicBezTo>
                    <a:pt x="36534" y="6665"/>
                    <a:pt x="36196" y="6890"/>
                    <a:pt x="35844" y="7074"/>
                  </a:cubicBezTo>
                  <a:cubicBezTo>
                    <a:pt x="34999" y="7538"/>
                    <a:pt x="34098" y="7904"/>
                    <a:pt x="33225" y="8313"/>
                  </a:cubicBezTo>
                  <a:cubicBezTo>
                    <a:pt x="31408" y="9158"/>
                    <a:pt x="29634" y="10059"/>
                    <a:pt x="27874" y="11031"/>
                  </a:cubicBezTo>
                  <a:cubicBezTo>
                    <a:pt x="24325" y="12960"/>
                    <a:pt x="20903" y="15114"/>
                    <a:pt x="17622" y="17480"/>
                  </a:cubicBezTo>
                  <a:cubicBezTo>
                    <a:pt x="15806" y="18790"/>
                    <a:pt x="14031" y="20155"/>
                    <a:pt x="12327" y="21606"/>
                  </a:cubicBezTo>
                  <a:cubicBezTo>
                    <a:pt x="12257" y="21676"/>
                    <a:pt x="12285" y="21789"/>
                    <a:pt x="12384" y="21831"/>
                  </a:cubicBezTo>
                  <a:lnTo>
                    <a:pt x="13130" y="21958"/>
                  </a:lnTo>
                  <a:cubicBezTo>
                    <a:pt x="12679" y="22225"/>
                    <a:pt x="12243" y="22507"/>
                    <a:pt x="11792" y="22775"/>
                  </a:cubicBezTo>
                  <a:cubicBezTo>
                    <a:pt x="9229" y="24366"/>
                    <a:pt x="6709" y="26042"/>
                    <a:pt x="4230" y="27774"/>
                  </a:cubicBezTo>
                  <a:cubicBezTo>
                    <a:pt x="2836" y="28745"/>
                    <a:pt x="1456" y="29745"/>
                    <a:pt x="104" y="30759"/>
                  </a:cubicBezTo>
                  <a:cubicBezTo>
                    <a:pt x="1" y="30828"/>
                    <a:pt x="67" y="30982"/>
                    <a:pt x="156" y="30982"/>
                  </a:cubicBezTo>
                  <a:cubicBezTo>
                    <a:pt x="175" y="30982"/>
                    <a:pt x="197" y="30974"/>
                    <a:pt x="217" y="30956"/>
                  </a:cubicBezTo>
                  <a:cubicBezTo>
                    <a:pt x="4371" y="27844"/>
                    <a:pt x="8652" y="24915"/>
                    <a:pt x="13060" y="22183"/>
                  </a:cubicBezTo>
                  <a:lnTo>
                    <a:pt x="13369" y="22000"/>
                  </a:lnTo>
                  <a:lnTo>
                    <a:pt x="14651" y="22211"/>
                  </a:lnTo>
                  <a:cubicBezTo>
                    <a:pt x="14696" y="22220"/>
                    <a:pt x="14735" y="22225"/>
                    <a:pt x="14769" y="22225"/>
                  </a:cubicBezTo>
                  <a:cubicBezTo>
                    <a:pt x="14852" y="22225"/>
                    <a:pt x="14907" y="22191"/>
                    <a:pt x="14947" y="22071"/>
                  </a:cubicBezTo>
                  <a:cubicBezTo>
                    <a:pt x="14989" y="21916"/>
                    <a:pt x="14947" y="21747"/>
                    <a:pt x="14848" y="21620"/>
                  </a:cubicBezTo>
                  <a:cubicBezTo>
                    <a:pt x="14721" y="21451"/>
                    <a:pt x="14555" y="21388"/>
                    <a:pt x="14380" y="21388"/>
                  </a:cubicBezTo>
                  <a:cubicBezTo>
                    <a:pt x="14146" y="21388"/>
                    <a:pt x="13894" y="21499"/>
                    <a:pt x="13693" y="21620"/>
                  </a:cubicBezTo>
                  <a:cubicBezTo>
                    <a:pt x="13595" y="21676"/>
                    <a:pt x="13510" y="21733"/>
                    <a:pt x="13412" y="21789"/>
                  </a:cubicBezTo>
                  <a:lnTo>
                    <a:pt x="12708" y="21634"/>
                  </a:lnTo>
                  <a:cubicBezTo>
                    <a:pt x="15665" y="19198"/>
                    <a:pt x="18749" y="16917"/>
                    <a:pt x="21945" y="14818"/>
                  </a:cubicBezTo>
                  <a:cubicBezTo>
                    <a:pt x="25184" y="12692"/>
                    <a:pt x="28549" y="10777"/>
                    <a:pt x="32014" y="9059"/>
                  </a:cubicBezTo>
                  <a:cubicBezTo>
                    <a:pt x="32971" y="8580"/>
                    <a:pt x="33957" y="8130"/>
                    <a:pt x="34929" y="7679"/>
                  </a:cubicBezTo>
                  <a:cubicBezTo>
                    <a:pt x="35661" y="7369"/>
                    <a:pt x="36351" y="6961"/>
                    <a:pt x="36984" y="6468"/>
                  </a:cubicBezTo>
                  <a:cubicBezTo>
                    <a:pt x="37121" y="6522"/>
                    <a:pt x="37257" y="6546"/>
                    <a:pt x="37390" y="6546"/>
                  </a:cubicBezTo>
                  <a:cubicBezTo>
                    <a:pt x="37887" y="6546"/>
                    <a:pt x="38337" y="6202"/>
                    <a:pt x="38604" y="5736"/>
                  </a:cubicBezTo>
                  <a:cubicBezTo>
                    <a:pt x="39083" y="4905"/>
                    <a:pt x="38998" y="3933"/>
                    <a:pt x="39054" y="3004"/>
                  </a:cubicBezTo>
                  <a:cubicBezTo>
                    <a:pt x="39083" y="2455"/>
                    <a:pt x="39195" y="1906"/>
                    <a:pt x="39519" y="1441"/>
                  </a:cubicBezTo>
                  <a:cubicBezTo>
                    <a:pt x="39829" y="1061"/>
                    <a:pt x="40223" y="765"/>
                    <a:pt x="40688" y="610"/>
                  </a:cubicBezTo>
                  <a:cubicBezTo>
                    <a:pt x="41547" y="272"/>
                    <a:pt x="42490" y="258"/>
                    <a:pt x="43392" y="258"/>
                  </a:cubicBezTo>
                  <a:lnTo>
                    <a:pt x="64021" y="258"/>
                  </a:lnTo>
                  <a:cubicBezTo>
                    <a:pt x="64092" y="230"/>
                    <a:pt x="64092" y="145"/>
                    <a:pt x="64021" y="117"/>
                  </a:cubicBezTo>
                  <a:lnTo>
                    <a:pt x="49236" y="33"/>
                  </a:lnTo>
                  <a:lnTo>
                    <a:pt x="45490" y="19"/>
                  </a:lnTo>
                  <a:cubicBezTo>
                    <a:pt x="44878" y="19"/>
                    <a:pt x="44262" y="0"/>
                    <a:pt x="43649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" name="Google Shape;116;p8"/>
            <p:cNvGrpSpPr/>
            <p:nvPr/>
          </p:nvGrpSpPr>
          <p:grpSpPr>
            <a:xfrm flipH="1">
              <a:off x="226873" y="3905614"/>
              <a:ext cx="1453944" cy="1056118"/>
              <a:chOff x="7490123" y="32464"/>
              <a:chExt cx="1453944" cy="1056118"/>
            </a:xfrm>
          </p:grpSpPr>
          <p:sp>
            <p:nvSpPr>
              <p:cNvPr id="117" name="Google Shape;117;p8"/>
              <p:cNvSpPr/>
              <p:nvPr/>
            </p:nvSpPr>
            <p:spPr>
              <a:xfrm>
                <a:off x="8685740" y="32464"/>
                <a:ext cx="258327" cy="318544"/>
              </a:xfrm>
              <a:custGeom>
                <a:rect b="b" l="l" r="r" t="t"/>
                <a:pathLst>
                  <a:path extrusionOk="0" h="18520" w="15019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7697226" y="448300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8500038" y="840626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7490123" y="74374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8035849" y="21930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8487988" y="283612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8272003" y="568868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8756453" y="601386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" name="Google Shape;125;p8"/>
            <p:cNvSpPr/>
            <p:nvPr/>
          </p:nvSpPr>
          <p:spPr>
            <a:xfrm flipH="1" rot="-5400000">
              <a:off x="6416908" y="2858154"/>
              <a:ext cx="1698463" cy="3936260"/>
            </a:xfrm>
            <a:custGeom>
              <a:rect b="b" l="l" r="r" t="t"/>
              <a:pathLst>
                <a:path extrusionOk="0" h="44126" w="19040">
                  <a:moveTo>
                    <a:pt x="12491" y="571"/>
                  </a:moveTo>
                  <a:lnTo>
                    <a:pt x="12491" y="571"/>
                  </a:lnTo>
                  <a:cubicBezTo>
                    <a:pt x="12499" y="571"/>
                    <a:pt x="12502" y="576"/>
                    <a:pt x="12504" y="582"/>
                  </a:cubicBezTo>
                  <a:lnTo>
                    <a:pt x="12504" y="582"/>
                  </a:lnTo>
                  <a:cubicBezTo>
                    <a:pt x="12500" y="579"/>
                    <a:pt x="12496" y="576"/>
                    <a:pt x="12491" y="571"/>
                  </a:cubicBezTo>
                  <a:close/>
                  <a:moveTo>
                    <a:pt x="12519" y="740"/>
                  </a:moveTo>
                  <a:lnTo>
                    <a:pt x="12519" y="754"/>
                  </a:lnTo>
                  <a:lnTo>
                    <a:pt x="12491" y="754"/>
                  </a:lnTo>
                  <a:cubicBezTo>
                    <a:pt x="12491" y="754"/>
                    <a:pt x="12505" y="740"/>
                    <a:pt x="12519" y="740"/>
                  </a:cubicBezTo>
                  <a:close/>
                  <a:moveTo>
                    <a:pt x="15265" y="1388"/>
                  </a:moveTo>
                  <a:cubicBezTo>
                    <a:pt x="15265" y="1388"/>
                    <a:pt x="15293" y="1388"/>
                    <a:pt x="15279" y="1416"/>
                  </a:cubicBezTo>
                  <a:cubicBezTo>
                    <a:pt x="15279" y="1402"/>
                    <a:pt x="15265" y="1388"/>
                    <a:pt x="15265" y="1388"/>
                  </a:cubicBezTo>
                  <a:close/>
                  <a:moveTo>
                    <a:pt x="17079" y="2072"/>
                  </a:moveTo>
                  <a:cubicBezTo>
                    <a:pt x="17082" y="2072"/>
                    <a:pt x="17091" y="2078"/>
                    <a:pt x="17082" y="2078"/>
                  </a:cubicBezTo>
                  <a:cubicBezTo>
                    <a:pt x="17077" y="2073"/>
                    <a:pt x="17077" y="2072"/>
                    <a:pt x="17079" y="2072"/>
                  </a:cubicBezTo>
                  <a:close/>
                  <a:moveTo>
                    <a:pt x="10217" y="2821"/>
                  </a:moveTo>
                  <a:cubicBezTo>
                    <a:pt x="10224" y="2821"/>
                    <a:pt x="10224" y="2824"/>
                    <a:pt x="10210" y="2839"/>
                  </a:cubicBezTo>
                  <a:lnTo>
                    <a:pt x="10182" y="2824"/>
                  </a:lnTo>
                  <a:cubicBezTo>
                    <a:pt x="10196" y="2824"/>
                    <a:pt x="10210" y="2821"/>
                    <a:pt x="10217" y="2821"/>
                  </a:cubicBezTo>
                  <a:close/>
                  <a:moveTo>
                    <a:pt x="15716" y="3275"/>
                  </a:moveTo>
                  <a:lnTo>
                    <a:pt x="15730" y="3289"/>
                  </a:lnTo>
                  <a:cubicBezTo>
                    <a:pt x="15730" y="3303"/>
                    <a:pt x="15730" y="3303"/>
                    <a:pt x="15730" y="3317"/>
                  </a:cubicBezTo>
                  <a:cubicBezTo>
                    <a:pt x="15716" y="3303"/>
                    <a:pt x="15730" y="3289"/>
                    <a:pt x="15716" y="3275"/>
                  </a:cubicBezTo>
                  <a:close/>
                  <a:moveTo>
                    <a:pt x="12181" y="3430"/>
                  </a:moveTo>
                  <a:cubicBezTo>
                    <a:pt x="12177" y="3435"/>
                    <a:pt x="12174" y="3436"/>
                    <a:pt x="12171" y="3436"/>
                  </a:cubicBezTo>
                  <a:cubicBezTo>
                    <a:pt x="12166" y="3436"/>
                    <a:pt x="12163" y="3430"/>
                    <a:pt x="12153" y="3430"/>
                  </a:cubicBezTo>
                  <a:close/>
                  <a:moveTo>
                    <a:pt x="15631" y="4359"/>
                  </a:moveTo>
                  <a:cubicBezTo>
                    <a:pt x="15631" y="4371"/>
                    <a:pt x="15629" y="4376"/>
                    <a:pt x="15625" y="4376"/>
                  </a:cubicBezTo>
                  <a:cubicBezTo>
                    <a:pt x="15620" y="4376"/>
                    <a:pt x="15611" y="4367"/>
                    <a:pt x="15603" y="4359"/>
                  </a:cubicBezTo>
                  <a:close/>
                  <a:moveTo>
                    <a:pt x="14575" y="4683"/>
                  </a:moveTo>
                  <a:lnTo>
                    <a:pt x="14575" y="4683"/>
                  </a:lnTo>
                  <a:cubicBezTo>
                    <a:pt x="14592" y="4691"/>
                    <a:pt x="14589" y="4699"/>
                    <a:pt x="14584" y="4699"/>
                  </a:cubicBezTo>
                  <a:cubicBezTo>
                    <a:pt x="14580" y="4699"/>
                    <a:pt x="14575" y="4695"/>
                    <a:pt x="14575" y="4683"/>
                  </a:cubicBezTo>
                  <a:close/>
                  <a:moveTo>
                    <a:pt x="15631" y="6458"/>
                  </a:moveTo>
                  <a:cubicBezTo>
                    <a:pt x="15631" y="6458"/>
                    <a:pt x="15674" y="6458"/>
                    <a:pt x="15674" y="6472"/>
                  </a:cubicBezTo>
                  <a:lnTo>
                    <a:pt x="15660" y="6472"/>
                  </a:lnTo>
                  <a:lnTo>
                    <a:pt x="15631" y="6458"/>
                  </a:lnTo>
                  <a:close/>
                  <a:moveTo>
                    <a:pt x="13566" y="6860"/>
                  </a:moveTo>
                  <a:cubicBezTo>
                    <a:pt x="13584" y="6860"/>
                    <a:pt x="13644" y="6922"/>
                    <a:pt x="13632" y="6922"/>
                  </a:cubicBezTo>
                  <a:cubicBezTo>
                    <a:pt x="13618" y="6894"/>
                    <a:pt x="13590" y="6880"/>
                    <a:pt x="13561" y="6866"/>
                  </a:cubicBezTo>
                  <a:cubicBezTo>
                    <a:pt x="13561" y="6862"/>
                    <a:pt x="13563" y="6860"/>
                    <a:pt x="13566" y="6860"/>
                  </a:cubicBezTo>
                  <a:close/>
                  <a:moveTo>
                    <a:pt x="12900" y="6936"/>
                  </a:moveTo>
                  <a:cubicBezTo>
                    <a:pt x="12900" y="6936"/>
                    <a:pt x="12914" y="6950"/>
                    <a:pt x="12900" y="6950"/>
                  </a:cubicBezTo>
                  <a:lnTo>
                    <a:pt x="12900" y="6936"/>
                  </a:lnTo>
                  <a:close/>
                  <a:moveTo>
                    <a:pt x="7478" y="7091"/>
                  </a:moveTo>
                  <a:lnTo>
                    <a:pt x="7492" y="7105"/>
                  </a:lnTo>
                  <a:cubicBezTo>
                    <a:pt x="7478" y="7105"/>
                    <a:pt x="7478" y="7105"/>
                    <a:pt x="7478" y="7091"/>
                  </a:cubicBezTo>
                  <a:close/>
                  <a:moveTo>
                    <a:pt x="15660" y="7063"/>
                  </a:moveTo>
                  <a:cubicBezTo>
                    <a:pt x="15702" y="7063"/>
                    <a:pt x="15730" y="7077"/>
                    <a:pt x="15758" y="7105"/>
                  </a:cubicBezTo>
                  <a:cubicBezTo>
                    <a:pt x="15730" y="7091"/>
                    <a:pt x="15688" y="7077"/>
                    <a:pt x="15660" y="7063"/>
                  </a:cubicBezTo>
                  <a:close/>
                  <a:moveTo>
                    <a:pt x="8013" y="7936"/>
                  </a:moveTo>
                  <a:lnTo>
                    <a:pt x="8041" y="7950"/>
                  </a:lnTo>
                  <a:cubicBezTo>
                    <a:pt x="8041" y="7954"/>
                    <a:pt x="8040" y="7956"/>
                    <a:pt x="8038" y="7956"/>
                  </a:cubicBezTo>
                  <a:cubicBezTo>
                    <a:pt x="8033" y="7956"/>
                    <a:pt x="8023" y="7946"/>
                    <a:pt x="8013" y="7936"/>
                  </a:cubicBezTo>
                  <a:close/>
                  <a:moveTo>
                    <a:pt x="3845" y="9992"/>
                  </a:moveTo>
                  <a:cubicBezTo>
                    <a:pt x="3845" y="9997"/>
                    <a:pt x="3843" y="9998"/>
                    <a:pt x="3842" y="9998"/>
                  </a:cubicBezTo>
                  <a:cubicBezTo>
                    <a:pt x="3839" y="9998"/>
                    <a:pt x="3836" y="9992"/>
                    <a:pt x="3845" y="9992"/>
                  </a:cubicBezTo>
                  <a:close/>
                  <a:moveTo>
                    <a:pt x="4535" y="11555"/>
                  </a:moveTo>
                  <a:cubicBezTo>
                    <a:pt x="4549" y="11569"/>
                    <a:pt x="4577" y="11583"/>
                    <a:pt x="4591" y="11597"/>
                  </a:cubicBezTo>
                  <a:cubicBezTo>
                    <a:pt x="4563" y="11583"/>
                    <a:pt x="4549" y="11569"/>
                    <a:pt x="4535" y="11555"/>
                  </a:cubicBezTo>
                  <a:close/>
                  <a:moveTo>
                    <a:pt x="6464" y="11921"/>
                  </a:moveTo>
                  <a:cubicBezTo>
                    <a:pt x="6464" y="11921"/>
                    <a:pt x="6458" y="11927"/>
                    <a:pt x="6454" y="11927"/>
                  </a:cubicBezTo>
                  <a:cubicBezTo>
                    <a:pt x="6452" y="11927"/>
                    <a:pt x="6450" y="11926"/>
                    <a:pt x="6450" y="11921"/>
                  </a:cubicBezTo>
                  <a:close/>
                  <a:moveTo>
                    <a:pt x="13942" y="11949"/>
                  </a:moveTo>
                  <a:lnTo>
                    <a:pt x="13984" y="11963"/>
                  </a:lnTo>
                  <a:lnTo>
                    <a:pt x="13970" y="11963"/>
                  </a:lnTo>
                  <a:lnTo>
                    <a:pt x="13942" y="11949"/>
                  </a:lnTo>
                  <a:close/>
                  <a:moveTo>
                    <a:pt x="6070" y="12090"/>
                  </a:moveTo>
                  <a:lnTo>
                    <a:pt x="6070" y="12090"/>
                  </a:lnTo>
                  <a:cubicBezTo>
                    <a:pt x="6084" y="12090"/>
                    <a:pt x="6112" y="12104"/>
                    <a:pt x="6098" y="12104"/>
                  </a:cubicBezTo>
                  <a:lnTo>
                    <a:pt x="6070" y="12090"/>
                  </a:lnTo>
                  <a:close/>
                  <a:moveTo>
                    <a:pt x="2564" y="12766"/>
                  </a:moveTo>
                  <a:cubicBezTo>
                    <a:pt x="2564" y="12771"/>
                    <a:pt x="2564" y="12772"/>
                    <a:pt x="2563" y="12772"/>
                  </a:cubicBezTo>
                  <a:cubicBezTo>
                    <a:pt x="2560" y="12772"/>
                    <a:pt x="2554" y="12766"/>
                    <a:pt x="2535" y="12766"/>
                  </a:cubicBezTo>
                  <a:close/>
                  <a:moveTo>
                    <a:pt x="11351" y="13935"/>
                  </a:moveTo>
                  <a:lnTo>
                    <a:pt x="11379" y="13949"/>
                  </a:lnTo>
                  <a:cubicBezTo>
                    <a:pt x="11365" y="13949"/>
                    <a:pt x="11351" y="13949"/>
                    <a:pt x="11336" y="13935"/>
                  </a:cubicBezTo>
                  <a:close/>
                  <a:moveTo>
                    <a:pt x="7798" y="14199"/>
                  </a:moveTo>
                  <a:cubicBezTo>
                    <a:pt x="7806" y="14199"/>
                    <a:pt x="7809" y="14202"/>
                    <a:pt x="7802" y="14217"/>
                  </a:cubicBezTo>
                  <a:lnTo>
                    <a:pt x="7774" y="14202"/>
                  </a:lnTo>
                  <a:cubicBezTo>
                    <a:pt x="7781" y="14202"/>
                    <a:pt x="7791" y="14199"/>
                    <a:pt x="7798" y="14199"/>
                  </a:cubicBezTo>
                  <a:close/>
                  <a:moveTo>
                    <a:pt x="9902" y="15052"/>
                  </a:moveTo>
                  <a:cubicBezTo>
                    <a:pt x="9905" y="15052"/>
                    <a:pt x="9909" y="15064"/>
                    <a:pt x="9905" y="15064"/>
                  </a:cubicBezTo>
                  <a:cubicBezTo>
                    <a:pt x="9904" y="15064"/>
                    <a:pt x="9902" y="15064"/>
                    <a:pt x="9900" y="15061"/>
                  </a:cubicBezTo>
                  <a:cubicBezTo>
                    <a:pt x="9900" y="15054"/>
                    <a:pt x="9901" y="15052"/>
                    <a:pt x="9902" y="15052"/>
                  </a:cubicBezTo>
                  <a:close/>
                  <a:moveTo>
                    <a:pt x="4130" y="15084"/>
                  </a:moveTo>
                  <a:cubicBezTo>
                    <a:pt x="4138" y="15084"/>
                    <a:pt x="4147" y="15085"/>
                    <a:pt x="4155" y="15090"/>
                  </a:cubicBezTo>
                  <a:cubicBezTo>
                    <a:pt x="4127" y="15090"/>
                    <a:pt x="4113" y="15104"/>
                    <a:pt x="4098" y="15104"/>
                  </a:cubicBezTo>
                  <a:lnTo>
                    <a:pt x="4084" y="15104"/>
                  </a:lnTo>
                  <a:cubicBezTo>
                    <a:pt x="4094" y="15094"/>
                    <a:pt x="4111" y="15084"/>
                    <a:pt x="4130" y="15084"/>
                  </a:cubicBezTo>
                  <a:close/>
                  <a:moveTo>
                    <a:pt x="10125" y="15188"/>
                  </a:moveTo>
                  <a:cubicBezTo>
                    <a:pt x="10125" y="15202"/>
                    <a:pt x="10097" y="15202"/>
                    <a:pt x="10083" y="15202"/>
                  </a:cubicBezTo>
                  <a:cubicBezTo>
                    <a:pt x="10083" y="15202"/>
                    <a:pt x="10111" y="15188"/>
                    <a:pt x="10125" y="15188"/>
                  </a:cubicBezTo>
                  <a:close/>
                  <a:moveTo>
                    <a:pt x="11520" y="15245"/>
                  </a:moveTo>
                  <a:cubicBezTo>
                    <a:pt x="11520" y="15252"/>
                    <a:pt x="11520" y="15252"/>
                    <a:pt x="11518" y="15252"/>
                  </a:cubicBezTo>
                  <a:cubicBezTo>
                    <a:pt x="11516" y="15252"/>
                    <a:pt x="11513" y="15252"/>
                    <a:pt x="11505" y="15259"/>
                  </a:cubicBezTo>
                  <a:lnTo>
                    <a:pt x="11520" y="15245"/>
                  </a:lnTo>
                  <a:close/>
                  <a:moveTo>
                    <a:pt x="7633" y="15582"/>
                  </a:moveTo>
                  <a:lnTo>
                    <a:pt x="7633" y="15582"/>
                  </a:lnTo>
                  <a:cubicBezTo>
                    <a:pt x="7647" y="15597"/>
                    <a:pt x="7675" y="15582"/>
                    <a:pt x="7647" y="15611"/>
                  </a:cubicBezTo>
                  <a:cubicBezTo>
                    <a:pt x="7647" y="15597"/>
                    <a:pt x="7633" y="15597"/>
                    <a:pt x="7633" y="15582"/>
                  </a:cubicBezTo>
                  <a:close/>
                  <a:moveTo>
                    <a:pt x="1691" y="15667"/>
                  </a:moveTo>
                  <a:cubicBezTo>
                    <a:pt x="1698" y="15674"/>
                    <a:pt x="1698" y="15674"/>
                    <a:pt x="1694" y="15674"/>
                  </a:cubicBezTo>
                  <a:cubicBezTo>
                    <a:pt x="1691" y="15674"/>
                    <a:pt x="1683" y="15674"/>
                    <a:pt x="1676" y="15681"/>
                  </a:cubicBezTo>
                  <a:lnTo>
                    <a:pt x="1691" y="15667"/>
                  </a:lnTo>
                  <a:close/>
                  <a:moveTo>
                    <a:pt x="11129" y="15703"/>
                  </a:moveTo>
                  <a:cubicBezTo>
                    <a:pt x="11135" y="15703"/>
                    <a:pt x="11144" y="15709"/>
                    <a:pt x="11153" y="15709"/>
                  </a:cubicBezTo>
                  <a:lnTo>
                    <a:pt x="11125" y="15709"/>
                  </a:lnTo>
                  <a:cubicBezTo>
                    <a:pt x="11125" y="15705"/>
                    <a:pt x="11127" y="15703"/>
                    <a:pt x="11129" y="15703"/>
                  </a:cubicBezTo>
                  <a:close/>
                  <a:moveTo>
                    <a:pt x="10097" y="16118"/>
                  </a:moveTo>
                  <a:cubicBezTo>
                    <a:pt x="10088" y="16118"/>
                    <a:pt x="10085" y="16124"/>
                    <a:pt x="10080" y="16124"/>
                  </a:cubicBezTo>
                  <a:cubicBezTo>
                    <a:pt x="10077" y="16124"/>
                    <a:pt x="10074" y="16122"/>
                    <a:pt x="10069" y="16118"/>
                  </a:cubicBezTo>
                  <a:close/>
                  <a:moveTo>
                    <a:pt x="2606" y="16146"/>
                  </a:moveTo>
                  <a:cubicBezTo>
                    <a:pt x="2606" y="16160"/>
                    <a:pt x="2606" y="16160"/>
                    <a:pt x="2592" y="16174"/>
                  </a:cubicBezTo>
                  <a:lnTo>
                    <a:pt x="2606" y="16146"/>
                  </a:lnTo>
                  <a:close/>
                  <a:moveTo>
                    <a:pt x="4845" y="16392"/>
                  </a:moveTo>
                  <a:cubicBezTo>
                    <a:pt x="4852" y="16392"/>
                    <a:pt x="4852" y="16399"/>
                    <a:pt x="4845" y="16427"/>
                  </a:cubicBezTo>
                  <a:cubicBezTo>
                    <a:pt x="4831" y="16427"/>
                    <a:pt x="4760" y="16413"/>
                    <a:pt x="4803" y="16399"/>
                  </a:cubicBezTo>
                  <a:cubicBezTo>
                    <a:pt x="4824" y="16399"/>
                    <a:pt x="4838" y="16392"/>
                    <a:pt x="4845" y="16392"/>
                  </a:cubicBezTo>
                  <a:close/>
                  <a:moveTo>
                    <a:pt x="10858" y="18342"/>
                  </a:moveTo>
                  <a:lnTo>
                    <a:pt x="10858" y="18371"/>
                  </a:lnTo>
                  <a:cubicBezTo>
                    <a:pt x="10844" y="18371"/>
                    <a:pt x="10858" y="18357"/>
                    <a:pt x="10858" y="18342"/>
                  </a:cubicBezTo>
                  <a:close/>
                  <a:moveTo>
                    <a:pt x="5450" y="18441"/>
                  </a:moveTo>
                  <a:cubicBezTo>
                    <a:pt x="5450" y="18455"/>
                    <a:pt x="5436" y="18483"/>
                    <a:pt x="5436" y="18511"/>
                  </a:cubicBezTo>
                  <a:cubicBezTo>
                    <a:pt x="5394" y="18497"/>
                    <a:pt x="5366" y="18483"/>
                    <a:pt x="5450" y="18441"/>
                  </a:cubicBezTo>
                  <a:close/>
                  <a:moveTo>
                    <a:pt x="9464" y="18511"/>
                  </a:moveTo>
                  <a:cubicBezTo>
                    <a:pt x="9454" y="18511"/>
                    <a:pt x="9445" y="18524"/>
                    <a:pt x="9444" y="18524"/>
                  </a:cubicBezTo>
                  <a:cubicBezTo>
                    <a:pt x="9443" y="18524"/>
                    <a:pt x="9445" y="18521"/>
                    <a:pt x="9450" y="18511"/>
                  </a:cubicBezTo>
                  <a:close/>
                  <a:moveTo>
                    <a:pt x="3934" y="18576"/>
                  </a:moveTo>
                  <a:cubicBezTo>
                    <a:pt x="3939" y="18576"/>
                    <a:pt x="3948" y="18582"/>
                    <a:pt x="3958" y="18582"/>
                  </a:cubicBezTo>
                  <a:lnTo>
                    <a:pt x="3930" y="18582"/>
                  </a:lnTo>
                  <a:cubicBezTo>
                    <a:pt x="3930" y="18577"/>
                    <a:pt x="3931" y="18576"/>
                    <a:pt x="3934" y="18576"/>
                  </a:cubicBezTo>
                  <a:close/>
                  <a:moveTo>
                    <a:pt x="1930" y="18737"/>
                  </a:moveTo>
                  <a:lnTo>
                    <a:pt x="1930" y="18737"/>
                  </a:lnTo>
                  <a:cubicBezTo>
                    <a:pt x="1958" y="18751"/>
                    <a:pt x="1972" y="18751"/>
                    <a:pt x="2000" y="18765"/>
                  </a:cubicBezTo>
                  <a:cubicBezTo>
                    <a:pt x="1983" y="18777"/>
                    <a:pt x="1965" y="18783"/>
                    <a:pt x="1952" y="18783"/>
                  </a:cubicBezTo>
                  <a:cubicBezTo>
                    <a:pt x="1933" y="18783"/>
                    <a:pt x="1922" y="18770"/>
                    <a:pt x="1930" y="18737"/>
                  </a:cubicBezTo>
                  <a:close/>
                  <a:moveTo>
                    <a:pt x="9802" y="18709"/>
                  </a:moveTo>
                  <a:cubicBezTo>
                    <a:pt x="9802" y="18761"/>
                    <a:pt x="9794" y="18790"/>
                    <a:pt x="9767" y="18790"/>
                  </a:cubicBezTo>
                  <a:cubicBezTo>
                    <a:pt x="9757" y="18790"/>
                    <a:pt x="9746" y="18786"/>
                    <a:pt x="9731" y="18779"/>
                  </a:cubicBezTo>
                  <a:cubicBezTo>
                    <a:pt x="9745" y="18751"/>
                    <a:pt x="9773" y="18737"/>
                    <a:pt x="9802" y="18709"/>
                  </a:cubicBezTo>
                  <a:close/>
                  <a:moveTo>
                    <a:pt x="8365" y="19948"/>
                  </a:moveTo>
                  <a:cubicBezTo>
                    <a:pt x="8365" y="19962"/>
                    <a:pt x="8351" y="19962"/>
                    <a:pt x="8351" y="19962"/>
                  </a:cubicBezTo>
                  <a:cubicBezTo>
                    <a:pt x="8351" y="19962"/>
                    <a:pt x="8351" y="19962"/>
                    <a:pt x="8365" y="19948"/>
                  </a:cubicBezTo>
                  <a:close/>
                  <a:moveTo>
                    <a:pt x="3898" y="19998"/>
                  </a:moveTo>
                  <a:cubicBezTo>
                    <a:pt x="3900" y="19998"/>
                    <a:pt x="3901" y="19999"/>
                    <a:pt x="3901" y="20004"/>
                  </a:cubicBezTo>
                  <a:lnTo>
                    <a:pt x="3887" y="20004"/>
                  </a:lnTo>
                  <a:cubicBezTo>
                    <a:pt x="3887" y="20004"/>
                    <a:pt x="3894" y="19998"/>
                    <a:pt x="3898" y="19998"/>
                  </a:cubicBezTo>
                  <a:close/>
                  <a:moveTo>
                    <a:pt x="7471" y="21086"/>
                  </a:moveTo>
                  <a:cubicBezTo>
                    <a:pt x="7476" y="21086"/>
                    <a:pt x="7484" y="21094"/>
                    <a:pt x="7492" y="21103"/>
                  </a:cubicBezTo>
                  <a:lnTo>
                    <a:pt x="7464" y="21103"/>
                  </a:lnTo>
                  <a:cubicBezTo>
                    <a:pt x="7464" y="21091"/>
                    <a:pt x="7467" y="21086"/>
                    <a:pt x="7471" y="21086"/>
                  </a:cubicBezTo>
                  <a:close/>
                  <a:moveTo>
                    <a:pt x="1029" y="22102"/>
                  </a:moveTo>
                  <a:lnTo>
                    <a:pt x="1029" y="22116"/>
                  </a:lnTo>
                  <a:cubicBezTo>
                    <a:pt x="1029" y="22116"/>
                    <a:pt x="1035" y="22104"/>
                    <a:pt x="1039" y="22104"/>
                  </a:cubicBezTo>
                  <a:cubicBezTo>
                    <a:pt x="1041" y="22104"/>
                    <a:pt x="1043" y="22107"/>
                    <a:pt x="1043" y="22116"/>
                  </a:cubicBezTo>
                  <a:cubicBezTo>
                    <a:pt x="1043" y="22121"/>
                    <a:pt x="1040" y="22122"/>
                    <a:pt x="1037" y="22122"/>
                  </a:cubicBezTo>
                  <a:cubicBezTo>
                    <a:pt x="1030" y="22122"/>
                    <a:pt x="1019" y="22112"/>
                    <a:pt x="1029" y="22102"/>
                  </a:cubicBezTo>
                  <a:close/>
                  <a:moveTo>
                    <a:pt x="7323" y="22102"/>
                  </a:moveTo>
                  <a:cubicBezTo>
                    <a:pt x="7365" y="22145"/>
                    <a:pt x="7408" y="22187"/>
                    <a:pt x="7450" y="22229"/>
                  </a:cubicBezTo>
                  <a:cubicBezTo>
                    <a:pt x="7323" y="22229"/>
                    <a:pt x="7281" y="22187"/>
                    <a:pt x="7323" y="22102"/>
                  </a:cubicBezTo>
                  <a:close/>
                  <a:moveTo>
                    <a:pt x="8812" y="22645"/>
                  </a:moveTo>
                  <a:cubicBezTo>
                    <a:pt x="8814" y="22645"/>
                    <a:pt x="8816" y="22647"/>
                    <a:pt x="8816" y="22651"/>
                  </a:cubicBezTo>
                  <a:lnTo>
                    <a:pt x="8802" y="22651"/>
                  </a:lnTo>
                  <a:cubicBezTo>
                    <a:pt x="8802" y="22651"/>
                    <a:pt x="8808" y="22645"/>
                    <a:pt x="8812" y="22645"/>
                  </a:cubicBezTo>
                  <a:close/>
                  <a:moveTo>
                    <a:pt x="2662" y="23989"/>
                  </a:moveTo>
                  <a:cubicBezTo>
                    <a:pt x="2733" y="24003"/>
                    <a:pt x="2662" y="24017"/>
                    <a:pt x="2634" y="24031"/>
                  </a:cubicBezTo>
                  <a:cubicBezTo>
                    <a:pt x="2634" y="24017"/>
                    <a:pt x="2648" y="24003"/>
                    <a:pt x="2648" y="23989"/>
                  </a:cubicBezTo>
                  <a:close/>
                  <a:moveTo>
                    <a:pt x="6154" y="24609"/>
                  </a:moveTo>
                  <a:lnTo>
                    <a:pt x="6098" y="24665"/>
                  </a:lnTo>
                  <a:cubicBezTo>
                    <a:pt x="6070" y="24623"/>
                    <a:pt x="6098" y="24609"/>
                    <a:pt x="6154" y="24609"/>
                  </a:cubicBezTo>
                  <a:close/>
                  <a:moveTo>
                    <a:pt x="8219" y="25360"/>
                  </a:moveTo>
                  <a:cubicBezTo>
                    <a:pt x="8229" y="25360"/>
                    <a:pt x="8241" y="25363"/>
                    <a:pt x="8253" y="25369"/>
                  </a:cubicBezTo>
                  <a:lnTo>
                    <a:pt x="8182" y="25383"/>
                  </a:lnTo>
                  <a:cubicBezTo>
                    <a:pt x="8190" y="25367"/>
                    <a:pt x="8204" y="25360"/>
                    <a:pt x="8219" y="25360"/>
                  </a:cubicBezTo>
                  <a:close/>
                  <a:moveTo>
                    <a:pt x="4253" y="26102"/>
                  </a:moveTo>
                  <a:lnTo>
                    <a:pt x="4253" y="26102"/>
                  </a:lnTo>
                  <a:cubicBezTo>
                    <a:pt x="4267" y="26200"/>
                    <a:pt x="4183" y="26214"/>
                    <a:pt x="4127" y="26214"/>
                  </a:cubicBezTo>
                  <a:cubicBezTo>
                    <a:pt x="4169" y="26186"/>
                    <a:pt x="4211" y="26144"/>
                    <a:pt x="4253" y="26116"/>
                  </a:cubicBezTo>
                  <a:lnTo>
                    <a:pt x="4253" y="26102"/>
                  </a:lnTo>
                  <a:close/>
                  <a:moveTo>
                    <a:pt x="7634" y="26405"/>
                  </a:moveTo>
                  <a:cubicBezTo>
                    <a:pt x="7635" y="26405"/>
                    <a:pt x="7638" y="26411"/>
                    <a:pt x="7647" y="26411"/>
                  </a:cubicBezTo>
                  <a:lnTo>
                    <a:pt x="7633" y="26411"/>
                  </a:lnTo>
                  <a:cubicBezTo>
                    <a:pt x="7633" y="26407"/>
                    <a:pt x="7633" y="26405"/>
                    <a:pt x="7634" y="26405"/>
                  </a:cubicBezTo>
                  <a:close/>
                  <a:moveTo>
                    <a:pt x="5137" y="26673"/>
                  </a:moveTo>
                  <a:cubicBezTo>
                    <a:pt x="5139" y="26673"/>
                    <a:pt x="5141" y="26674"/>
                    <a:pt x="5141" y="26679"/>
                  </a:cubicBezTo>
                  <a:lnTo>
                    <a:pt x="5126" y="26679"/>
                  </a:lnTo>
                  <a:cubicBezTo>
                    <a:pt x="5126" y="26679"/>
                    <a:pt x="5133" y="26673"/>
                    <a:pt x="5137" y="26673"/>
                  </a:cubicBezTo>
                  <a:close/>
                  <a:moveTo>
                    <a:pt x="6830" y="26820"/>
                  </a:moveTo>
                  <a:cubicBezTo>
                    <a:pt x="6844" y="26820"/>
                    <a:pt x="6816" y="26834"/>
                    <a:pt x="6802" y="26834"/>
                  </a:cubicBezTo>
                  <a:cubicBezTo>
                    <a:pt x="6802" y="26834"/>
                    <a:pt x="6816" y="26820"/>
                    <a:pt x="6830" y="26820"/>
                  </a:cubicBezTo>
                  <a:close/>
                  <a:moveTo>
                    <a:pt x="2648" y="26834"/>
                  </a:moveTo>
                  <a:cubicBezTo>
                    <a:pt x="2648" y="26834"/>
                    <a:pt x="2662" y="26834"/>
                    <a:pt x="2662" y="26848"/>
                  </a:cubicBezTo>
                  <a:lnTo>
                    <a:pt x="2648" y="26834"/>
                  </a:lnTo>
                  <a:close/>
                  <a:moveTo>
                    <a:pt x="2493" y="27270"/>
                  </a:moveTo>
                  <a:cubicBezTo>
                    <a:pt x="2493" y="27270"/>
                    <a:pt x="2493" y="27284"/>
                    <a:pt x="2493" y="27284"/>
                  </a:cubicBezTo>
                  <a:cubicBezTo>
                    <a:pt x="2493" y="27277"/>
                    <a:pt x="2492" y="27274"/>
                    <a:pt x="2491" y="27272"/>
                  </a:cubicBezTo>
                  <a:lnTo>
                    <a:pt x="2491" y="27272"/>
                  </a:lnTo>
                  <a:cubicBezTo>
                    <a:pt x="2492" y="27272"/>
                    <a:pt x="2492" y="27271"/>
                    <a:pt x="2493" y="27270"/>
                  </a:cubicBezTo>
                  <a:close/>
                  <a:moveTo>
                    <a:pt x="10534" y="27791"/>
                  </a:moveTo>
                  <a:cubicBezTo>
                    <a:pt x="10534" y="27812"/>
                    <a:pt x="10549" y="27825"/>
                    <a:pt x="10546" y="27825"/>
                  </a:cubicBezTo>
                  <a:cubicBezTo>
                    <a:pt x="10545" y="27825"/>
                    <a:pt x="10541" y="27823"/>
                    <a:pt x="10534" y="27819"/>
                  </a:cubicBezTo>
                  <a:lnTo>
                    <a:pt x="10534" y="27834"/>
                  </a:lnTo>
                  <a:cubicBezTo>
                    <a:pt x="10492" y="27834"/>
                    <a:pt x="10534" y="27819"/>
                    <a:pt x="10534" y="27791"/>
                  </a:cubicBezTo>
                  <a:close/>
                  <a:moveTo>
                    <a:pt x="3563" y="28045"/>
                  </a:moveTo>
                  <a:cubicBezTo>
                    <a:pt x="3563" y="28059"/>
                    <a:pt x="3577" y="28073"/>
                    <a:pt x="3577" y="28087"/>
                  </a:cubicBezTo>
                  <a:cubicBezTo>
                    <a:pt x="3563" y="28073"/>
                    <a:pt x="3549" y="28059"/>
                    <a:pt x="3563" y="28045"/>
                  </a:cubicBezTo>
                  <a:close/>
                  <a:moveTo>
                    <a:pt x="12070" y="29097"/>
                  </a:moveTo>
                  <a:cubicBezTo>
                    <a:pt x="12074" y="29097"/>
                    <a:pt x="12083" y="29115"/>
                    <a:pt x="12083" y="29115"/>
                  </a:cubicBezTo>
                  <a:cubicBezTo>
                    <a:pt x="12086" y="29118"/>
                    <a:pt x="12086" y="29119"/>
                    <a:pt x="12085" y="29119"/>
                  </a:cubicBezTo>
                  <a:cubicBezTo>
                    <a:pt x="12082" y="29119"/>
                    <a:pt x="12055" y="29101"/>
                    <a:pt x="12055" y="29101"/>
                  </a:cubicBezTo>
                  <a:lnTo>
                    <a:pt x="12069" y="29101"/>
                  </a:lnTo>
                  <a:cubicBezTo>
                    <a:pt x="12069" y="29098"/>
                    <a:pt x="12069" y="29097"/>
                    <a:pt x="12070" y="29097"/>
                  </a:cubicBezTo>
                  <a:close/>
                  <a:moveTo>
                    <a:pt x="8121" y="29505"/>
                  </a:moveTo>
                  <a:cubicBezTo>
                    <a:pt x="8134" y="29505"/>
                    <a:pt x="8146" y="29523"/>
                    <a:pt x="8112" y="29523"/>
                  </a:cubicBezTo>
                  <a:cubicBezTo>
                    <a:pt x="8098" y="29523"/>
                    <a:pt x="8098" y="29509"/>
                    <a:pt x="8112" y="29509"/>
                  </a:cubicBezTo>
                  <a:cubicBezTo>
                    <a:pt x="8115" y="29506"/>
                    <a:pt x="8118" y="29505"/>
                    <a:pt x="8121" y="29505"/>
                  </a:cubicBezTo>
                  <a:close/>
                  <a:moveTo>
                    <a:pt x="4451" y="30030"/>
                  </a:moveTo>
                  <a:cubicBezTo>
                    <a:pt x="4458" y="30044"/>
                    <a:pt x="4458" y="30048"/>
                    <a:pt x="4454" y="30048"/>
                  </a:cubicBezTo>
                  <a:cubicBezTo>
                    <a:pt x="4451" y="30048"/>
                    <a:pt x="4443" y="30044"/>
                    <a:pt x="4436" y="30044"/>
                  </a:cubicBezTo>
                  <a:cubicBezTo>
                    <a:pt x="4436" y="30030"/>
                    <a:pt x="4451" y="30030"/>
                    <a:pt x="4451" y="30030"/>
                  </a:cubicBezTo>
                  <a:close/>
                  <a:moveTo>
                    <a:pt x="2986" y="30425"/>
                  </a:moveTo>
                  <a:lnTo>
                    <a:pt x="2986" y="30439"/>
                  </a:lnTo>
                  <a:lnTo>
                    <a:pt x="2944" y="30425"/>
                  </a:lnTo>
                  <a:close/>
                  <a:moveTo>
                    <a:pt x="13209" y="30509"/>
                  </a:moveTo>
                  <a:cubicBezTo>
                    <a:pt x="13209" y="30537"/>
                    <a:pt x="13195" y="30537"/>
                    <a:pt x="13181" y="30551"/>
                  </a:cubicBezTo>
                  <a:cubicBezTo>
                    <a:pt x="13181" y="30537"/>
                    <a:pt x="13195" y="30523"/>
                    <a:pt x="13209" y="30509"/>
                  </a:cubicBezTo>
                  <a:close/>
                  <a:moveTo>
                    <a:pt x="3015" y="30625"/>
                  </a:moveTo>
                  <a:cubicBezTo>
                    <a:pt x="3015" y="30627"/>
                    <a:pt x="3014" y="30631"/>
                    <a:pt x="3014" y="30636"/>
                  </a:cubicBezTo>
                  <a:cubicBezTo>
                    <a:pt x="3014" y="30641"/>
                    <a:pt x="3010" y="30642"/>
                    <a:pt x="3004" y="30642"/>
                  </a:cubicBezTo>
                  <a:cubicBezTo>
                    <a:pt x="2994" y="30642"/>
                    <a:pt x="2981" y="30636"/>
                    <a:pt x="3000" y="30636"/>
                  </a:cubicBezTo>
                  <a:cubicBezTo>
                    <a:pt x="3008" y="30632"/>
                    <a:pt x="3013" y="30628"/>
                    <a:pt x="3015" y="30625"/>
                  </a:cubicBezTo>
                  <a:close/>
                  <a:moveTo>
                    <a:pt x="3803" y="31185"/>
                  </a:moveTo>
                  <a:lnTo>
                    <a:pt x="3817" y="31199"/>
                  </a:lnTo>
                  <a:cubicBezTo>
                    <a:pt x="3817" y="31199"/>
                    <a:pt x="3803" y="31199"/>
                    <a:pt x="3803" y="31185"/>
                  </a:cubicBezTo>
                  <a:close/>
                  <a:moveTo>
                    <a:pt x="12347" y="32376"/>
                  </a:moveTo>
                  <a:cubicBezTo>
                    <a:pt x="12349" y="32376"/>
                    <a:pt x="12350" y="32377"/>
                    <a:pt x="12350" y="32382"/>
                  </a:cubicBezTo>
                  <a:lnTo>
                    <a:pt x="12336" y="32382"/>
                  </a:lnTo>
                  <a:cubicBezTo>
                    <a:pt x="12336" y="32382"/>
                    <a:pt x="12343" y="32376"/>
                    <a:pt x="12347" y="32376"/>
                  </a:cubicBezTo>
                  <a:close/>
                  <a:moveTo>
                    <a:pt x="6070" y="33002"/>
                  </a:moveTo>
                  <a:cubicBezTo>
                    <a:pt x="6056" y="33009"/>
                    <a:pt x="6049" y="33012"/>
                    <a:pt x="6045" y="33012"/>
                  </a:cubicBezTo>
                  <a:cubicBezTo>
                    <a:pt x="6042" y="33012"/>
                    <a:pt x="6042" y="33009"/>
                    <a:pt x="6042" y="33002"/>
                  </a:cubicBezTo>
                  <a:close/>
                  <a:moveTo>
                    <a:pt x="12048" y="33319"/>
                  </a:moveTo>
                  <a:cubicBezTo>
                    <a:pt x="12058" y="33319"/>
                    <a:pt x="12073" y="33325"/>
                    <a:pt x="12083" y="33325"/>
                  </a:cubicBezTo>
                  <a:cubicBezTo>
                    <a:pt x="12069" y="33325"/>
                    <a:pt x="12055" y="33325"/>
                    <a:pt x="12041" y="33340"/>
                  </a:cubicBezTo>
                  <a:lnTo>
                    <a:pt x="12041" y="33325"/>
                  </a:lnTo>
                  <a:cubicBezTo>
                    <a:pt x="12041" y="33321"/>
                    <a:pt x="12044" y="33319"/>
                    <a:pt x="12048" y="33319"/>
                  </a:cubicBezTo>
                  <a:close/>
                  <a:moveTo>
                    <a:pt x="14434" y="33354"/>
                  </a:moveTo>
                  <a:lnTo>
                    <a:pt x="14406" y="33368"/>
                  </a:lnTo>
                  <a:lnTo>
                    <a:pt x="14406" y="33354"/>
                  </a:lnTo>
                  <a:close/>
                  <a:moveTo>
                    <a:pt x="15110" y="33621"/>
                  </a:moveTo>
                  <a:lnTo>
                    <a:pt x="15096" y="33635"/>
                  </a:lnTo>
                  <a:cubicBezTo>
                    <a:pt x="15096" y="33621"/>
                    <a:pt x="15110" y="33621"/>
                    <a:pt x="15110" y="33621"/>
                  </a:cubicBezTo>
                  <a:close/>
                  <a:moveTo>
                    <a:pt x="11900" y="34934"/>
                  </a:moveTo>
                  <a:cubicBezTo>
                    <a:pt x="11903" y="34934"/>
                    <a:pt x="11907" y="34938"/>
                    <a:pt x="11914" y="34945"/>
                  </a:cubicBezTo>
                  <a:lnTo>
                    <a:pt x="11886" y="34945"/>
                  </a:lnTo>
                  <a:cubicBezTo>
                    <a:pt x="11893" y="34938"/>
                    <a:pt x="11896" y="34934"/>
                    <a:pt x="11900" y="34934"/>
                  </a:cubicBezTo>
                  <a:close/>
                  <a:moveTo>
                    <a:pt x="14111" y="35579"/>
                  </a:moveTo>
                  <a:cubicBezTo>
                    <a:pt x="14111" y="35588"/>
                    <a:pt x="14104" y="35605"/>
                    <a:pt x="14100" y="35605"/>
                  </a:cubicBezTo>
                  <a:cubicBezTo>
                    <a:pt x="14098" y="35605"/>
                    <a:pt x="14097" y="35601"/>
                    <a:pt x="14097" y="35593"/>
                  </a:cubicBezTo>
                  <a:lnTo>
                    <a:pt x="14111" y="35579"/>
                  </a:lnTo>
                  <a:close/>
                  <a:moveTo>
                    <a:pt x="7802" y="35635"/>
                  </a:moveTo>
                  <a:cubicBezTo>
                    <a:pt x="7816" y="35649"/>
                    <a:pt x="7802" y="35649"/>
                    <a:pt x="7788" y="35663"/>
                  </a:cubicBezTo>
                  <a:cubicBezTo>
                    <a:pt x="7788" y="35649"/>
                    <a:pt x="7802" y="35649"/>
                    <a:pt x="7802" y="35649"/>
                  </a:cubicBezTo>
                  <a:lnTo>
                    <a:pt x="7802" y="35635"/>
                  </a:lnTo>
                  <a:close/>
                  <a:moveTo>
                    <a:pt x="9569" y="35769"/>
                  </a:moveTo>
                  <a:lnTo>
                    <a:pt x="9569" y="35769"/>
                  </a:lnTo>
                  <a:cubicBezTo>
                    <a:pt x="9551" y="35783"/>
                    <a:pt x="9545" y="35810"/>
                    <a:pt x="9532" y="35810"/>
                  </a:cubicBezTo>
                  <a:cubicBezTo>
                    <a:pt x="9529" y="35810"/>
                    <a:pt x="9525" y="35809"/>
                    <a:pt x="9520" y="35804"/>
                  </a:cubicBezTo>
                  <a:cubicBezTo>
                    <a:pt x="9509" y="35782"/>
                    <a:pt x="9541" y="35777"/>
                    <a:pt x="9569" y="35769"/>
                  </a:cubicBezTo>
                  <a:close/>
                  <a:moveTo>
                    <a:pt x="16420" y="35818"/>
                  </a:moveTo>
                  <a:cubicBezTo>
                    <a:pt x="16420" y="35832"/>
                    <a:pt x="16420" y="35846"/>
                    <a:pt x="16406" y="35846"/>
                  </a:cubicBezTo>
                  <a:lnTo>
                    <a:pt x="16406" y="35846"/>
                  </a:lnTo>
                  <a:cubicBezTo>
                    <a:pt x="16407" y="35837"/>
                    <a:pt x="16411" y="35827"/>
                    <a:pt x="16420" y="35818"/>
                  </a:cubicBezTo>
                  <a:close/>
                  <a:moveTo>
                    <a:pt x="10759" y="36621"/>
                  </a:moveTo>
                  <a:cubicBezTo>
                    <a:pt x="10759" y="36621"/>
                    <a:pt x="10759" y="36635"/>
                    <a:pt x="10759" y="36635"/>
                  </a:cubicBezTo>
                  <a:cubicBezTo>
                    <a:pt x="10759" y="36635"/>
                    <a:pt x="10745" y="36635"/>
                    <a:pt x="10759" y="36621"/>
                  </a:cubicBezTo>
                  <a:close/>
                  <a:moveTo>
                    <a:pt x="13113" y="36863"/>
                  </a:moveTo>
                  <a:cubicBezTo>
                    <a:pt x="13114" y="36863"/>
                    <a:pt x="13118" y="36867"/>
                    <a:pt x="13125" y="36874"/>
                  </a:cubicBezTo>
                  <a:lnTo>
                    <a:pt x="13111" y="36874"/>
                  </a:lnTo>
                  <a:cubicBezTo>
                    <a:pt x="13111" y="36867"/>
                    <a:pt x="13111" y="36863"/>
                    <a:pt x="13113" y="36863"/>
                  </a:cubicBezTo>
                  <a:close/>
                  <a:moveTo>
                    <a:pt x="11773" y="37564"/>
                  </a:moveTo>
                  <a:cubicBezTo>
                    <a:pt x="11773" y="37564"/>
                    <a:pt x="11787" y="37578"/>
                    <a:pt x="11787" y="37578"/>
                  </a:cubicBezTo>
                  <a:cubicBezTo>
                    <a:pt x="11773" y="37578"/>
                    <a:pt x="11773" y="37564"/>
                    <a:pt x="11773" y="37564"/>
                  </a:cubicBezTo>
                  <a:close/>
                  <a:moveTo>
                    <a:pt x="8957" y="37578"/>
                  </a:moveTo>
                  <a:lnTo>
                    <a:pt x="8957" y="37578"/>
                  </a:lnTo>
                  <a:cubicBezTo>
                    <a:pt x="8966" y="37578"/>
                    <a:pt x="8969" y="37584"/>
                    <a:pt x="8966" y="37584"/>
                  </a:cubicBezTo>
                  <a:cubicBezTo>
                    <a:pt x="8965" y="37584"/>
                    <a:pt x="8961" y="37583"/>
                    <a:pt x="8957" y="37578"/>
                  </a:cubicBezTo>
                  <a:close/>
                  <a:moveTo>
                    <a:pt x="13111" y="38184"/>
                  </a:moveTo>
                  <a:cubicBezTo>
                    <a:pt x="13111" y="38184"/>
                    <a:pt x="13111" y="38198"/>
                    <a:pt x="13111" y="38198"/>
                  </a:cubicBezTo>
                  <a:lnTo>
                    <a:pt x="13111" y="38212"/>
                  </a:lnTo>
                  <a:cubicBezTo>
                    <a:pt x="13097" y="38198"/>
                    <a:pt x="13097" y="38198"/>
                    <a:pt x="13111" y="38184"/>
                  </a:cubicBezTo>
                  <a:close/>
                  <a:moveTo>
                    <a:pt x="10910" y="38262"/>
                  </a:moveTo>
                  <a:cubicBezTo>
                    <a:pt x="10912" y="38262"/>
                    <a:pt x="10914" y="38263"/>
                    <a:pt x="10914" y="38268"/>
                  </a:cubicBezTo>
                  <a:lnTo>
                    <a:pt x="10900" y="38268"/>
                  </a:lnTo>
                  <a:cubicBezTo>
                    <a:pt x="10900" y="38268"/>
                    <a:pt x="10906" y="38262"/>
                    <a:pt x="10910" y="38262"/>
                  </a:cubicBezTo>
                  <a:close/>
                  <a:moveTo>
                    <a:pt x="11892" y="38426"/>
                  </a:moveTo>
                  <a:lnTo>
                    <a:pt x="11892" y="38426"/>
                  </a:lnTo>
                  <a:cubicBezTo>
                    <a:pt x="11893" y="38430"/>
                    <a:pt x="11886" y="38437"/>
                    <a:pt x="11886" y="38437"/>
                  </a:cubicBezTo>
                  <a:cubicBezTo>
                    <a:pt x="11883" y="38440"/>
                    <a:pt x="11881" y="38441"/>
                    <a:pt x="11880" y="38441"/>
                  </a:cubicBezTo>
                  <a:cubicBezTo>
                    <a:pt x="11878" y="38441"/>
                    <a:pt x="11884" y="38431"/>
                    <a:pt x="11892" y="38426"/>
                  </a:cubicBezTo>
                  <a:close/>
                  <a:moveTo>
                    <a:pt x="8788" y="38803"/>
                  </a:moveTo>
                  <a:cubicBezTo>
                    <a:pt x="8796" y="38820"/>
                    <a:pt x="8799" y="38827"/>
                    <a:pt x="8795" y="38827"/>
                  </a:cubicBezTo>
                  <a:cubicBezTo>
                    <a:pt x="8792" y="38827"/>
                    <a:pt x="8785" y="38823"/>
                    <a:pt x="8774" y="38817"/>
                  </a:cubicBezTo>
                  <a:lnTo>
                    <a:pt x="8788" y="38803"/>
                  </a:lnTo>
                  <a:close/>
                  <a:moveTo>
                    <a:pt x="10111" y="39845"/>
                  </a:moveTo>
                  <a:cubicBezTo>
                    <a:pt x="10125" y="39845"/>
                    <a:pt x="10140" y="39845"/>
                    <a:pt x="10154" y="39859"/>
                  </a:cubicBezTo>
                  <a:lnTo>
                    <a:pt x="10140" y="39859"/>
                  </a:lnTo>
                  <a:cubicBezTo>
                    <a:pt x="10140" y="39859"/>
                    <a:pt x="10111" y="39859"/>
                    <a:pt x="10111" y="39845"/>
                  </a:cubicBezTo>
                  <a:close/>
                  <a:moveTo>
                    <a:pt x="10942" y="40338"/>
                  </a:moveTo>
                  <a:cubicBezTo>
                    <a:pt x="10949" y="40352"/>
                    <a:pt x="10949" y="40356"/>
                    <a:pt x="10944" y="40356"/>
                  </a:cubicBezTo>
                  <a:cubicBezTo>
                    <a:pt x="10939" y="40356"/>
                    <a:pt x="10928" y="40352"/>
                    <a:pt x="10914" y="40352"/>
                  </a:cubicBezTo>
                  <a:lnTo>
                    <a:pt x="10942" y="40338"/>
                  </a:lnTo>
                  <a:close/>
                  <a:moveTo>
                    <a:pt x="11431" y="40368"/>
                  </a:moveTo>
                  <a:cubicBezTo>
                    <a:pt x="11433" y="40368"/>
                    <a:pt x="11435" y="40371"/>
                    <a:pt x="11435" y="40380"/>
                  </a:cubicBezTo>
                  <a:lnTo>
                    <a:pt x="11421" y="40380"/>
                  </a:lnTo>
                  <a:cubicBezTo>
                    <a:pt x="11421" y="40380"/>
                    <a:pt x="11427" y="40368"/>
                    <a:pt x="11431" y="40368"/>
                  </a:cubicBezTo>
                  <a:close/>
                  <a:moveTo>
                    <a:pt x="13153" y="41845"/>
                  </a:moveTo>
                  <a:cubicBezTo>
                    <a:pt x="13167" y="41859"/>
                    <a:pt x="13153" y="41859"/>
                    <a:pt x="13153" y="41859"/>
                  </a:cubicBezTo>
                  <a:cubicBezTo>
                    <a:pt x="13153" y="41859"/>
                    <a:pt x="13153" y="41845"/>
                    <a:pt x="13153" y="41845"/>
                  </a:cubicBezTo>
                  <a:close/>
                  <a:moveTo>
                    <a:pt x="12041" y="42971"/>
                  </a:moveTo>
                  <a:cubicBezTo>
                    <a:pt x="12041" y="42984"/>
                    <a:pt x="12030" y="43016"/>
                    <a:pt x="12018" y="43016"/>
                  </a:cubicBezTo>
                  <a:cubicBezTo>
                    <a:pt x="12016" y="43016"/>
                    <a:pt x="12014" y="43016"/>
                    <a:pt x="12012" y="43014"/>
                  </a:cubicBezTo>
                  <a:cubicBezTo>
                    <a:pt x="12026" y="43000"/>
                    <a:pt x="12026" y="42985"/>
                    <a:pt x="12041" y="42971"/>
                  </a:cubicBezTo>
                  <a:close/>
                  <a:moveTo>
                    <a:pt x="12962" y="0"/>
                  </a:moveTo>
                  <a:cubicBezTo>
                    <a:pt x="12908" y="0"/>
                    <a:pt x="12899" y="107"/>
                    <a:pt x="12837" y="107"/>
                  </a:cubicBezTo>
                  <a:cubicBezTo>
                    <a:pt x="12835" y="107"/>
                    <a:pt x="12832" y="107"/>
                    <a:pt x="12829" y="107"/>
                  </a:cubicBezTo>
                  <a:cubicBezTo>
                    <a:pt x="12688" y="107"/>
                    <a:pt x="11646" y="135"/>
                    <a:pt x="11801" y="290"/>
                  </a:cubicBezTo>
                  <a:cubicBezTo>
                    <a:pt x="11168" y="473"/>
                    <a:pt x="10576" y="740"/>
                    <a:pt x="10041" y="1106"/>
                  </a:cubicBezTo>
                  <a:cubicBezTo>
                    <a:pt x="9661" y="1290"/>
                    <a:pt x="9112" y="1430"/>
                    <a:pt x="8957" y="1867"/>
                  </a:cubicBezTo>
                  <a:cubicBezTo>
                    <a:pt x="8950" y="1832"/>
                    <a:pt x="8923" y="1817"/>
                    <a:pt x="8881" y="1817"/>
                  </a:cubicBezTo>
                  <a:cubicBezTo>
                    <a:pt x="8586" y="1817"/>
                    <a:pt x="7561" y="2587"/>
                    <a:pt x="7746" y="2698"/>
                  </a:cubicBezTo>
                  <a:lnTo>
                    <a:pt x="7788" y="2726"/>
                  </a:lnTo>
                  <a:cubicBezTo>
                    <a:pt x="7802" y="2740"/>
                    <a:pt x="7816" y="2754"/>
                    <a:pt x="7830" y="2768"/>
                  </a:cubicBezTo>
                  <a:cubicBezTo>
                    <a:pt x="7703" y="3078"/>
                    <a:pt x="7281" y="3050"/>
                    <a:pt x="7140" y="3374"/>
                  </a:cubicBezTo>
                  <a:cubicBezTo>
                    <a:pt x="7323" y="3458"/>
                    <a:pt x="7013" y="3698"/>
                    <a:pt x="7042" y="3866"/>
                  </a:cubicBezTo>
                  <a:cubicBezTo>
                    <a:pt x="7024" y="3908"/>
                    <a:pt x="7005" y="3922"/>
                    <a:pt x="6985" y="3922"/>
                  </a:cubicBezTo>
                  <a:cubicBezTo>
                    <a:pt x="6938" y="3922"/>
                    <a:pt x="6884" y="3847"/>
                    <a:pt x="6824" y="3847"/>
                  </a:cubicBezTo>
                  <a:cubicBezTo>
                    <a:pt x="6803" y="3847"/>
                    <a:pt x="6782" y="3856"/>
                    <a:pt x="6760" y="3881"/>
                  </a:cubicBezTo>
                  <a:cubicBezTo>
                    <a:pt x="6323" y="4838"/>
                    <a:pt x="5436" y="5753"/>
                    <a:pt x="4732" y="6626"/>
                  </a:cubicBezTo>
                  <a:cubicBezTo>
                    <a:pt x="4662" y="6739"/>
                    <a:pt x="4310" y="6894"/>
                    <a:pt x="4648" y="6950"/>
                  </a:cubicBezTo>
                  <a:cubicBezTo>
                    <a:pt x="4563" y="7091"/>
                    <a:pt x="4436" y="7148"/>
                    <a:pt x="4451" y="7317"/>
                  </a:cubicBezTo>
                  <a:cubicBezTo>
                    <a:pt x="4366" y="7429"/>
                    <a:pt x="4197" y="7528"/>
                    <a:pt x="4267" y="7697"/>
                  </a:cubicBezTo>
                  <a:cubicBezTo>
                    <a:pt x="4042" y="8063"/>
                    <a:pt x="3817" y="8570"/>
                    <a:pt x="3394" y="8936"/>
                  </a:cubicBezTo>
                  <a:cubicBezTo>
                    <a:pt x="3384" y="8937"/>
                    <a:pt x="3374" y="8937"/>
                    <a:pt x="3364" y="8937"/>
                  </a:cubicBezTo>
                  <a:cubicBezTo>
                    <a:pt x="3304" y="8937"/>
                    <a:pt x="3246" y="8922"/>
                    <a:pt x="3197" y="8922"/>
                  </a:cubicBezTo>
                  <a:cubicBezTo>
                    <a:pt x="3141" y="8922"/>
                    <a:pt x="3099" y="8943"/>
                    <a:pt x="3085" y="9034"/>
                  </a:cubicBezTo>
                  <a:cubicBezTo>
                    <a:pt x="3634" y="9260"/>
                    <a:pt x="2944" y="10034"/>
                    <a:pt x="2803" y="10316"/>
                  </a:cubicBezTo>
                  <a:cubicBezTo>
                    <a:pt x="2662" y="10696"/>
                    <a:pt x="2620" y="10992"/>
                    <a:pt x="2395" y="11316"/>
                  </a:cubicBezTo>
                  <a:cubicBezTo>
                    <a:pt x="2061" y="11623"/>
                    <a:pt x="2113" y="12584"/>
                    <a:pt x="1690" y="12584"/>
                  </a:cubicBezTo>
                  <a:cubicBezTo>
                    <a:pt x="1648" y="12584"/>
                    <a:pt x="1601" y="12575"/>
                    <a:pt x="1550" y="12555"/>
                  </a:cubicBezTo>
                  <a:cubicBezTo>
                    <a:pt x="1507" y="12738"/>
                    <a:pt x="1324" y="13160"/>
                    <a:pt x="1550" y="13259"/>
                  </a:cubicBezTo>
                  <a:cubicBezTo>
                    <a:pt x="1606" y="13414"/>
                    <a:pt x="1437" y="13597"/>
                    <a:pt x="1479" y="13696"/>
                  </a:cubicBezTo>
                  <a:cubicBezTo>
                    <a:pt x="1240" y="14667"/>
                    <a:pt x="1057" y="15653"/>
                    <a:pt x="930" y="16639"/>
                  </a:cubicBezTo>
                  <a:cubicBezTo>
                    <a:pt x="775" y="17230"/>
                    <a:pt x="888" y="18047"/>
                    <a:pt x="395" y="18427"/>
                  </a:cubicBezTo>
                  <a:cubicBezTo>
                    <a:pt x="508" y="18793"/>
                    <a:pt x="832" y="19131"/>
                    <a:pt x="353" y="19525"/>
                  </a:cubicBezTo>
                  <a:cubicBezTo>
                    <a:pt x="226" y="20046"/>
                    <a:pt x="888" y="20398"/>
                    <a:pt x="592" y="21159"/>
                  </a:cubicBezTo>
                  <a:cubicBezTo>
                    <a:pt x="282" y="21412"/>
                    <a:pt x="282" y="21539"/>
                    <a:pt x="578" y="21708"/>
                  </a:cubicBezTo>
                  <a:cubicBezTo>
                    <a:pt x="634" y="21835"/>
                    <a:pt x="691" y="22201"/>
                    <a:pt x="550" y="22342"/>
                  </a:cubicBezTo>
                  <a:cubicBezTo>
                    <a:pt x="1" y="22750"/>
                    <a:pt x="620" y="23299"/>
                    <a:pt x="663" y="23750"/>
                  </a:cubicBezTo>
                  <a:cubicBezTo>
                    <a:pt x="578" y="24553"/>
                    <a:pt x="311" y="23806"/>
                    <a:pt x="606" y="24820"/>
                  </a:cubicBezTo>
                  <a:cubicBezTo>
                    <a:pt x="648" y="25285"/>
                    <a:pt x="508" y="25989"/>
                    <a:pt x="916" y="26397"/>
                  </a:cubicBezTo>
                  <a:lnTo>
                    <a:pt x="972" y="26679"/>
                  </a:lnTo>
                  <a:cubicBezTo>
                    <a:pt x="888" y="27608"/>
                    <a:pt x="1423" y="27200"/>
                    <a:pt x="1550" y="27918"/>
                  </a:cubicBezTo>
                  <a:cubicBezTo>
                    <a:pt x="1564" y="28270"/>
                    <a:pt x="536" y="28298"/>
                    <a:pt x="1043" y="28833"/>
                  </a:cubicBezTo>
                  <a:cubicBezTo>
                    <a:pt x="1487" y="28951"/>
                    <a:pt x="1301" y="30367"/>
                    <a:pt x="1474" y="30367"/>
                  </a:cubicBezTo>
                  <a:cubicBezTo>
                    <a:pt x="1488" y="30367"/>
                    <a:pt x="1503" y="30358"/>
                    <a:pt x="1522" y="30340"/>
                  </a:cubicBezTo>
                  <a:cubicBezTo>
                    <a:pt x="2057" y="30650"/>
                    <a:pt x="1719" y="32114"/>
                    <a:pt x="2324" y="32734"/>
                  </a:cubicBezTo>
                  <a:cubicBezTo>
                    <a:pt x="2127" y="32804"/>
                    <a:pt x="2606" y="32833"/>
                    <a:pt x="2578" y="33086"/>
                  </a:cubicBezTo>
                  <a:cubicBezTo>
                    <a:pt x="2517" y="33411"/>
                    <a:pt x="2416" y="34046"/>
                    <a:pt x="2785" y="34046"/>
                  </a:cubicBezTo>
                  <a:cubicBezTo>
                    <a:pt x="2847" y="34046"/>
                    <a:pt x="2923" y="34028"/>
                    <a:pt x="3014" y="33987"/>
                  </a:cubicBezTo>
                  <a:cubicBezTo>
                    <a:pt x="3045" y="33976"/>
                    <a:pt x="3074" y="33970"/>
                    <a:pt x="3101" y="33970"/>
                  </a:cubicBezTo>
                  <a:cubicBezTo>
                    <a:pt x="3267" y="33970"/>
                    <a:pt x="3354" y="34172"/>
                    <a:pt x="3451" y="34269"/>
                  </a:cubicBezTo>
                  <a:cubicBezTo>
                    <a:pt x="3455" y="34268"/>
                    <a:pt x="3460" y="34267"/>
                    <a:pt x="3464" y="34267"/>
                  </a:cubicBezTo>
                  <a:cubicBezTo>
                    <a:pt x="3556" y="34267"/>
                    <a:pt x="3477" y="34566"/>
                    <a:pt x="3423" y="34593"/>
                  </a:cubicBezTo>
                  <a:cubicBezTo>
                    <a:pt x="3408" y="35241"/>
                    <a:pt x="3915" y="35747"/>
                    <a:pt x="4014" y="36353"/>
                  </a:cubicBezTo>
                  <a:cubicBezTo>
                    <a:pt x="4074" y="36329"/>
                    <a:pt x="4136" y="36318"/>
                    <a:pt x="4196" y="36318"/>
                  </a:cubicBezTo>
                  <a:cubicBezTo>
                    <a:pt x="4417" y="36318"/>
                    <a:pt x="4620" y="36470"/>
                    <a:pt x="4676" y="36691"/>
                  </a:cubicBezTo>
                  <a:cubicBezTo>
                    <a:pt x="4634" y="37240"/>
                    <a:pt x="5098" y="37381"/>
                    <a:pt x="5493" y="37578"/>
                  </a:cubicBezTo>
                  <a:cubicBezTo>
                    <a:pt x="5577" y="38155"/>
                    <a:pt x="5957" y="38662"/>
                    <a:pt x="6506" y="38888"/>
                  </a:cubicBezTo>
                  <a:cubicBezTo>
                    <a:pt x="6675" y="39183"/>
                    <a:pt x="6971" y="39451"/>
                    <a:pt x="7112" y="39775"/>
                  </a:cubicBezTo>
                  <a:lnTo>
                    <a:pt x="7154" y="39873"/>
                  </a:lnTo>
                  <a:cubicBezTo>
                    <a:pt x="7534" y="40296"/>
                    <a:pt x="7929" y="40268"/>
                    <a:pt x="8140" y="40859"/>
                  </a:cubicBezTo>
                  <a:cubicBezTo>
                    <a:pt x="8196" y="41113"/>
                    <a:pt x="8506" y="41225"/>
                    <a:pt x="8661" y="41324"/>
                  </a:cubicBezTo>
                  <a:cubicBezTo>
                    <a:pt x="8872" y="41451"/>
                    <a:pt x="8914" y="41901"/>
                    <a:pt x="9112" y="41929"/>
                  </a:cubicBezTo>
                  <a:cubicBezTo>
                    <a:pt x="10055" y="42591"/>
                    <a:pt x="11069" y="43267"/>
                    <a:pt x="11998" y="43690"/>
                  </a:cubicBezTo>
                  <a:cubicBezTo>
                    <a:pt x="12202" y="43797"/>
                    <a:pt x="12464" y="44125"/>
                    <a:pt x="12689" y="44125"/>
                  </a:cubicBezTo>
                  <a:cubicBezTo>
                    <a:pt x="12759" y="44125"/>
                    <a:pt x="12825" y="44094"/>
                    <a:pt x="12885" y="44013"/>
                  </a:cubicBezTo>
                  <a:cubicBezTo>
                    <a:pt x="13139" y="43760"/>
                    <a:pt x="13435" y="44112"/>
                    <a:pt x="13308" y="43605"/>
                  </a:cubicBezTo>
                  <a:cubicBezTo>
                    <a:pt x="13401" y="43480"/>
                    <a:pt x="13507" y="43447"/>
                    <a:pt x="13619" y="43447"/>
                  </a:cubicBezTo>
                  <a:cubicBezTo>
                    <a:pt x="13746" y="43447"/>
                    <a:pt x="13879" y="43490"/>
                    <a:pt x="14008" y="43490"/>
                  </a:cubicBezTo>
                  <a:cubicBezTo>
                    <a:pt x="14124" y="43490"/>
                    <a:pt x="14236" y="43456"/>
                    <a:pt x="14336" y="43323"/>
                  </a:cubicBezTo>
                  <a:lnTo>
                    <a:pt x="14336" y="43323"/>
                  </a:lnTo>
                  <a:lnTo>
                    <a:pt x="14322" y="43352"/>
                  </a:lnTo>
                  <a:cubicBezTo>
                    <a:pt x="14758" y="43239"/>
                    <a:pt x="14899" y="42802"/>
                    <a:pt x="15364" y="42521"/>
                  </a:cubicBezTo>
                  <a:cubicBezTo>
                    <a:pt x="15871" y="42197"/>
                    <a:pt x="16068" y="41746"/>
                    <a:pt x="16392" y="41324"/>
                  </a:cubicBezTo>
                  <a:lnTo>
                    <a:pt x="16392" y="41324"/>
                  </a:lnTo>
                  <a:lnTo>
                    <a:pt x="16350" y="41338"/>
                  </a:lnTo>
                  <a:cubicBezTo>
                    <a:pt x="16524" y="41054"/>
                    <a:pt x="16601" y="40968"/>
                    <a:pt x="16641" y="40968"/>
                  </a:cubicBezTo>
                  <a:cubicBezTo>
                    <a:pt x="16704" y="40968"/>
                    <a:pt x="16675" y="41182"/>
                    <a:pt x="16784" y="41182"/>
                  </a:cubicBezTo>
                  <a:cubicBezTo>
                    <a:pt x="16846" y="41182"/>
                    <a:pt x="16954" y="41111"/>
                    <a:pt x="17152" y="40887"/>
                  </a:cubicBezTo>
                  <a:cubicBezTo>
                    <a:pt x="17175" y="40911"/>
                    <a:pt x="17198" y="40922"/>
                    <a:pt x="17221" y="40922"/>
                  </a:cubicBezTo>
                  <a:cubicBezTo>
                    <a:pt x="17406" y="40922"/>
                    <a:pt x="17609" y="40264"/>
                    <a:pt x="17547" y="40127"/>
                  </a:cubicBezTo>
                  <a:cubicBezTo>
                    <a:pt x="17520" y="40111"/>
                    <a:pt x="17494" y="40104"/>
                    <a:pt x="17468" y="40104"/>
                  </a:cubicBezTo>
                  <a:cubicBezTo>
                    <a:pt x="17267" y="40104"/>
                    <a:pt x="17108" y="40553"/>
                    <a:pt x="16983" y="40690"/>
                  </a:cubicBezTo>
                  <a:cubicBezTo>
                    <a:pt x="16997" y="40338"/>
                    <a:pt x="16533" y="40690"/>
                    <a:pt x="16462" y="40268"/>
                  </a:cubicBezTo>
                  <a:cubicBezTo>
                    <a:pt x="16702" y="39831"/>
                    <a:pt x="16927" y="39564"/>
                    <a:pt x="17645" y="39240"/>
                  </a:cubicBezTo>
                  <a:cubicBezTo>
                    <a:pt x="17680" y="39263"/>
                    <a:pt x="17714" y="39273"/>
                    <a:pt x="17747" y="39273"/>
                  </a:cubicBezTo>
                  <a:cubicBezTo>
                    <a:pt x="17977" y="39273"/>
                    <a:pt x="18154" y="38775"/>
                    <a:pt x="18363" y="38676"/>
                  </a:cubicBezTo>
                  <a:cubicBezTo>
                    <a:pt x="18504" y="38676"/>
                    <a:pt x="19039" y="38268"/>
                    <a:pt x="18927" y="38071"/>
                  </a:cubicBezTo>
                  <a:cubicBezTo>
                    <a:pt x="18743" y="38029"/>
                    <a:pt x="18758" y="37705"/>
                    <a:pt x="18800" y="37536"/>
                  </a:cubicBezTo>
                  <a:cubicBezTo>
                    <a:pt x="18758" y="37325"/>
                    <a:pt x="18870" y="37029"/>
                    <a:pt x="18715" y="36846"/>
                  </a:cubicBezTo>
                  <a:cubicBezTo>
                    <a:pt x="18662" y="36352"/>
                    <a:pt x="18406" y="35529"/>
                    <a:pt x="17731" y="35529"/>
                  </a:cubicBezTo>
                  <a:cubicBezTo>
                    <a:pt x="17694" y="35529"/>
                    <a:pt x="17656" y="35531"/>
                    <a:pt x="17617" y="35536"/>
                  </a:cubicBezTo>
                  <a:cubicBezTo>
                    <a:pt x="17603" y="35423"/>
                    <a:pt x="17560" y="35381"/>
                    <a:pt x="17507" y="35381"/>
                  </a:cubicBezTo>
                  <a:cubicBezTo>
                    <a:pt x="17402" y="35381"/>
                    <a:pt x="17255" y="35546"/>
                    <a:pt x="17209" y="35649"/>
                  </a:cubicBezTo>
                  <a:cubicBezTo>
                    <a:pt x="17026" y="35255"/>
                    <a:pt x="16307" y="35198"/>
                    <a:pt x="16237" y="34748"/>
                  </a:cubicBezTo>
                  <a:cubicBezTo>
                    <a:pt x="16156" y="34600"/>
                    <a:pt x="16076" y="34323"/>
                    <a:pt x="15884" y="34323"/>
                  </a:cubicBezTo>
                  <a:cubicBezTo>
                    <a:pt x="15875" y="34323"/>
                    <a:pt x="15866" y="34324"/>
                    <a:pt x="15857" y="34325"/>
                  </a:cubicBezTo>
                  <a:cubicBezTo>
                    <a:pt x="15744" y="34072"/>
                    <a:pt x="15702" y="33579"/>
                    <a:pt x="15406" y="33551"/>
                  </a:cubicBezTo>
                  <a:cubicBezTo>
                    <a:pt x="15029" y="33133"/>
                    <a:pt x="14987" y="32264"/>
                    <a:pt x="14379" y="32264"/>
                  </a:cubicBezTo>
                  <a:cubicBezTo>
                    <a:pt x="14352" y="32264"/>
                    <a:pt x="14323" y="32266"/>
                    <a:pt x="14294" y="32269"/>
                  </a:cubicBezTo>
                  <a:cubicBezTo>
                    <a:pt x="14251" y="32213"/>
                    <a:pt x="14153" y="32213"/>
                    <a:pt x="14209" y="32114"/>
                  </a:cubicBezTo>
                  <a:cubicBezTo>
                    <a:pt x="14336" y="31805"/>
                    <a:pt x="13871" y="31805"/>
                    <a:pt x="13857" y="31537"/>
                  </a:cubicBezTo>
                  <a:cubicBezTo>
                    <a:pt x="13787" y="31270"/>
                    <a:pt x="13674" y="31016"/>
                    <a:pt x="13547" y="30763"/>
                  </a:cubicBezTo>
                  <a:cubicBezTo>
                    <a:pt x="13575" y="30594"/>
                    <a:pt x="13407" y="30692"/>
                    <a:pt x="13294" y="30594"/>
                  </a:cubicBezTo>
                  <a:cubicBezTo>
                    <a:pt x="13252" y="30354"/>
                    <a:pt x="13153" y="30199"/>
                    <a:pt x="13223" y="30002"/>
                  </a:cubicBezTo>
                  <a:cubicBezTo>
                    <a:pt x="13040" y="29340"/>
                    <a:pt x="12646" y="29368"/>
                    <a:pt x="12674" y="28678"/>
                  </a:cubicBezTo>
                  <a:cubicBezTo>
                    <a:pt x="12660" y="28172"/>
                    <a:pt x="12167" y="27932"/>
                    <a:pt x="12280" y="27439"/>
                  </a:cubicBezTo>
                  <a:cubicBezTo>
                    <a:pt x="12238" y="27101"/>
                    <a:pt x="11787" y="26862"/>
                    <a:pt x="11956" y="26524"/>
                  </a:cubicBezTo>
                  <a:cubicBezTo>
                    <a:pt x="12083" y="26102"/>
                    <a:pt x="11491" y="25651"/>
                    <a:pt x="11632" y="25130"/>
                  </a:cubicBezTo>
                  <a:cubicBezTo>
                    <a:pt x="11576" y="24933"/>
                    <a:pt x="11351" y="24764"/>
                    <a:pt x="11435" y="24510"/>
                  </a:cubicBezTo>
                  <a:cubicBezTo>
                    <a:pt x="11294" y="24468"/>
                    <a:pt x="11139" y="24313"/>
                    <a:pt x="11168" y="24172"/>
                  </a:cubicBezTo>
                  <a:cubicBezTo>
                    <a:pt x="11252" y="24102"/>
                    <a:pt x="11252" y="23877"/>
                    <a:pt x="11266" y="23764"/>
                  </a:cubicBezTo>
                  <a:cubicBezTo>
                    <a:pt x="11196" y="23651"/>
                    <a:pt x="11618" y="23426"/>
                    <a:pt x="11449" y="23229"/>
                  </a:cubicBezTo>
                  <a:cubicBezTo>
                    <a:pt x="11224" y="23060"/>
                    <a:pt x="11942" y="22595"/>
                    <a:pt x="11435" y="22159"/>
                  </a:cubicBezTo>
                  <a:lnTo>
                    <a:pt x="11449" y="22102"/>
                  </a:lnTo>
                  <a:cubicBezTo>
                    <a:pt x="11407" y="21793"/>
                    <a:pt x="11815" y="21609"/>
                    <a:pt x="11590" y="21356"/>
                  </a:cubicBezTo>
                  <a:cubicBezTo>
                    <a:pt x="11562" y="20990"/>
                    <a:pt x="11717" y="20553"/>
                    <a:pt x="11393" y="20159"/>
                  </a:cubicBezTo>
                  <a:cubicBezTo>
                    <a:pt x="11407" y="19370"/>
                    <a:pt x="11632" y="18638"/>
                    <a:pt x="11632" y="17850"/>
                  </a:cubicBezTo>
                  <a:cubicBezTo>
                    <a:pt x="11618" y="17807"/>
                    <a:pt x="11787" y="17723"/>
                    <a:pt x="11815" y="17709"/>
                  </a:cubicBezTo>
                  <a:cubicBezTo>
                    <a:pt x="11970" y="17652"/>
                    <a:pt x="12026" y="17469"/>
                    <a:pt x="11928" y="17385"/>
                  </a:cubicBezTo>
                  <a:cubicBezTo>
                    <a:pt x="11970" y="17329"/>
                    <a:pt x="12026" y="17188"/>
                    <a:pt x="11900" y="17160"/>
                  </a:cubicBezTo>
                  <a:cubicBezTo>
                    <a:pt x="11970" y="17047"/>
                    <a:pt x="12097" y="16991"/>
                    <a:pt x="12026" y="16850"/>
                  </a:cubicBezTo>
                  <a:cubicBezTo>
                    <a:pt x="12181" y="16737"/>
                    <a:pt x="12322" y="16399"/>
                    <a:pt x="12195" y="16287"/>
                  </a:cubicBezTo>
                  <a:cubicBezTo>
                    <a:pt x="12280" y="16174"/>
                    <a:pt x="12294" y="16019"/>
                    <a:pt x="12252" y="15878"/>
                  </a:cubicBezTo>
                  <a:cubicBezTo>
                    <a:pt x="12336" y="15808"/>
                    <a:pt x="12393" y="15751"/>
                    <a:pt x="12294" y="15639"/>
                  </a:cubicBezTo>
                  <a:cubicBezTo>
                    <a:pt x="12041" y="15399"/>
                    <a:pt x="12562" y="15343"/>
                    <a:pt x="12393" y="15174"/>
                  </a:cubicBezTo>
                  <a:cubicBezTo>
                    <a:pt x="12491" y="15019"/>
                    <a:pt x="12731" y="14907"/>
                    <a:pt x="12716" y="14709"/>
                  </a:cubicBezTo>
                  <a:cubicBezTo>
                    <a:pt x="12759" y="14653"/>
                    <a:pt x="12970" y="14343"/>
                    <a:pt x="12900" y="14174"/>
                  </a:cubicBezTo>
                  <a:cubicBezTo>
                    <a:pt x="13083" y="14090"/>
                    <a:pt x="13238" y="13935"/>
                    <a:pt x="13322" y="13752"/>
                  </a:cubicBezTo>
                  <a:cubicBezTo>
                    <a:pt x="13604" y="13442"/>
                    <a:pt x="13871" y="13034"/>
                    <a:pt x="14139" y="12696"/>
                  </a:cubicBezTo>
                  <a:cubicBezTo>
                    <a:pt x="14195" y="12499"/>
                    <a:pt x="14434" y="12696"/>
                    <a:pt x="14237" y="12442"/>
                  </a:cubicBezTo>
                  <a:cubicBezTo>
                    <a:pt x="14308" y="12231"/>
                    <a:pt x="14787" y="12104"/>
                    <a:pt x="14674" y="11865"/>
                  </a:cubicBezTo>
                  <a:cubicBezTo>
                    <a:pt x="15110" y="11119"/>
                    <a:pt x="15491" y="11724"/>
                    <a:pt x="15068" y="10992"/>
                  </a:cubicBezTo>
                  <a:cubicBezTo>
                    <a:pt x="15068" y="10978"/>
                    <a:pt x="15068" y="10964"/>
                    <a:pt x="15068" y="10964"/>
                  </a:cubicBezTo>
                  <a:cubicBezTo>
                    <a:pt x="15533" y="10865"/>
                    <a:pt x="15364" y="10555"/>
                    <a:pt x="15195" y="10302"/>
                  </a:cubicBezTo>
                  <a:cubicBezTo>
                    <a:pt x="15308" y="10048"/>
                    <a:pt x="15519" y="9710"/>
                    <a:pt x="15336" y="9401"/>
                  </a:cubicBezTo>
                  <a:cubicBezTo>
                    <a:pt x="15617" y="9119"/>
                    <a:pt x="15660" y="8570"/>
                    <a:pt x="15829" y="8246"/>
                  </a:cubicBezTo>
                  <a:cubicBezTo>
                    <a:pt x="16110" y="8091"/>
                    <a:pt x="15800" y="7317"/>
                    <a:pt x="15800" y="6950"/>
                  </a:cubicBezTo>
                  <a:cubicBezTo>
                    <a:pt x="15843" y="6303"/>
                    <a:pt x="15660" y="5838"/>
                    <a:pt x="15223" y="5275"/>
                  </a:cubicBezTo>
                  <a:cubicBezTo>
                    <a:pt x="15096" y="4894"/>
                    <a:pt x="15786" y="5063"/>
                    <a:pt x="15913" y="4740"/>
                  </a:cubicBezTo>
                  <a:cubicBezTo>
                    <a:pt x="15899" y="4556"/>
                    <a:pt x="16293" y="4500"/>
                    <a:pt x="16420" y="4388"/>
                  </a:cubicBezTo>
                  <a:cubicBezTo>
                    <a:pt x="16476" y="4261"/>
                    <a:pt x="16842" y="4148"/>
                    <a:pt x="16814" y="4021"/>
                  </a:cubicBezTo>
                  <a:cubicBezTo>
                    <a:pt x="16772" y="3810"/>
                    <a:pt x="17096" y="3881"/>
                    <a:pt x="17068" y="3712"/>
                  </a:cubicBezTo>
                  <a:cubicBezTo>
                    <a:pt x="17828" y="3064"/>
                    <a:pt x="17223" y="1444"/>
                    <a:pt x="16350" y="937"/>
                  </a:cubicBezTo>
                  <a:cubicBezTo>
                    <a:pt x="15913" y="585"/>
                    <a:pt x="15195" y="473"/>
                    <a:pt x="14730" y="290"/>
                  </a:cubicBezTo>
                  <a:cubicBezTo>
                    <a:pt x="14717" y="290"/>
                    <a:pt x="14705" y="290"/>
                    <a:pt x="14692" y="290"/>
                  </a:cubicBezTo>
                  <a:cubicBezTo>
                    <a:pt x="14211" y="290"/>
                    <a:pt x="13670" y="68"/>
                    <a:pt x="13227" y="68"/>
                  </a:cubicBezTo>
                  <a:cubicBezTo>
                    <a:pt x="13172" y="68"/>
                    <a:pt x="13120" y="71"/>
                    <a:pt x="13069" y="79"/>
                  </a:cubicBezTo>
                  <a:cubicBezTo>
                    <a:pt x="13019" y="20"/>
                    <a:pt x="12986" y="0"/>
                    <a:pt x="12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8"/>
          <p:cNvSpPr txBox="1"/>
          <p:nvPr>
            <p:ph type="title"/>
          </p:nvPr>
        </p:nvSpPr>
        <p:spPr>
          <a:xfrm>
            <a:off x="1525950" y="2057000"/>
            <a:ext cx="6092100" cy="27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b="0" sz="7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-587963" y="-106169"/>
            <a:ext cx="9873497" cy="7634446"/>
            <a:chOff x="-587963" y="-79629"/>
            <a:chExt cx="9873497" cy="5725978"/>
          </a:xfrm>
        </p:grpSpPr>
        <p:sp>
          <p:nvSpPr>
            <p:cNvPr id="129" name="Google Shape;129;p9"/>
            <p:cNvSpPr/>
            <p:nvPr/>
          </p:nvSpPr>
          <p:spPr>
            <a:xfrm flipH="1">
              <a:off x="2872975" y="-79629"/>
              <a:ext cx="6412559" cy="5302758"/>
            </a:xfrm>
            <a:custGeom>
              <a:rect b="b" l="l" r="r" t="t"/>
              <a:pathLst>
                <a:path extrusionOk="0" h="34713" w="41978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5400000">
              <a:off x="533355" y="2987181"/>
              <a:ext cx="1537850" cy="3780486"/>
            </a:xfrm>
            <a:custGeom>
              <a:rect b="b" l="l" r="r" t="t"/>
              <a:pathLst>
                <a:path extrusionOk="0" h="30296" w="12324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579749" y="4401216"/>
              <a:ext cx="5024349" cy="812619"/>
            </a:xfrm>
            <a:custGeom>
              <a:rect b="b" l="l" r="r" t="t"/>
              <a:pathLst>
                <a:path extrusionOk="0" h="6102" w="37726">
                  <a:moveTo>
                    <a:pt x="804" y="183"/>
                  </a:moveTo>
                  <a:cubicBezTo>
                    <a:pt x="818" y="465"/>
                    <a:pt x="846" y="747"/>
                    <a:pt x="860" y="1028"/>
                  </a:cubicBezTo>
                  <a:lnTo>
                    <a:pt x="226" y="1014"/>
                  </a:lnTo>
                  <a:cubicBezTo>
                    <a:pt x="240" y="648"/>
                    <a:pt x="466" y="324"/>
                    <a:pt x="804" y="183"/>
                  </a:cubicBezTo>
                  <a:close/>
                  <a:moveTo>
                    <a:pt x="832" y="0"/>
                  </a:moveTo>
                  <a:cubicBezTo>
                    <a:pt x="339" y="141"/>
                    <a:pt x="1" y="606"/>
                    <a:pt x="15" y="1113"/>
                  </a:cubicBezTo>
                  <a:cubicBezTo>
                    <a:pt x="15" y="1169"/>
                    <a:pt x="57" y="1211"/>
                    <a:pt x="114" y="1211"/>
                  </a:cubicBezTo>
                  <a:cubicBezTo>
                    <a:pt x="367" y="1225"/>
                    <a:pt x="621" y="1239"/>
                    <a:pt x="860" y="1239"/>
                  </a:cubicBezTo>
                  <a:cubicBezTo>
                    <a:pt x="944" y="2845"/>
                    <a:pt x="902" y="4436"/>
                    <a:pt x="733" y="6027"/>
                  </a:cubicBezTo>
                  <a:cubicBezTo>
                    <a:pt x="726" y="6077"/>
                    <a:pt x="765" y="6101"/>
                    <a:pt x="807" y="6101"/>
                  </a:cubicBezTo>
                  <a:cubicBezTo>
                    <a:pt x="849" y="6101"/>
                    <a:pt x="895" y="6077"/>
                    <a:pt x="902" y="6027"/>
                  </a:cubicBezTo>
                  <a:cubicBezTo>
                    <a:pt x="1057" y="4436"/>
                    <a:pt x="1085" y="2845"/>
                    <a:pt x="1001" y="1254"/>
                  </a:cubicBezTo>
                  <a:lnTo>
                    <a:pt x="1001" y="1254"/>
                  </a:lnTo>
                  <a:cubicBezTo>
                    <a:pt x="3155" y="1338"/>
                    <a:pt x="5310" y="1380"/>
                    <a:pt x="7464" y="1422"/>
                  </a:cubicBezTo>
                  <a:cubicBezTo>
                    <a:pt x="9915" y="1479"/>
                    <a:pt x="12351" y="1521"/>
                    <a:pt x="14801" y="1563"/>
                  </a:cubicBezTo>
                  <a:cubicBezTo>
                    <a:pt x="19673" y="1634"/>
                    <a:pt x="24531" y="1676"/>
                    <a:pt x="29404" y="1676"/>
                  </a:cubicBezTo>
                  <a:cubicBezTo>
                    <a:pt x="32150" y="1676"/>
                    <a:pt x="34895" y="1676"/>
                    <a:pt x="37641" y="1648"/>
                  </a:cubicBezTo>
                  <a:cubicBezTo>
                    <a:pt x="37726" y="1648"/>
                    <a:pt x="37726" y="1521"/>
                    <a:pt x="37641" y="1521"/>
                  </a:cubicBezTo>
                  <a:cubicBezTo>
                    <a:pt x="35910" y="1531"/>
                    <a:pt x="34178" y="1536"/>
                    <a:pt x="32444" y="1536"/>
                  </a:cubicBezTo>
                  <a:cubicBezTo>
                    <a:pt x="29285" y="1536"/>
                    <a:pt x="26124" y="1520"/>
                    <a:pt x="22968" y="1493"/>
                  </a:cubicBezTo>
                  <a:cubicBezTo>
                    <a:pt x="18096" y="1437"/>
                    <a:pt x="13224" y="1352"/>
                    <a:pt x="8351" y="1239"/>
                  </a:cubicBezTo>
                  <a:cubicBezTo>
                    <a:pt x="5901" y="1169"/>
                    <a:pt x="3451" y="1085"/>
                    <a:pt x="987" y="1028"/>
                  </a:cubicBezTo>
                  <a:cubicBezTo>
                    <a:pt x="973" y="718"/>
                    <a:pt x="959" y="395"/>
                    <a:pt x="930" y="85"/>
                  </a:cubicBezTo>
                  <a:cubicBezTo>
                    <a:pt x="930" y="28"/>
                    <a:pt x="888" y="0"/>
                    <a:pt x="832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" name="Google Shape;132;p9"/>
            <p:cNvGrpSpPr/>
            <p:nvPr/>
          </p:nvGrpSpPr>
          <p:grpSpPr>
            <a:xfrm>
              <a:off x="6386469" y="304799"/>
              <a:ext cx="2452737" cy="881300"/>
              <a:chOff x="6467194" y="257549"/>
              <a:chExt cx="2452737" cy="881300"/>
            </a:xfrm>
          </p:grpSpPr>
          <p:sp>
            <p:nvSpPr>
              <p:cNvPr id="133" name="Google Shape;133;p9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rect b="b" l="l" r="r" t="t"/>
                <a:pathLst>
                  <a:path extrusionOk="0" h="23794" w="15046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rect b="b" l="l" r="r" t="t"/>
                <a:pathLst>
                  <a:path extrusionOk="0" h="20584" w="15333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rect b="b" l="l" r="r" t="t"/>
                <a:pathLst>
                  <a:path extrusionOk="0" h="14416" w="8014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rect b="b" l="l" r="r" t="t"/>
                <a:pathLst>
                  <a:path extrusionOk="0" h="9263" w="5147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rect b="b" l="l" r="r" t="t"/>
                <a:pathLst>
                  <a:path extrusionOk="0" h="12273" w="6836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rect b="b" l="l" r="r" t="t"/>
                <a:pathLst>
                  <a:path extrusionOk="0" h="9592" w="5304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>
                <a:off x="8810470" y="941256"/>
                <a:ext cx="109461" cy="197594"/>
              </a:xfrm>
              <a:custGeom>
                <a:rect b="b" l="l" r="r" t="t"/>
                <a:pathLst>
                  <a:path extrusionOk="0" h="11488" w="6364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rect b="b" l="l" r="r" t="t"/>
                <a:pathLst>
                  <a:path extrusionOk="0" h="16956" w="6796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9"/>
          <p:cNvSpPr txBox="1"/>
          <p:nvPr>
            <p:ph idx="1" type="subTitle"/>
          </p:nvPr>
        </p:nvSpPr>
        <p:spPr>
          <a:xfrm flipH="1">
            <a:off x="828296" y="2734934"/>
            <a:ext cx="3633300" cy="21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42" name="Google Shape;142;p9"/>
          <p:cNvSpPr txBox="1"/>
          <p:nvPr>
            <p:ph type="title"/>
          </p:nvPr>
        </p:nvSpPr>
        <p:spPr>
          <a:xfrm flipH="1">
            <a:off x="828185" y="2033367"/>
            <a:ext cx="36333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4572000" y="516800"/>
            <a:ext cx="3849600" cy="222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ius Unicase"/>
              <a:buNone/>
              <a:defRPr b="1" sz="32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20000" y="1734467"/>
            <a:ext cx="7704000" cy="4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 txBox="1"/>
          <p:nvPr>
            <p:ph idx="1" type="subTitle"/>
          </p:nvPr>
        </p:nvSpPr>
        <p:spPr>
          <a:xfrm>
            <a:off x="258791" y="3899140"/>
            <a:ext cx="8660921" cy="244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/>
              <a:t>Chemistry – mole calculations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Lesson to teach pupils (i) Relative formula mass (ii) Avogadro’s number (iii) mole calculations of masses via: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Both"/>
            </a:pPr>
            <a:r>
              <a:rPr lang="en-GB"/>
              <a:t>Teacher led explanation of concepts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Both"/>
            </a:pPr>
            <a:r>
              <a:rPr lang="en-GB"/>
              <a:t>Teacher led worked examples of calculations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Both"/>
            </a:pPr>
            <a:r>
              <a:rPr lang="en-GB"/>
              <a:t>Pupil exercises (mini whiteboard use encouraged)</a:t>
            </a:r>
            <a:endParaRPr/>
          </a:p>
        </p:txBody>
      </p:sp>
      <p:pic>
        <p:nvPicPr>
          <p:cNvPr descr="Image result for calculator" id="469" name="Google Shape;4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91" y="1564346"/>
            <a:ext cx="3350278" cy="209854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2"/>
          <p:cNvSpPr txBox="1"/>
          <p:nvPr/>
        </p:nvSpPr>
        <p:spPr>
          <a:xfrm>
            <a:off x="258791" y="425003"/>
            <a:ext cx="8660921" cy="9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GB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Chemistry Calculations - Moles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is figure contains eight different substances displayed on white circles. The amount of each substance is visibly different." id="471" name="Google Shape;47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9432" y="1564346"/>
            <a:ext cx="3350280" cy="2098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medeo avogadro" id="472" name="Google Shape;47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6878" y="1564346"/>
            <a:ext cx="1684745" cy="210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big is a mole?</a:t>
            </a:r>
            <a:endParaRPr/>
          </a:p>
        </p:txBody>
      </p:sp>
      <p:sp>
        <p:nvSpPr>
          <p:cNvPr id="547" name="Google Shape;547;p4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A mole of sand grains would cover the United States in approximately one centimetre of sand.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A human body contains roughly one hundred trillion cells; there are roughly six billion people on Earth; so the total number of human cells on the planet is very close to one mole.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 If you had exactly one mole of sheets of paper, you could make one million equal stacks from sea level on the earth that would pass the sun.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/>
              <a:t>If you had a mole of pennies, you could give out enough money to everyone in the world so that they could spend a million dollars every hour, day and night, for the rest of their lives.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48" name="Google Shape;548;p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Classroom Chemist 2018 - present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Avogadro’s Constant</a:t>
            </a:r>
            <a:endParaRPr/>
          </a:p>
        </p:txBody>
      </p:sp>
      <p:sp>
        <p:nvSpPr>
          <p:cNvPr id="554" name="Google Shape;554;p4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This number, 6.02 X 10</a:t>
            </a:r>
            <a:r>
              <a:rPr baseline="30000" lang="en-GB" sz="2600"/>
              <a:t>23</a:t>
            </a:r>
            <a:r>
              <a:rPr lang="en-GB" sz="2600"/>
              <a:t>, is known as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GB" sz="2600"/>
              <a:t>    Avogadro’s Constant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If you have 6.02 X 10</a:t>
            </a:r>
            <a:r>
              <a:rPr baseline="30000" lang="en-GB" sz="2600"/>
              <a:t>23 </a:t>
            </a:r>
            <a:r>
              <a:rPr lang="en-GB" sz="2600"/>
              <a:t>of anything you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   have 1 mole of it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1 mole of H</a:t>
            </a:r>
            <a:r>
              <a:rPr baseline="-25000" lang="en-GB" sz="2600"/>
              <a:t>2</a:t>
            </a:r>
            <a:r>
              <a:rPr lang="en-GB" sz="2600"/>
              <a:t>O is 6.02 X 10</a:t>
            </a:r>
            <a:r>
              <a:rPr baseline="30000" lang="en-GB" sz="2600"/>
              <a:t>23</a:t>
            </a:r>
            <a:r>
              <a:rPr lang="en-GB" sz="2600"/>
              <a:t> water molecule.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1 mole of O</a:t>
            </a:r>
            <a:r>
              <a:rPr baseline="-25000" lang="en-GB" sz="2600"/>
              <a:t>2 </a:t>
            </a:r>
            <a:r>
              <a:rPr lang="en-GB" sz="2600"/>
              <a:t> is 6.02 X 10</a:t>
            </a:r>
            <a:r>
              <a:rPr baseline="30000" lang="en-GB" sz="2600"/>
              <a:t>23</a:t>
            </a:r>
            <a:r>
              <a:rPr lang="en-GB" sz="2600"/>
              <a:t>  oxygen molecules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1 mole of apples is 6.02 X 10</a:t>
            </a:r>
            <a:r>
              <a:rPr baseline="30000" lang="en-GB" sz="2600"/>
              <a:t>23</a:t>
            </a:r>
            <a:r>
              <a:rPr lang="en-GB" sz="2600"/>
              <a:t> apples</a:t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mage result for amedeo avogadro" id="555" name="Google Shape;5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7723" y="1983806"/>
            <a:ext cx="1428534" cy="178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Mole</a:t>
            </a:r>
            <a:endParaRPr/>
          </a:p>
        </p:txBody>
      </p:sp>
      <p:sp>
        <p:nvSpPr>
          <p:cNvPr id="561" name="Google Shape;561;p4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The mass of 6.02 X 10</a:t>
            </a:r>
            <a:r>
              <a:rPr baseline="30000" lang="en-GB" sz="2600"/>
              <a:t>23</a:t>
            </a:r>
            <a:r>
              <a:rPr baseline="-25000" lang="en-GB" sz="2600"/>
              <a:t> </a:t>
            </a:r>
            <a:r>
              <a:rPr lang="en-GB" sz="2600"/>
              <a:t>molecules of water is </a:t>
            </a:r>
            <a:r>
              <a:rPr b="1" lang="en-GB" sz="2600">
                <a:solidFill>
                  <a:srgbClr val="CC0000"/>
                </a:solidFill>
              </a:rPr>
              <a:t>18g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What is the relative formula mass of water?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b="1" lang="en-GB" sz="2600">
                <a:solidFill>
                  <a:srgbClr val="FF0000"/>
                </a:solidFill>
              </a:rPr>
              <a:t>18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b="1" sz="26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What is the relationship between the M</a:t>
            </a:r>
            <a:r>
              <a:rPr baseline="-25000" lang="en-GB" sz="2600"/>
              <a:t>r</a:t>
            </a:r>
            <a:r>
              <a:rPr lang="en-GB" sz="26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    and 1 mole of a chemical?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1 mole of a chemical is equal to </a:t>
            </a:r>
            <a:r>
              <a:rPr b="1" lang="en-GB" sz="2600">
                <a:solidFill>
                  <a:srgbClr val="CC0000"/>
                </a:solidFill>
              </a:rPr>
              <a:t>the Relative Formula Mass in grams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2" name="Google Shape;562;p43"/>
          <p:cNvPicPr preferRelativeResize="0"/>
          <p:nvPr/>
        </p:nvPicPr>
        <p:blipFill rotWithShape="1">
          <a:blip r:embed="rId3">
            <a:alphaModFix/>
          </a:blip>
          <a:srcRect b="6737" l="41835" r="33669" t="1764"/>
          <a:stretch/>
        </p:blipFill>
        <p:spPr>
          <a:xfrm>
            <a:off x="7789258" y="3752873"/>
            <a:ext cx="1275125" cy="2679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Classroom Chemist 2018 - present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Mole</a:t>
            </a:r>
            <a:endParaRPr/>
          </a:p>
        </p:txBody>
      </p:sp>
      <p:sp>
        <p:nvSpPr>
          <p:cNvPr id="569" name="Google Shape;569;p4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n-GB" sz="2550"/>
              <a:t>Each of the following contain 1 mole of atoms, </a:t>
            </a:r>
            <a:r>
              <a:rPr lang="en-GB" sz="2400"/>
              <a:t>6.02 X 10</a:t>
            </a:r>
            <a:r>
              <a:rPr baseline="30000" lang="en-GB" sz="2400"/>
              <a:t>23</a:t>
            </a:r>
            <a:r>
              <a:rPr baseline="-25000" lang="en-GB" sz="2400"/>
              <a:t> </a:t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</p:txBody>
      </p:sp>
      <p:pic>
        <p:nvPicPr>
          <p:cNvPr descr="This figure contains eight different substances displayed on white circles. The amount of each substance is visibly different." id="570" name="Google Shape;57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885" y="2373718"/>
            <a:ext cx="7052230" cy="42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Classroom Chemist 2018 - present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Mole</a:t>
            </a:r>
            <a:endParaRPr/>
          </a:p>
        </p:txBody>
      </p:sp>
      <p:sp>
        <p:nvSpPr>
          <p:cNvPr id="577" name="Google Shape;577;p4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I have 40g of NaOH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The Relative Formula Mass (M</a:t>
            </a:r>
            <a:r>
              <a:rPr baseline="-25000" lang="en-GB" sz="2600"/>
              <a:t>r</a:t>
            </a:r>
            <a:r>
              <a:rPr lang="en-GB" sz="2600"/>
              <a:t>) is = 40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Therefore I have 1 mole NaOH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M</a:t>
            </a:r>
            <a:r>
              <a:rPr baseline="-25000" lang="en-GB" sz="2600"/>
              <a:t>r</a:t>
            </a:r>
            <a:r>
              <a:rPr lang="en-GB" sz="2600"/>
              <a:t> 		= 40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1 mole 	= 40g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0.5 moles 	= 20g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0.25 moles = 10g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Part 3: Mole Calculations</a:t>
            </a:r>
            <a:endParaRPr/>
          </a:p>
        </p:txBody>
      </p:sp>
      <p:sp>
        <p:nvSpPr>
          <p:cNvPr id="583" name="Google Shape;583;p4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We can use moles, </a:t>
            </a:r>
            <a:r>
              <a:rPr b="1" lang="en-GB" sz="2600">
                <a:solidFill>
                  <a:srgbClr val="FF0000"/>
                </a:solidFill>
              </a:rPr>
              <a:t>n</a:t>
            </a:r>
            <a:r>
              <a:rPr lang="en-GB" sz="2600"/>
              <a:t>, and M</a:t>
            </a:r>
            <a:r>
              <a:rPr baseline="-25000" lang="en-GB" sz="2600"/>
              <a:t>r </a:t>
            </a:r>
            <a:r>
              <a:rPr lang="en-GB" sz="2600"/>
              <a:t>to work out mass of chemicals needed/used in an experiment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5685319" y="3354963"/>
            <a:ext cx="183896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= n X M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   = m/ M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m/n </a:t>
            </a:r>
            <a:endParaRPr/>
          </a:p>
        </p:txBody>
      </p:sp>
      <p:grpSp>
        <p:nvGrpSpPr>
          <p:cNvPr id="585" name="Google Shape;585;p46"/>
          <p:cNvGrpSpPr/>
          <p:nvPr/>
        </p:nvGrpSpPr>
        <p:grpSpPr>
          <a:xfrm>
            <a:off x="923556" y="2672706"/>
            <a:ext cx="3590925" cy="3119124"/>
            <a:chOff x="923556" y="2672706"/>
            <a:chExt cx="3590925" cy="3119124"/>
          </a:xfrm>
        </p:grpSpPr>
        <p:pic>
          <p:nvPicPr>
            <p:cNvPr id="586" name="Google Shape;586;p46"/>
            <p:cNvPicPr preferRelativeResize="0"/>
            <p:nvPr/>
          </p:nvPicPr>
          <p:blipFill rotWithShape="1">
            <a:blip r:embed="rId3">
              <a:alphaModFix/>
            </a:blip>
            <a:srcRect b="31912" l="14689" r="45098" t="21517"/>
            <a:stretch/>
          </p:blipFill>
          <p:spPr>
            <a:xfrm>
              <a:off x="923556" y="2672706"/>
              <a:ext cx="3590925" cy="3119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46"/>
            <p:cNvSpPr txBox="1"/>
            <p:nvPr/>
          </p:nvSpPr>
          <p:spPr>
            <a:xfrm>
              <a:off x="3538848" y="4322618"/>
              <a:ext cx="287258" cy="44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Mole Calculations</a:t>
            </a:r>
            <a:endParaRPr/>
          </a:p>
        </p:txBody>
      </p:sp>
      <p:sp>
        <p:nvSpPr>
          <p:cNvPr id="593" name="Google Shape;593;p4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If I have 9g of water, how many moles do I have?</a:t>
            </a:r>
            <a:endParaRPr sz="2600"/>
          </a:p>
        </p:txBody>
      </p:sp>
      <p:sp>
        <p:nvSpPr>
          <p:cNvPr id="594" name="Google Shape;594;p47"/>
          <p:cNvSpPr txBox="1"/>
          <p:nvPr/>
        </p:nvSpPr>
        <p:spPr>
          <a:xfrm>
            <a:off x="5401071" y="3785992"/>
            <a:ext cx="292432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mass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0.25 moles N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595" name="Google Shape;595;p47"/>
          <p:cNvSpPr txBox="1"/>
          <p:nvPr/>
        </p:nvSpPr>
        <p:spPr>
          <a:xfrm>
            <a:off x="5401071" y="4678544"/>
            <a:ext cx="203773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n X </a:t>
            </a: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0.25 X 28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7g</a:t>
            </a:r>
            <a:endParaRPr/>
          </a:p>
        </p:txBody>
      </p:sp>
      <p:sp>
        <p:nvSpPr>
          <p:cNvPr id="596" name="Google Shape;596;p47"/>
          <p:cNvSpPr txBox="1"/>
          <p:nvPr/>
        </p:nvSpPr>
        <p:spPr>
          <a:xfrm>
            <a:off x="5401071" y="2358394"/>
            <a:ext cx="152958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m/M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9g/18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0.5</a:t>
            </a:r>
            <a:endParaRPr/>
          </a:p>
        </p:txBody>
      </p:sp>
      <p:grpSp>
        <p:nvGrpSpPr>
          <p:cNvPr id="597" name="Google Shape;597;p47"/>
          <p:cNvGrpSpPr/>
          <p:nvPr/>
        </p:nvGrpSpPr>
        <p:grpSpPr>
          <a:xfrm>
            <a:off x="923556" y="2672706"/>
            <a:ext cx="3590925" cy="3119124"/>
            <a:chOff x="923556" y="2672706"/>
            <a:chExt cx="3590925" cy="3119124"/>
          </a:xfrm>
        </p:grpSpPr>
        <p:pic>
          <p:nvPicPr>
            <p:cNvPr id="598" name="Google Shape;598;p47"/>
            <p:cNvPicPr preferRelativeResize="0"/>
            <p:nvPr/>
          </p:nvPicPr>
          <p:blipFill rotWithShape="1">
            <a:blip r:embed="rId3">
              <a:alphaModFix/>
            </a:blip>
            <a:srcRect b="31912" l="14689" r="45098" t="21517"/>
            <a:stretch/>
          </p:blipFill>
          <p:spPr>
            <a:xfrm>
              <a:off x="923556" y="2672706"/>
              <a:ext cx="3590925" cy="3119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47"/>
            <p:cNvSpPr txBox="1"/>
            <p:nvPr/>
          </p:nvSpPr>
          <p:spPr>
            <a:xfrm>
              <a:off x="3538848" y="4322618"/>
              <a:ext cx="287258" cy="446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Mole Calculations</a:t>
            </a:r>
            <a:endParaRPr/>
          </a:p>
        </p:txBody>
      </p:sp>
      <p:sp>
        <p:nvSpPr>
          <p:cNvPr id="605" name="Google Shape;605;p4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i="1" lang="en-GB" sz="2550"/>
              <a:t>Complete these on your whiteboards (show your working)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i="1" sz="255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n-GB" sz="2550"/>
              <a:t>1. If I have 36g water how many moles do I have?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n-GB" sz="2550"/>
              <a:t>2. If I have 5g NaOH how many moles do I have?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n-GB" sz="2550"/>
              <a:t>3. What is the mass of 0.5 moles O</a:t>
            </a:r>
            <a:r>
              <a:rPr baseline="-25000" lang="en-GB" sz="2550"/>
              <a:t>2</a:t>
            </a:r>
            <a:r>
              <a:rPr lang="en-GB" sz="2550"/>
              <a:t>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n-GB" sz="2550"/>
              <a:t>4. What is the mass of 0.3 moles ZnCO</a:t>
            </a:r>
            <a:r>
              <a:rPr baseline="-25000" lang="en-GB" sz="2550"/>
              <a:t>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t/>
            </a:r>
            <a:endParaRPr sz="2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/>
          <p:nvPr>
            <p:ph idx="1" type="subTitle"/>
          </p:nvPr>
        </p:nvSpPr>
        <p:spPr>
          <a:xfrm>
            <a:off x="258791" y="4013911"/>
            <a:ext cx="8660921" cy="2419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/>
              <a:t>Learning Intentions: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GB"/>
              <a:t>Explain what is meant by and be able to calculate the relative formula mass of compounds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GB"/>
              <a:t>Be able to explain what is meant by a</a:t>
            </a:r>
            <a:r>
              <a:rPr b="1" i="1" lang="en-GB"/>
              <a:t> mole </a:t>
            </a:r>
            <a:r>
              <a:rPr lang="en-GB"/>
              <a:t>in terms of Avogadro’s number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GB"/>
              <a:t>Be able to calculate masses from moles and vice versa</a:t>
            </a:r>
            <a:endParaRPr/>
          </a:p>
        </p:txBody>
      </p:sp>
      <p:sp>
        <p:nvSpPr>
          <p:cNvPr id="478" name="Google Shape;478;p33"/>
          <p:cNvSpPr txBox="1"/>
          <p:nvPr/>
        </p:nvSpPr>
        <p:spPr>
          <a:xfrm>
            <a:off x="258791" y="425003"/>
            <a:ext cx="8660921" cy="9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GB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Chemistry Calculations - Moles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alculator" id="479" name="Google Shape;4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91" y="1564346"/>
            <a:ext cx="3350278" cy="2098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figure contains eight different substances displayed on white circles. The amount of each substance is visibly different." id="480" name="Google Shape;48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9432" y="1564346"/>
            <a:ext cx="3350280" cy="2098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medeo avogadro" id="481" name="Google Shape;48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6878" y="1564346"/>
            <a:ext cx="1684745" cy="210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Part 1: Relative Formula Mass (M</a:t>
            </a:r>
            <a:r>
              <a:rPr baseline="-25000" lang="en-GB"/>
              <a:t>r</a:t>
            </a:r>
            <a:r>
              <a:rPr lang="en-GB"/>
              <a:t>)</a:t>
            </a:r>
            <a:endParaRPr/>
          </a:p>
        </p:txBody>
      </p:sp>
      <p:sp>
        <p:nvSpPr>
          <p:cNvPr id="487" name="Google Shape;487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Each element has a </a:t>
            </a:r>
            <a:r>
              <a:rPr b="1" lang="en-GB" sz="2600">
                <a:solidFill>
                  <a:srgbClr val="CC0000"/>
                </a:solidFill>
              </a:rPr>
              <a:t>Relative Atomic Mass (A</a:t>
            </a:r>
            <a:r>
              <a:rPr b="1" baseline="-25000" lang="en-GB" sz="2600">
                <a:solidFill>
                  <a:srgbClr val="CC0000"/>
                </a:solidFill>
              </a:rPr>
              <a:t>r</a:t>
            </a:r>
            <a:r>
              <a:rPr b="1" lang="en-GB" sz="2600">
                <a:solidFill>
                  <a:srgbClr val="CC0000"/>
                </a:solidFill>
              </a:rPr>
              <a:t>).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This shows an element’s mass compared to others.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i="1" lang="en-GB" sz="2600"/>
              <a:t>Use the periodic table to complete the table</a:t>
            </a:r>
            <a:endParaRPr/>
          </a:p>
        </p:txBody>
      </p:sp>
      <p:graphicFrame>
        <p:nvGraphicFramePr>
          <p:cNvPr id="488" name="Google Shape;488;p34"/>
          <p:cNvGraphicFramePr/>
          <p:nvPr/>
        </p:nvGraphicFramePr>
        <p:xfrm>
          <a:off x="2360763" y="34899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{B4627ED3-8CE5-471F-8260-BB3C3741B824}</a:tableStyleId>
              </a:tblPr>
              <a:tblGrid>
                <a:gridCol w="1343575"/>
                <a:gridCol w="3078900"/>
              </a:tblGrid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 u="none" cap="none" strike="noStrike"/>
                        <a:t>Element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 u="none" cap="none" strike="noStrike"/>
                        <a:t>Relative Atomic Mass</a:t>
                      </a:r>
                      <a:endParaRPr/>
                    </a:p>
                  </a:txBody>
                  <a:tcPr marT="45725" marB="45725" marR="91425" marL="91425"/>
                </a:tc>
              </a:tr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none" cap="none" strike="noStrike"/>
                        <a:t>Ca</a:t>
                      </a:r>
                      <a:endParaRPr sz="2500" u="none" cap="none" strike="noStrike"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45725" marB="45725" marR="91425" marL="91425"/>
                </a:tc>
              </a:tr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Cl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45725" marB="45725" marR="91425" marL="91425"/>
                </a:tc>
              </a:tr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S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45725" marB="45725" marR="91425" marL="91425"/>
                </a:tc>
              </a:tr>
              <a:tr h="47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Ar</a:t>
                      </a:r>
                      <a:endParaRPr/>
                    </a:p>
                  </a:txBody>
                  <a:tcPr marT="45725" marB="457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45725" marB="457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Relative Formula Mass (M</a:t>
            </a:r>
            <a:r>
              <a:rPr baseline="-25000" lang="en-GB"/>
              <a:t>r</a:t>
            </a:r>
            <a:r>
              <a:rPr lang="en-GB"/>
              <a:t>)</a:t>
            </a:r>
            <a:endParaRPr/>
          </a:p>
        </p:txBody>
      </p:sp>
      <p:sp>
        <p:nvSpPr>
          <p:cNvPr id="494" name="Google Shape;494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If we add up all the A</a:t>
            </a:r>
            <a:r>
              <a:rPr baseline="-25000" lang="en-GB" sz="2600"/>
              <a:t>r</a:t>
            </a:r>
            <a:r>
              <a:rPr lang="en-GB" sz="2600"/>
              <a:t> numbers present in a chemical we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get the </a:t>
            </a:r>
            <a:r>
              <a:rPr b="1" lang="en-GB" sz="2600">
                <a:solidFill>
                  <a:srgbClr val="CC0000"/>
                </a:solidFill>
              </a:rPr>
              <a:t>Relative Formula Mass (M</a:t>
            </a:r>
            <a:r>
              <a:rPr b="1" baseline="-25000" lang="en-GB" sz="2600">
                <a:solidFill>
                  <a:srgbClr val="CC0000"/>
                </a:solidFill>
              </a:rPr>
              <a:t>r</a:t>
            </a:r>
            <a:r>
              <a:rPr b="1" lang="en-GB" sz="2600">
                <a:solidFill>
                  <a:srgbClr val="CC0000"/>
                </a:solidFill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611397" y="3312393"/>
            <a:ext cx="164877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=</a:t>
            </a:r>
            <a:endParaRPr sz="26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1879647" y="4385633"/>
            <a:ext cx="457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 (2 X </a:t>
            </a:r>
            <a:r>
              <a:rPr b="0" lang="en-GB" sz="26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lang="en-GB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+ (1 X </a:t>
            </a:r>
            <a:r>
              <a:rPr b="0" lang="en-GB" sz="26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16)</a:t>
            </a: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879647" y="3704377"/>
            <a:ext cx="38025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</a:t>
            </a:r>
            <a:r>
              <a:rPr b="0" lang="en-GB" sz="26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Hydrogen</a:t>
            </a:r>
            <a:r>
              <a:rPr b="0" lang="en-GB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+ 1 X </a:t>
            </a:r>
            <a:r>
              <a:rPr b="0" lang="en-GB" sz="26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endParaRPr/>
          </a:p>
        </p:txBody>
      </p:sp>
      <p:sp>
        <p:nvSpPr>
          <p:cNvPr id="498" name="Google Shape;498;p35"/>
          <p:cNvSpPr txBox="1"/>
          <p:nvPr/>
        </p:nvSpPr>
        <p:spPr>
          <a:xfrm>
            <a:off x="6676070" y="4051415"/>
            <a:ext cx="177484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baseline="-25000" lang="en-GB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0" lang="en-GB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  <a:endParaRPr/>
          </a:p>
        </p:txBody>
      </p:sp>
      <p:cxnSp>
        <p:nvCxnSpPr>
          <p:cNvPr id="499" name="Google Shape;499;p35"/>
          <p:cNvCxnSpPr/>
          <p:nvPr/>
        </p:nvCxnSpPr>
        <p:spPr>
          <a:xfrm flipH="1">
            <a:off x="3254074" y="4190688"/>
            <a:ext cx="3357562" cy="28892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0" name="Google Shape;500;p35"/>
          <p:cNvCxnSpPr/>
          <p:nvPr/>
        </p:nvCxnSpPr>
        <p:spPr>
          <a:xfrm flipH="1">
            <a:off x="5130140" y="4500342"/>
            <a:ext cx="1549833" cy="11420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1" name="Google Shape;501;p35"/>
          <p:cNvSpPr/>
          <p:nvPr/>
        </p:nvSpPr>
        <p:spPr>
          <a:xfrm>
            <a:off x="1879647" y="5111121"/>
            <a:ext cx="468666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 a relative formula mass of  18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Relative Formula Mass (M</a:t>
            </a:r>
            <a:r>
              <a:rPr baseline="-25000" lang="en-GB"/>
              <a:t>r</a:t>
            </a:r>
            <a:r>
              <a:rPr lang="en-GB"/>
              <a:t>)</a:t>
            </a:r>
            <a:endParaRPr/>
          </a:p>
        </p:txBody>
      </p:sp>
      <p:sp>
        <p:nvSpPr>
          <p:cNvPr id="507" name="Google Shape;507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/>
              <a:t>Example 2</a:t>
            </a:r>
            <a:r>
              <a:rPr lang="en-GB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NaOH =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08" name="Google Shape;508;p36"/>
          <p:cNvSpPr txBox="1"/>
          <p:nvPr/>
        </p:nvSpPr>
        <p:spPr>
          <a:xfrm>
            <a:off x="1031081" y="2790031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1555464" y="2925702"/>
            <a:ext cx="668655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(1 X </a:t>
            </a:r>
            <a:r>
              <a:rPr lang="en-GB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23)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+ (1 X 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16)       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(1 X 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/>
          </a:p>
        </p:txBody>
      </p:sp>
      <p:sp>
        <p:nvSpPr>
          <p:cNvPr id="510" name="Google Shape;510;p36"/>
          <p:cNvSpPr/>
          <p:nvPr/>
        </p:nvSpPr>
        <p:spPr>
          <a:xfrm>
            <a:off x="2010836" y="2270737"/>
            <a:ext cx="552138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sodium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+ 1 X 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oxygen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</a:t>
            </a:r>
            <a:r>
              <a:rPr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hydrogen</a:t>
            </a:r>
            <a:endParaRPr/>
          </a:p>
        </p:txBody>
      </p:sp>
      <p:sp>
        <p:nvSpPr>
          <p:cNvPr id="511" name="Google Shape;511;p36"/>
          <p:cNvSpPr/>
          <p:nvPr/>
        </p:nvSpPr>
        <p:spPr>
          <a:xfrm>
            <a:off x="1555464" y="3650145"/>
            <a:ext cx="46613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 a relative formula mass of  40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Relative Formula Mass (M</a:t>
            </a:r>
            <a:r>
              <a:rPr baseline="-25000" lang="en-GB"/>
              <a:t>r</a:t>
            </a:r>
            <a:r>
              <a:rPr lang="en-GB"/>
              <a:t>)</a:t>
            </a:r>
            <a:endParaRPr/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On your mini whiteboards complete the Mr for the following chemicals </a:t>
            </a:r>
            <a:endParaRPr/>
          </a:p>
        </p:txBody>
      </p:sp>
      <p:graphicFrame>
        <p:nvGraphicFramePr>
          <p:cNvPr id="518" name="Google Shape;518;p37"/>
          <p:cNvGraphicFramePr/>
          <p:nvPr/>
        </p:nvGraphicFramePr>
        <p:xfrm>
          <a:off x="2495909" y="2739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{B4627ED3-8CE5-471F-8260-BB3C3741B824}</a:tableStyleId>
              </a:tblPr>
              <a:tblGrid>
                <a:gridCol w="3048000"/>
                <a:gridCol w="1104175"/>
              </a:tblGrid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/>
                        <a:t>Chemical</a:t>
                      </a:r>
                      <a:endParaRPr b="1"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/>
                        <a:t>M</a:t>
                      </a:r>
                      <a:r>
                        <a:rPr b="1" baseline="-25000" lang="en-GB" sz="2500"/>
                        <a:t>r</a:t>
                      </a:r>
                      <a:endParaRPr b="1" baseline="-25000"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HCl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O</a:t>
                      </a:r>
                      <a:r>
                        <a:rPr baseline="-25000" lang="en-GB" sz="2500"/>
                        <a:t>2</a:t>
                      </a:r>
                      <a:r>
                        <a:rPr lang="en-GB" sz="2500"/>
                        <a:t>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HNO</a:t>
                      </a:r>
                      <a:r>
                        <a:rPr baseline="-25000" lang="en-GB" sz="2500"/>
                        <a:t>3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</a:t>
                      </a:r>
                      <a:r>
                        <a:rPr baseline="-25000" lang="en-GB" sz="2500"/>
                        <a:t>2</a:t>
                      </a:r>
                      <a:r>
                        <a:rPr lang="en-GB" sz="2500"/>
                        <a:t>SO</a:t>
                      </a:r>
                      <a:r>
                        <a:rPr baseline="-25000" lang="en-GB" sz="2500"/>
                        <a:t>4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(NH</a:t>
                      </a:r>
                      <a:r>
                        <a:rPr baseline="-25000" lang="en-GB" sz="2500"/>
                        <a:t>4</a:t>
                      </a:r>
                      <a:r>
                        <a:rPr lang="en-GB" sz="2500"/>
                        <a:t>)</a:t>
                      </a:r>
                      <a:r>
                        <a:rPr baseline="-25000" lang="en-GB" sz="2500"/>
                        <a:t>3</a:t>
                      </a:r>
                      <a:r>
                        <a:rPr lang="en-GB" sz="2500"/>
                        <a:t>PO</a:t>
                      </a:r>
                      <a:r>
                        <a:rPr baseline="-25000" lang="en-GB" sz="2500"/>
                        <a:t>4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Relative Formula Mass (M</a:t>
            </a:r>
            <a:r>
              <a:rPr baseline="-25000" lang="en-GB"/>
              <a:t>r</a:t>
            </a:r>
            <a:r>
              <a:rPr lang="en-GB"/>
              <a:t>)</a:t>
            </a:r>
            <a:endParaRPr/>
          </a:p>
        </p:txBody>
      </p:sp>
      <p:sp>
        <p:nvSpPr>
          <p:cNvPr id="524" name="Google Shape;524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On your mini whiteboards complete the Mr for the following chemicals </a:t>
            </a:r>
            <a:endParaRPr/>
          </a:p>
        </p:txBody>
      </p:sp>
      <p:graphicFrame>
        <p:nvGraphicFramePr>
          <p:cNvPr id="525" name="Google Shape;525;p38"/>
          <p:cNvGraphicFramePr/>
          <p:nvPr/>
        </p:nvGraphicFramePr>
        <p:xfrm>
          <a:off x="2495909" y="2739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{B4627ED3-8CE5-471F-8260-BB3C3741B824}</a:tableStyleId>
              </a:tblPr>
              <a:tblGrid>
                <a:gridCol w="3048000"/>
                <a:gridCol w="1104175"/>
              </a:tblGrid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/>
                        <a:t>Chemical</a:t>
                      </a:r>
                      <a:endParaRPr b="1"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/>
                        <a:t>M</a:t>
                      </a:r>
                      <a:r>
                        <a:rPr b="1" baseline="-25000" lang="en-GB" sz="2500"/>
                        <a:t>r</a:t>
                      </a:r>
                      <a:endParaRPr b="1" baseline="-25000"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HCl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/>
                        <a:t>36.5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O</a:t>
                      </a:r>
                      <a:r>
                        <a:rPr baseline="-25000" lang="en-GB" sz="2500"/>
                        <a:t>2</a:t>
                      </a:r>
                      <a:r>
                        <a:rPr lang="en-GB" sz="2500"/>
                        <a:t>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32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HNO</a:t>
                      </a:r>
                      <a:r>
                        <a:rPr baseline="-25000" lang="en-GB" sz="2500"/>
                        <a:t>3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63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H</a:t>
                      </a:r>
                      <a:r>
                        <a:rPr baseline="-25000" lang="en-GB" sz="2500"/>
                        <a:t>2</a:t>
                      </a:r>
                      <a:r>
                        <a:rPr lang="en-GB" sz="2500"/>
                        <a:t>SO</a:t>
                      </a:r>
                      <a:r>
                        <a:rPr baseline="-25000" lang="en-GB" sz="2500"/>
                        <a:t>4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98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(NH</a:t>
                      </a:r>
                      <a:r>
                        <a:rPr baseline="-25000" lang="en-GB" sz="2500"/>
                        <a:t>4</a:t>
                      </a:r>
                      <a:r>
                        <a:rPr lang="en-GB" sz="2500"/>
                        <a:t>)</a:t>
                      </a:r>
                      <a:r>
                        <a:rPr baseline="-25000" lang="en-GB" sz="2500"/>
                        <a:t>3</a:t>
                      </a:r>
                      <a:r>
                        <a:rPr lang="en-GB" sz="2500"/>
                        <a:t>PO</a:t>
                      </a:r>
                      <a:r>
                        <a:rPr baseline="-25000" lang="en-GB" sz="2500"/>
                        <a:t>4 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/>
                        <a:t>149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(NH</a:t>
            </a:r>
            <a:r>
              <a:rPr baseline="-25000" lang="en-GB"/>
              <a:t>4</a:t>
            </a:r>
            <a:r>
              <a:rPr lang="en-GB"/>
              <a:t>)</a:t>
            </a:r>
            <a:r>
              <a:rPr baseline="-25000" lang="en-GB"/>
              <a:t>3</a:t>
            </a:r>
            <a:r>
              <a:rPr lang="en-GB"/>
              <a:t>PO</a:t>
            </a:r>
            <a:r>
              <a:rPr baseline="-25000" lang="en-GB"/>
              <a:t>4</a:t>
            </a:r>
            <a:endParaRPr/>
          </a:p>
        </p:txBody>
      </p:sp>
      <p:sp>
        <p:nvSpPr>
          <p:cNvPr id="531" name="Google Shape;531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/>
              <a:t>Sometimes it’s easier to split the chemical into 2 halves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sp>
        <p:nvSpPr>
          <p:cNvPr id="532" name="Google Shape;532;p39"/>
          <p:cNvSpPr txBox="1"/>
          <p:nvPr/>
        </p:nvSpPr>
        <p:spPr>
          <a:xfrm>
            <a:off x="5438178" y="2507682"/>
            <a:ext cx="1778051" cy="1852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PO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   = 31 X 1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  = 16 X 4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endParaRPr/>
          </a:p>
        </p:txBody>
      </p:sp>
      <p:sp>
        <p:nvSpPr>
          <p:cNvPr id="533" name="Google Shape;533;p39"/>
          <p:cNvSpPr txBox="1"/>
          <p:nvPr/>
        </p:nvSpPr>
        <p:spPr>
          <a:xfrm>
            <a:off x="1783480" y="5142541"/>
            <a:ext cx="557704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b="1"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relative formula mass of </a:t>
            </a:r>
            <a:r>
              <a:rPr b="1"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149</a:t>
            </a: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1155940" y="2507682"/>
            <a:ext cx="424973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(NH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       = 14 X 1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       = 1 X 4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= 18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(NH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-25000"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18 X 3 = </a:t>
            </a:r>
            <a:r>
              <a:rPr b="1" lang="en-GB" sz="2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Part 2: The Mole</a:t>
            </a:r>
            <a:endParaRPr/>
          </a:p>
        </p:txBody>
      </p:sp>
      <p:sp>
        <p:nvSpPr>
          <p:cNvPr id="540" name="Google Shape;540;p4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Char char="●"/>
            </a:pPr>
            <a:r>
              <a:rPr lang="en-GB" sz="2550"/>
              <a:t>The mole is a word that presents a number.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Char char="●"/>
            </a:pPr>
            <a:r>
              <a:rPr lang="en-GB" sz="2550"/>
              <a:t>We use it to tell us how many particles</a:t>
            </a:r>
            <a:r>
              <a:rPr b="1" lang="en-GB" sz="2550">
                <a:solidFill>
                  <a:srgbClr val="CC0000"/>
                </a:solidFill>
              </a:rPr>
              <a:t> </a:t>
            </a:r>
            <a:r>
              <a:rPr lang="en-GB" sz="2550"/>
              <a:t>there are in a substance.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Char char="●"/>
            </a:pPr>
            <a:r>
              <a:rPr lang="en-GB" sz="2550"/>
              <a:t>If you had 1 mole of apples you would have </a:t>
            </a:r>
            <a:r>
              <a:rPr b="1" lang="en-GB" sz="2550">
                <a:solidFill>
                  <a:srgbClr val="CC0000"/>
                </a:solidFill>
              </a:rPr>
              <a:t>602,214,150,000,000,000,000,000 (6.02 X 10</a:t>
            </a:r>
            <a:r>
              <a:rPr b="1" baseline="30000" lang="en-GB" sz="2550">
                <a:solidFill>
                  <a:srgbClr val="CC0000"/>
                </a:solidFill>
              </a:rPr>
              <a:t>23</a:t>
            </a:r>
            <a:r>
              <a:rPr b="1" lang="en-GB" sz="2550">
                <a:solidFill>
                  <a:srgbClr val="CC0000"/>
                </a:solidFill>
              </a:rPr>
              <a:t>)</a:t>
            </a:r>
            <a:r>
              <a:rPr lang="en-GB" sz="2550"/>
              <a:t> apples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Char char="●"/>
            </a:pPr>
            <a:r>
              <a:rPr lang="en-GB" sz="2550"/>
              <a:t>This is approximately the same size as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pic>
        <p:nvPicPr>
          <p:cNvPr descr="Earth1" id="541" name="Google Shape;5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1038" y="4454428"/>
            <a:ext cx="1901923" cy="190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uva Centro Escolar by Slidesgo">
  <a:themeElements>
    <a:clrScheme name="Simple Light">
      <a:dk1>
        <a:srgbClr val="535878"/>
      </a:dk1>
      <a:lt1>
        <a:srgbClr val="FFFFFF"/>
      </a:lt1>
      <a:dk2>
        <a:srgbClr val="9DB0CE"/>
      </a:dk2>
      <a:lt2>
        <a:srgbClr val="DDEDF3"/>
      </a:lt2>
      <a:accent1>
        <a:srgbClr val="FFEDEB"/>
      </a:accent1>
      <a:accent2>
        <a:srgbClr val="CEA0AA"/>
      </a:accent2>
      <a:accent3>
        <a:srgbClr val="B26F7D"/>
      </a:accent3>
      <a:accent4>
        <a:srgbClr val="FFFFFF"/>
      </a:accent4>
      <a:accent5>
        <a:srgbClr val="FFFFFF"/>
      </a:accent5>
      <a:accent6>
        <a:srgbClr val="FFFFFF"/>
      </a:accent6>
      <a:hlink>
        <a:srgbClr val="5358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