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Fun with Grammar! 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Learn about Nouns, Verbs, and Sentences with Teacher Sumadia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Grammar? 🤔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Grammar helps us make sentences that make sense!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It’s like the rules of a fun game — follow them to talk and write correctly!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Let’s learn together! 🎈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Nouns 🧍🏫🐶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Nouns are naming words.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They name people, places, things, or animals.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Examples: cat, teacher, school, ball, elephant 🐘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Verbs 💃🏃‍♂️🕺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Verbs are action words — they tell us what someone or something is doing!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Examples: run, jump, sing, eat, dance 🎵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Let’s act them out together!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Adjectives 🌈✨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Adjectives are describing words.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They tell us more about nouns.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Examples: big dog, red apple, happy child 😊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Let's Build a Sentence 🏗️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A sentence needs a noun and a verb!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Example: The dog runs.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Can you make one? 🐶💨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Try: The ___ jumps!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Let’s Practice! 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1️⃣ Circle the nouns: cat, jump, banana, run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2️⃣ Circle the verbs: sing, apple, read, school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3️⃣ Make a sentence using a noun and a verb!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Great Job! 🌟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You did amazing today!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Remember: Grammar helps us talk, write, and have fun with English!</a:t>
            </a:r>
          </a:p>
          <a:p>
            <a:pPr>
              <a:defRPr sz="2400">
                <a:solidFill>
                  <a:srgbClr val="14468C"/>
                </a:solidFill>
                <a:latin typeface="Comic Sans MS"/>
              </a:defRPr>
            </a:pPr>
            <a:r>
              <a:t>See you next time with Teacher Sumadia 💬💛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