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3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7040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7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38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5857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16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09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8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1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4947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8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5611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8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447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9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3420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4D665-B4D2-4CA2-96C7-DDA76178BE27}" type="datetimeFigureOut">
              <a:rPr lang="en-PH" smtClean="0"/>
              <a:t>06/11/2024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725305-454F-4572-B207-0B6F8739ADB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608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>
                <a:latin typeface="Adobe Caslon Pro" panose="0205050205050A020403" pitchFamily="18" charset="0"/>
              </a:rPr>
              <a:t>Useful English Phrases </a:t>
            </a:r>
            <a:endParaRPr lang="en-PH" dirty="0">
              <a:latin typeface="Adobe Caslon Pro" panose="0205050205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PH" sz="3200" dirty="0" smtClean="0">
                <a:latin typeface="Adobe Caslon Pro" panose="0205050205050A020403" pitchFamily="18" charset="0"/>
              </a:rPr>
              <a:t> Conversation Practice</a:t>
            </a:r>
            <a:endParaRPr lang="en-PH" sz="32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phrases for not having an opinion: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never given it much thought.</a:t>
            </a:r>
          </a:p>
          <a:p>
            <a:r>
              <a:rPr lang="en-US" dirty="0"/>
              <a:t>I don’t have strong feelings either way.</a:t>
            </a:r>
          </a:p>
          <a:p>
            <a:r>
              <a:rPr lang="en-US" dirty="0"/>
              <a:t>It doesn’t make any difference to me.</a:t>
            </a:r>
          </a:p>
          <a:p>
            <a:r>
              <a:rPr lang="en-US" dirty="0"/>
              <a:t>I have no opinion on the matter.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6629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Common phrases for agreeing: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Exactly.</a:t>
            </a:r>
          </a:p>
          <a:p>
            <a:r>
              <a:rPr lang="en-US" dirty="0"/>
              <a:t>Absolutely.</a:t>
            </a:r>
          </a:p>
          <a:p>
            <a:r>
              <a:rPr lang="en-US" dirty="0"/>
              <a:t>That’s so true.</a:t>
            </a:r>
          </a:p>
          <a:p>
            <a:r>
              <a:rPr lang="en-US" dirty="0"/>
              <a:t>That’s for sure.</a:t>
            </a:r>
          </a:p>
          <a:p>
            <a:r>
              <a:rPr lang="en-US" dirty="0"/>
              <a:t>I agree 100%</a:t>
            </a:r>
          </a:p>
          <a:p>
            <a:r>
              <a:rPr lang="en-US" dirty="0"/>
              <a:t>I couldn’t agree with you more.</a:t>
            </a:r>
          </a:p>
          <a:p>
            <a:r>
              <a:rPr lang="en-US" dirty="0"/>
              <a:t>(informal) Tell me about it! / You’re telling me!</a:t>
            </a:r>
          </a:p>
          <a:p>
            <a:r>
              <a:rPr lang="en-US" dirty="0"/>
              <a:t>(informal) I’ll say!</a:t>
            </a:r>
          </a:p>
          <a:p>
            <a:r>
              <a:rPr lang="en-US" dirty="0"/>
              <a:t>I suppose so. (use this phrase for weak agreement – you agree, but reluctantly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1662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Common phrases for disagreeing: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not so sure about that.</a:t>
            </a:r>
          </a:p>
          <a:p>
            <a:r>
              <a:rPr lang="en-US" dirty="0"/>
              <a:t>That’s not how I see it.</a:t>
            </a:r>
          </a:p>
          <a:p>
            <a:r>
              <a:rPr lang="en-US" dirty="0"/>
              <a:t>Not necessarily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60455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phrases to respond to great news: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great!</a:t>
            </a:r>
          </a:p>
          <a:p>
            <a:r>
              <a:rPr lang="en-US" dirty="0"/>
              <a:t>How wonderful!</a:t>
            </a:r>
          </a:p>
          <a:p>
            <a:r>
              <a:rPr lang="en-US" dirty="0"/>
              <a:t>Awesome!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92600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phrases to respond to bad news: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Oh no…</a:t>
            </a:r>
          </a:p>
          <a:p>
            <a:r>
              <a:rPr lang="en-US" dirty="0"/>
              <a:t>That’s terrible.</a:t>
            </a:r>
          </a:p>
          <a:p>
            <a:r>
              <a:rPr lang="en-US" dirty="0"/>
              <a:t>Poor you. (Use this to respond to bad situations that are not too serious)</a:t>
            </a:r>
          </a:p>
          <a:p>
            <a:r>
              <a:rPr lang="en-US" dirty="0"/>
              <a:t>I’m so sorry to hear that.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1078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phrases to invite someone somewhere: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free… [Saturday night?]</a:t>
            </a:r>
          </a:p>
          <a:p>
            <a:r>
              <a:rPr lang="en-US" dirty="0"/>
              <a:t>Are you doing anything… [Saturday night?]</a:t>
            </a:r>
          </a:p>
          <a:p>
            <a:r>
              <a:rPr lang="en-US" dirty="0"/>
              <a:t>. (informal) Do you wanna… [see a movie?]</a:t>
            </a:r>
          </a:p>
          <a:p>
            <a:r>
              <a:rPr lang="en-US" dirty="0"/>
              <a:t>(formal)Would you like to… [join me for dinner?]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59904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Common phrases for food: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I’m starving! (= I’m very hungry)</a:t>
            </a:r>
          </a:p>
          <a:p>
            <a:r>
              <a:rPr lang="en-US" dirty="0"/>
              <a:t>Let’s grab a bite to eat.</a:t>
            </a:r>
          </a:p>
          <a:p>
            <a:r>
              <a:rPr lang="en-US" dirty="0"/>
              <a:t>How about eating out tonight? (eat out = eat at a restaurant)</a:t>
            </a:r>
          </a:p>
          <a:p>
            <a:r>
              <a:rPr lang="en-US" dirty="0"/>
              <a:t>I’ll have… (use this phrase for ordering in a restaurant)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26947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Common phrases for price: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cost a fortune.</a:t>
            </a:r>
          </a:p>
          <a:p>
            <a:r>
              <a:rPr lang="en-US" dirty="0"/>
              <a:t>It cost an arm and a leg.</a:t>
            </a:r>
          </a:p>
          <a:p>
            <a:r>
              <a:rPr lang="en-US" dirty="0"/>
              <a:t>That’s a rip-off. (= overpriced; far more expensive than it should be)</a:t>
            </a:r>
          </a:p>
          <a:p>
            <a:r>
              <a:rPr lang="en-US" dirty="0"/>
              <a:t>That’s a bit pricey.</a:t>
            </a:r>
          </a:p>
          <a:p>
            <a:r>
              <a:rPr lang="en-US" dirty="0"/>
              <a:t>That’s quite reasonable. (= it’s a good price)</a:t>
            </a:r>
          </a:p>
          <a:p>
            <a:r>
              <a:rPr lang="en-US" dirty="0"/>
              <a:t>That’s a good deal. (= a good value for the amount of money)</a:t>
            </a:r>
          </a:p>
          <a:p>
            <a:r>
              <a:rPr lang="en-US" dirty="0"/>
              <a:t>It was a real bargain.</a:t>
            </a:r>
          </a:p>
          <a:p>
            <a:r>
              <a:rPr lang="en-US" dirty="0"/>
              <a:t>It was dirt cheap. (= extremely inexpensive)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8816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Common phrases for weather: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 little chilly.</a:t>
            </a:r>
          </a:p>
          <a:p>
            <a:r>
              <a:rPr lang="en-US" dirty="0"/>
              <a:t>It’s freezing. (= extremely cold)</a:t>
            </a:r>
          </a:p>
          <a:p>
            <a:r>
              <a:rPr lang="en-US" dirty="0"/>
              <a:t>Make sure to bundle up. (bundle up = put on warm clothes for protection against the </a:t>
            </a:r>
            <a:r>
              <a:rPr lang="en-US" dirty="0" smtClean="0"/>
              <a:t>cold.)</a:t>
            </a:r>
            <a:endParaRPr lang="en-US" dirty="0"/>
          </a:p>
          <a:p>
            <a:r>
              <a:rPr lang="en-US" dirty="0"/>
              <a:t>It’s absolutely boiling! (boiling = extremely hot)</a:t>
            </a:r>
          </a:p>
          <a:p>
            <a:r>
              <a:rPr lang="en-US" dirty="0"/>
              <a:t>it scorching hot outside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6599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phrases for being tired:</a:t>
            </a:r>
            <a:br>
              <a:rPr lang="en-US" dirty="0"/>
            </a:b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I’m exhausted.</a:t>
            </a:r>
          </a:p>
          <a:p>
            <a:r>
              <a:rPr lang="en-US" dirty="0"/>
              <a:t>I’m dead tired.</a:t>
            </a:r>
          </a:p>
          <a:p>
            <a:r>
              <a:rPr lang="en-US" dirty="0"/>
              <a:t>I’m beat</a:t>
            </a:r>
          </a:p>
          <a:p>
            <a:r>
              <a:rPr lang="en-US" dirty="0"/>
              <a:t>I can hardly keep my eyes open</a:t>
            </a:r>
          </a:p>
          <a:p>
            <a:r>
              <a:rPr lang="en-US" dirty="0"/>
              <a:t>I’m gonna hit the sack. (hit the sack = go to bed)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23417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371" y="1160891"/>
            <a:ext cx="6050943" cy="451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7788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568" y="630621"/>
            <a:ext cx="9601196" cy="1749972"/>
          </a:xfrm>
        </p:spPr>
        <p:txBody>
          <a:bodyPr>
            <a:normAutofit/>
          </a:bodyPr>
          <a:lstStyle/>
          <a:p>
            <a:r>
              <a:rPr lang="en-PH" dirty="0" smtClean="0"/>
              <a:t>Practice: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519" y="2656490"/>
            <a:ext cx="9601196" cy="3447978"/>
          </a:xfrm>
        </p:spPr>
        <p:txBody>
          <a:bodyPr>
            <a:normAutofit lnSpcReduction="10000"/>
          </a:bodyPr>
          <a:lstStyle/>
          <a:p>
            <a:r>
              <a:rPr lang="en-PH" sz="1600" dirty="0" smtClean="0"/>
              <a:t>1. What have you been up to lately?</a:t>
            </a:r>
          </a:p>
          <a:p>
            <a:r>
              <a:rPr lang="en-PH" sz="1600" dirty="0" smtClean="0"/>
              <a:t>2. I bought your favourite snacks.</a:t>
            </a:r>
          </a:p>
          <a:p>
            <a:r>
              <a:rPr lang="en-PH" sz="1600" dirty="0" smtClean="0"/>
              <a:t>3. I am really grateful of you for taking care of me.</a:t>
            </a:r>
          </a:p>
          <a:p>
            <a:r>
              <a:rPr lang="en-PH" sz="1600" dirty="0" smtClean="0"/>
              <a:t>4. Do you agree with same-sex marriage?</a:t>
            </a:r>
          </a:p>
          <a:p>
            <a:r>
              <a:rPr lang="en-PH" sz="1600" dirty="0" smtClean="0"/>
              <a:t>5.  My dog was hit by a car last night.</a:t>
            </a:r>
          </a:p>
          <a:p>
            <a:r>
              <a:rPr lang="en-PH" sz="1600" dirty="0" smtClean="0"/>
              <a:t>6. (Invite me somewhere.)</a:t>
            </a:r>
          </a:p>
          <a:p>
            <a:r>
              <a:rPr lang="en-PH" sz="1600" dirty="0" smtClean="0"/>
              <a:t>7. The bag costs 110 000 $.</a:t>
            </a:r>
          </a:p>
          <a:p>
            <a:r>
              <a:rPr lang="en-PH" sz="1600" dirty="0" smtClean="0"/>
              <a:t>8. I won 10 million dollars from the lottery!</a:t>
            </a:r>
          </a:p>
          <a:p>
            <a:r>
              <a:rPr lang="en-PH" sz="1600" dirty="0" smtClean="0"/>
              <a:t>9. Do you agree with euthanasia?</a:t>
            </a:r>
          </a:p>
          <a:p>
            <a:r>
              <a:rPr lang="en-PH" sz="1600" dirty="0" smtClean="0"/>
              <a:t>10. (Describe the weather in your area.)</a:t>
            </a:r>
            <a:endParaRPr lang="en-PH" sz="1600" dirty="0"/>
          </a:p>
        </p:txBody>
      </p:sp>
    </p:spTree>
    <p:extLst>
      <p:ext uri="{BB962C8B-B14F-4D97-AF65-F5344CB8AC3E}">
        <p14:creationId xmlns:p14="http://schemas.microsoft.com/office/powerpoint/2010/main" val="1521489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/>
            </a:r>
            <a:br>
              <a:rPr lang="en-PH" dirty="0" smtClean="0"/>
            </a:br>
            <a:r>
              <a:rPr lang="en-PH" dirty="0" smtClean="0"/>
              <a:t>Conversation Practice</a:t>
            </a:r>
            <a:br>
              <a:rPr lang="en-PH" dirty="0" smtClean="0"/>
            </a:b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Use the phrases that you have learned in responding to the speaker.</a:t>
            </a:r>
          </a:p>
          <a:p>
            <a:r>
              <a:rPr lang="en-PH" dirty="0" smtClean="0"/>
              <a:t>Example:</a:t>
            </a:r>
          </a:p>
          <a:p>
            <a:r>
              <a:rPr lang="en-PH" dirty="0" smtClean="0"/>
              <a:t>A: Hi Victor! How are you?</a:t>
            </a:r>
          </a:p>
          <a:p>
            <a:r>
              <a:rPr lang="en-PH" dirty="0" smtClean="0"/>
              <a:t>B: I’m fine thanks. How about you?</a:t>
            </a:r>
          </a:p>
          <a:p>
            <a:r>
              <a:rPr lang="en-PH" dirty="0" smtClean="0"/>
              <a:t>A: Pretty good.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51803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01" y="1502797"/>
            <a:ext cx="9672096" cy="4373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600" dirty="0" smtClean="0"/>
              <a:t>              ¡</a:t>
            </a:r>
            <a:r>
              <a:rPr lang="es-ES" sz="6600" dirty="0"/>
              <a:t>Adiós! </a:t>
            </a:r>
            <a:endParaRPr lang="es-ES" sz="6600" dirty="0" smtClean="0"/>
          </a:p>
          <a:p>
            <a:pPr marL="0" indent="0">
              <a:buNone/>
            </a:pPr>
            <a:r>
              <a:rPr lang="es-ES" sz="6600" dirty="0" smtClean="0"/>
              <a:t>    ¡</a:t>
            </a:r>
            <a:r>
              <a:rPr lang="es-ES" sz="6600" dirty="0"/>
              <a:t>Nos vemos de nuevo!</a:t>
            </a:r>
            <a:endParaRPr lang="en-PH" sz="6600" dirty="0"/>
          </a:p>
        </p:txBody>
      </p:sp>
    </p:spTree>
    <p:extLst>
      <p:ext uri="{BB962C8B-B14F-4D97-AF65-F5344CB8AC3E}">
        <p14:creationId xmlns:p14="http://schemas.microsoft.com/office/powerpoint/2010/main" val="25223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phrases to ask how someone is: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  <a:p>
            <a:r>
              <a:rPr lang="en-US" dirty="0"/>
              <a:t>What’s new?</a:t>
            </a:r>
          </a:p>
          <a:p>
            <a:r>
              <a:rPr lang="en-US" dirty="0"/>
              <a:t>What have you been up to lately?</a:t>
            </a:r>
          </a:p>
          <a:p>
            <a:r>
              <a:rPr lang="en-US" dirty="0"/>
              <a:t>How’s it going?</a:t>
            </a:r>
          </a:p>
          <a:p>
            <a:r>
              <a:rPr lang="en-US" dirty="0"/>
              <a:t>How are things?</a:t>
            </a:r>
          </a:p>
          <a:p>
            <a:r>
              <a:rPr lang="en-US" dirty="0"/>
              <a:t>How’s life?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44716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phrases to say how you are: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fine, thanks. How about you?</a:t>
            </a:r>
          </a:p>
          <a:p>
            <a:r>
              <a:rPr lang="en-US" dirty="0"/>
              <a:t>Pretty good.</a:t>
            </a:r>
          </a:p>
          <a:p>
            <a:r>
              <a:rPr lang="en-US" dirty="0"/>
              <a:t>Same as always</a:t>
            </a:r>
          </a:p>
          <a:p>
            <a:r>
              <a:rPr lang="en-US" dirty="0"/>
              <a:t>Not so great.</a:t>
            </a:r>
          </a:p>
          <a:p>
            <a:r>
              <a:rPr lang="en-US" dirty="0"/>
              <a:t>Could be better</a:t>
            </a:r>
          </a:p>
          <a:p>
            <a:r>
              <a:rPr lang="en-US" dirty="0" smtClean="0"/>
              <a:t>Can’t </a:t>
            </a:r>
            <a:r>
              <a:rPr lang="en-US" dirty="0"/>
              <a:t>complain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46020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phrases to say thank you: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really appreciate it.</a:t>
            </a:r>
          </a:p>
          <a:p>
            <a:r>
              <a:rPr lang="en-US" dirty="0"/>
              <a:t>I’m really grateful</a:t>
            </a:r>
          </a:p>
          <a:p>
            <a:r>
              <a:rPr lang="en-US" dirty="0"/>
              <a:t>That’s so kind of you.</a:t>
            </a:r>
          </a:p>
          <a:p>
            <a:r>
              <a:rPr lang="en-US" dirty="0"/>
              <a:t>I owe you one. (this means you want/need to do a favor for the other person in the future)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84623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phrases to respond to thank you: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problem.</a:t>
            </a:r>
          </a:p>
          <a:p>
            <a:r>
              <a:rPr lang="en-US"/>
              <a:t>No worries</a:t>
            </a:r>
          </a:p>
          <a:p>
            <a:r>
              <a:rPr lang="en-US"/>
              <a:t>Don’t mention it.</a:t>
            </a:r>
          </a:p>
          <a:p>
            <a:r>
              <a:rPr lang="en-US"/>
              <a:t>My pleasure.</a:t>
            </a:r>
          </a:p>
          <a:p>
            <a:r>
              <a:rPr lang="en-US"/>
              <a:t>Anytime.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92565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phrases to end a conversation politely: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 nice chatting with you.</a:t>
            </a:r>
          </a:p>
          <a:p>
            <a:r>
              <a:rPr lang="en-US" dirty="0"/>
              <a:t>Anyway, I should get going.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82278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phrases to ask for information: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any idea…?</a:t>
            </a:r>
          </a:p>
          <a:p>
            <a:r>
              <a:rPr lang="en-US" dirty="0"/>
              <a:t>Would you happen to know…? (when you’re not sure if the other person has the information.)</a:t>
            </a:r>
          </a:p>
          <a:p>
            <a:r>
              <a:rPr lang="en-US" dirty="0"/>
              <a:t>I don’t suppose you (would) know…? (when you’re not sure if the other person has the information.)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51821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phrases to say I don’t know: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idea/clue.</a:t>
            </a:r>
          </a:p>
          <a:p>
            <a:r>
              <a:rPr lang="en-US" dirty="0"/>
              <a:t>I can’t help you there.</a:t>
            </a:r>
          </a:p>
          <a:p>
            <a:r>
              <a:rPr lang="en-US" dirty="0"/>
              <a:t>(informal) Beats me.</a:t>
            </a:r>
          </a:p>
          <a:p>
            <a:r>
              <a:rPr lang="en-US" dirty="0"/>
              <a:t>I’m not really sure.</a:t>
            </a:r>
          </a:p>
          <a:p>
            <a:r>
              <a:rPr lang="en-US" dirty="0"/>
              <a:t>I’ve been wondering that, too.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6962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840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Adobe Caslon Pro</vt:lpstr>
      <vt:lpstr>Arial</vt:lpstr>
      <vt:lpstr>Garamond</vt:lpstr>
      <vt:lpstr>Organic</vt:lpstr>
      <vt:lpstr>Useful English Phrases </vt:lpstr>
      <vt:lpstr>PowerPoint Presentation</vt:lpstr>
      <vt:lpstr>Common phrases to ask how someone is:</vt:lpstr>
      <vt:lpstr>Common phrases to say how you are:</vt:lpstr>
      <vt:lpstr>Common phrases to say thank you:</vt:lpstr>
      <vt:lpstr>Common phrases to respond to thank you:</vt:lpstr>
      <vt:lpstr>Common phrases to end a conversation politely:</vt:lpstr>
      <vt:lpstr>Common phrases to ask for information:</vt:lpstr>
      <vt:lpstr>Common phrases to say I don’t know:</vt:lpstr>
      <vt:lpstr>Common phrases for not having an opinion:</vt:lpstr>
      <vt:lpstr>Common phrases for agreeing:</vt:lpstr>
      <vt:lpstr>Common phrases for disagreeing:</vt:lpstr>
      <vt:lpstr>Common phrases to respond to great news:</vt:lpstr>
      <vt:lpstr>Common phrases to respond to bad news:</vt:lpstr>
      <vt:lpstr>Common phrases to invite someone somewhere:</vt:lpstr>
      <vt:lpstr>Common phrases for food:</vt:lpstr>
      <vt:lpstr>Common phrases for price:</vt:lpstr>
      <vt:lpstr>Common phrases for weather:</vt:lpstr>
      <vt:lpstr>Common phrases for being tired: </vt:lpstr>
      <vt:lpstr>Practice:</vt:lpstr>
      <vt:lpstr> Conversation Practice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English Phrases</dc:title>
  <dc:creator>REY ANTHONY KIAMCO</dc:creator>
  <cp:lastModifiedBy>REY ANTHONY KIAMCO</cp:lastModifiedBy>
  <cp:revision>9</cp:revision>
  <dcterms:created xsi:type="dcterms:W3CDTF">2024-11-06T03:11:38Z</dcterms:created>
  <dcterms:modified xsi:type="dcterms:W3CDTF">2024-11-06T06:11:16Z</dcterms:modified>
</cp:coreProperties>
</file>