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1830069"/>
            <a:ext cx="6634480" cy="63055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R="19939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solidFill>
                  <a:srgbClr val="205768"/>
                </a:solidFill>
                <a:latin typeface="Calibri"/>
                <a:cs typeface="Calibri"/>
              </a:rPr>
              <a:t>Quick</a:t>
            </a:r>
            <a:r>
              <a:rPr dirty="0" sz="1600" spc="-25" b="1">
                <a:solidFill>
                  <a:srgbClr val="205768"/>
                </a:solidFill>
                <a:latin typeface="Calibri"/>
                <a:cs typeface="Calibri"/>
              </a:rPr>
              <a:t> </a:t>
            </a:r>
            <a:r>
              <a:rPr dirty="0" sz="1600" spc="-5" b="1">
                <a:solidFill>
                  <a:srgbClr val="205768"/>
                </a:solidFill>
                <a:latin typeface="Calibri"/>
                <a:cs typeface="Calibri"/>
              </a:rPr>
              <a:t>Story-telling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050">
              <a:latin typeface="Calibri"/>
              <a:cs typeface="Calibri"/>
            </a:endParaRPr>
          </a:p>
          <a:p>
            <a:pPr marL="241300" marR="125095" indent="-229235">
              <a:lnSpc>
                <a:spcPct val="152700"/>
              </a:lnSpc>
              <a:spcBef>
                <a:spcPts val="5"/>
              </a:spcBef>
              <a:buSzPct val="83333"/>
              <a:buAutoNum type="arabicPeriod"/>
              <a:tabLst>
                <a:tab pos="241300" algn="l"/>
                <a:tab pos="241935" algn="l"/>
              </a:tabLst>
            </a:pPr>
            <a:r>
              <a:rPr dirty="0" sz="1200" spc="-5">
                <a:latin typeface="Calibri"/>
                <a:cs typeface="Calibri"/>
              </a:rPr>
              <a:t>Teachers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introduce</a:t>
            </a:r>
            <a:r>
              <a:rPr dirty="0" sz="1200">
                <a:latin typeface="Calibri"/>
                <a:cs typeface="Calibri"/>
              </a:rPr>
              <a:t> the</a:t>
            </a:r>
            <a:r>
              <a:rPr dirty="0" sz="1200" spc="-5">
                <a:latin typeface="Calibri"/>
                <a:cs typeface="Calibri"/>
              </a:rPr>
              <a:t> activity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in </a:t>
            </a:r>
            <a:r>
              <a:rPr dirty="0" sz="1200" spc="-5">
                <a:latin typeface="Calibri"/>
                <a:cs typeface="Calibri"/>
              </a:rPr>
              <a:t>advance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(day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before, or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before </a:t>
            </a:r>
            <a:r>
              <a:rPr dirty="0" sz="1200">
                <a:latin typeface="Calibri"/>
                <a:cs typeface="Calibri"/>
              </a:rPr>
              <a:t>a </a:t>
            </a:r>
            <a:r>
              <a:rPr dirty="0" sz="1200" spc="-5">
                <a:latin typeface="Calibri"/>
                <a:cs typeface="Calibri"/>
              </a:rPr>
              <a:t>break),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so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are </a:t>
            </a:r>
            <a:r>
              <a:rPr dirty="0" sz="1200" spc="-5">
                <a:latin typeface="Calibri"/>
                <a:cs typeface="Calibri"/>
              </a:rPr>
              <a:t>given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time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think </a:t>
            </a:r>
            <a:r>
              <a:rPr dirty="0" sz="1200">
                <a:latin typeface="Calibri"/>
                <a:cs typeface="Calibri"/>
              </a:rPr>
              <a:t>of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 </a:t>
            </a:r>
            <a:r>
              <a:rPr dirty="0" sz="1200" spc="-5">
                <a:latin typeface="Calibri"/>
                <a:cs typeface="Calibri"/>
              </a:rPr>
              <a:t>good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story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from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their </a:t>
            </a:r>
            <a:r>
              <a:rPr dirty="0" sz="1200">
                <a:latin typeface="Calibri"/>
                <a:cs typeface="Calibri"/>
              </a:rPr>
              <a:t>life.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Calibri"/>
              <a:buAutoNum type="arabicPeriod"/>
            </a:pPr>
            <a:endParaRPr sz="105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buSzPct val="83333"/>
              <a:buAutoNum type="arabicPeriod"/>
              <a:tabLst>
                <a:tab pos="241300" algn="l"/>
                <a:tab pos="241935" algn="l"/>
              </a:tabLst>
            </a:pPr>
            <a:r>
              <a:rPr dirty="0" sz="1200" spc="-5">
                <a:latin typeface="Calibri"/>
                <a:cs typeface="Calibri"/>
              </a:rPr>
              <a:t>Teachers demonstrate by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telling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class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interesting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short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story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from</a:t>
            </a:r>
            <a:r>
              <a:rPr dirty="0" sz="1200" spc="-5">
                <a:latin typeface="Calibri"/>
                <a:cs typeface="Calibri"/>
              </a:rPr>
              <a:t> their</a:t>
            </a:r>
            <a:r>
              <a:rPr dirty="0" sz="1200">
                <a:latin typeface="Calibri"/>
                <a:cs typeface="Calibri"/>
              </a:rPr>
              <a:t> own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life.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1650">
              <a:latin typeface="Calibri"/>
              <a:cs typeface="Calibri"/>
            </a:endParaRPr>
          </a:p>
          <a:p>
            <a:pPr marL="241300" marR="5080" indent="-229235">
              <a:lnSpc>
                <a:spcPct val="152500"/>
              </a:lnSpc>
              <a:buSzPct val="83333"/>
              <a:buAutoNum type="arabicPeriod"/>
              <a:tabLst>
                <a:tab pos="241300" algn="l"/>
                <a:tab pos="241935" algn="l"/>
              </a:tabLst>
            </a:pPr>
            <a:r>
              <a:rPr dirty="0" sz="1200" spc="-5">
                <a:latin typeface="Calibri"/>
                <a:cs typeface="Calibri"/>
              </a:rPr>
              <a:t>Teachers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have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 brainstorm </a:t>
            </a:r>
            <a:r>
              <a:rPr dirty="0" sz="1200">
                <a:latin typeface="Calibri"/>
                <a:cs typeface="Calibri"/>
              </a:rPr>
              <a:t>ideas</a:t>
            </a:r>
            <a:r>
              <a:rPr dirty="0" sz="1200" spc="-5">
                <a:latin typeface="Calibri"/>
                <a:cs typeface="Calibri"/>
              </a:rPr>
              <a:t> for</a:t>
            </a:r>
            <a:r>
              <a:rPr dirty="0" sz="1200">
                <a:latin typeface="Calibri"/>
                <a:cs typeface="Calibri"/>
              </a:rPr>
              <a:t> an </a:t>
            </a:r>
            <a:r>
              <a:rPr dirty="0" sz="1200" spc="-5">
                <a:latin typeface="Calibri"/>
                <a:cs typeface="Calibri"/>
              </a:rPr>
              <a:t>interesting story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from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their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life.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Assist by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handing </a:t>
            </a:r>
            <a:r>
              <a:rPr dirty="0" sz="1200">
                <a:latin typeface="Calibri"/>
                <a:cs typeface="Calibri"/>
              </a:rPr>
              <a:t>out a </a:t>
            </a:r>
            <a:r>
              <a:rPr dirty="0" sz="1200" spc="-26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list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suggestions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each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 which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include: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Calibri"/>
              <a:buAutoNum type="arabicPeriod"/>
            </a:pPr>
            <a:endParaRPr sz="1550">
              <a:latin typeface="Calibri"/>
              <a:cs typeface="Calibri"/>
            </a:endParaRPr>
          </a:p>
          <a:p>
            <a:pPr lvl="1" marL="698500" indent="-229235">
              <a:lnSpc>
                <a:spcPct val="100000"/>
              </a:lnSpc>
              <a:spcBef>
                <a:spcPts val="5"/>
              </a:spcBef>
              <a:buSzPct val="83333"/>
              <a:buFont typeface="Courier New"/>
              <a:buChar char="o"/>
              <a:tabLst>
                <a:tab pos="698500" algn="l"/>
                <a:tab pos="699135" algn="l"/>
              </a:tabLst>
            </a:pP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5">
                <a:latin typeface="Calibri"/>
                <a:cs typeface="Calibri"/>
              </a:rPr>
              <a:t> funny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thing that happened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when</a:t>
            </a:r>
            <a:r>
              <a:rPr dirty="0" sz="1200">
                <a:latin typeface="Calibri"/>
                <a:cs typeface="Calibri"/>
              </a:rPr>
              <a:t> you</a:t>
            </a:r>
            <a:r>
              <a:rPr dirty="0" sz="1200" spc="-5">
                <a:latin typeface="Calibri"/>
                <a:cs typeface="Calibri"/>
              </a:rPr>
              <a:t> were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young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Font typeface="Courier New"/>
              <a:buChar char="o"/>
            </a:pPr>
            <a:endParaRPr sz="1100">
              <a:latin typeface="Calibri"/>
              <a:cs typeface="Calibri"/>
            </a:endParaRPr>
          </a:p>
          <a:p>
            <a:pPr lvl="1" marL="698500" indent="-229235">
              <a:lnSpc>
                <a:spcPct val="100000"/>
              </a:lnSpc>
              <a:buSzPct val="83333"/>
              <a:buFont typeface="Courier New"/>
              <a:buChar char="o"/>
              <a:tabLst>
                <a:tab pos="698500" algn="l"/>
                <a:tab pos="699135" algn="l"/>
              </a:tabLst>
            </a:pP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time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got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really</a:t>
            </a:r>
            <a:r>
              <a:rPr dirty="0" sz="1200" spc="-10">
                <a:latin typeface="Calibri"/>
                <a:cs typeface="Calibri"/>
              </a:rPr>
              <a:t> lucky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Font typeface="Courier New"/>
              <a:buChar char="o"/>
            </a:pPr>
            <a:endParaRPr sz="1100">
              <a:latin typeface="Calibri"/>
              <a:cs typeface="Calibri"/>
            </a:endParaRPr>
          </a:p>
          <a:p>
            <a:pPr lvl="1" marL="698500" indent="-229235">
              <a:lnSpc>
                <a:spcPct val="100000"/>
              </a:lnSpc>
              <a:buSzPct val="83333"/>
              <a:buFont typeface="Courier New"/>
              <a:buChar char="o"/>
              <a:tabLst>
                <a:tab pos="698500" algn="l"/>
                <a:tab pos="699135" algn="l"/>
              </a:tabLst>
            </a:pPr>
            <a:r>
              <a:rPr dirty="0" sz="1200">
                <a:latin typeface="Calibri"/>
                <a:cs typeface="Calibri"/>
              </a:rPr>
              <a:t>an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embarrassing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moment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Font typeface="Courier New"/>
              <a:buChar char="o"/>
            </a:pPr>
            <a:endParaRPr sz="1100">
              <a:latin typeface="Calibri"/>
              <a:cs typeface="Calibri"/>
            </a:endParaRPr>
          </a:p>
          <a:p>
            <a:pPr lvl="1" marL="698500" indent="-229235">
              <a:lnSpc>
                <a:spcPct val="100000"/>
              </a:lnSpc>
              <a:buSzPct val="83333"/>
              <a:buFont typeface="Courier New"/>
              <a:buChar char="o"/>
              <a:tabLst>
                <a:tab pos="698500" algn="l"/>
                <a:tab pos="699135" algn="l"/>
              </a:tabLst>
            </a:pP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best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day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life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Font typeface="Courier New"/>
              <a:buChar char="o"/>
            </a:pPr>
            <a:endParaRPr sz="1100">
              <a:latin typeface="Calibri"/>
              <a:cs typeface="Calibri"/>
            </a:endParaRPr>
          </a:p>
          <a:p>
            <a:pPr lvl="1" marL="698500" indent="-229235">
              <a:lnSpc>
                <a:spcPct val="100000"/>
              </a:lnSpc>
              <a:buSzPct val="83333"/>
              <a:buFont typeface="Courier New"/>
              <a:buChar char="o"/>
              <a:tabLst>
                <a:tab pos="698500" algn="l"/>
                <a:tab pos="699135" algn="l"/>
              </a:tabLst>
            </a:pP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successful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sports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story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  <a:buFont typeface="Courier New"/>
              <a:buChar char="o"/>
            </a:pPr>
            <a:endParaRPr sz="1100">
              <a:latin typeface="Calibri"/>
              <a:cs typeface="Calibri"/>
            </a:endParaRPr>
          </a:p>
          <a:p>
            <a:pPr lvl="1" marL="698500" indent="-229235">
              <a:lnSpc>
                <a:spcPct val="100000"/>
              </a:lnSpc>
              <a:buSzPct val="83333"/>
              <a:buFont typeface="Courier New"/>
              <a:buChar char="o"/>
              <a:tabLst>
                <a:tab pos="698500" algn="l"/>
                <a:tab pos="699135" algn="l"/>
              </a:tabLst>
            </a:pP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romantic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date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Font typeface="Courier New"/>
              <a:buChar char="o"/>
            </a:pPr>
            <a:endParaRPr sz="1100">
              <a:latin typeface="Calibri"/>
              <a:cs typeface="Calibri"/>
            </a:endParaRPr>
          </a:p>
          <a:p>
            <a:pPr lvl="1" marL="698500" indent="-229235">
              <a:lnSpc>
                <a:spcPct val="100000"/>
              </a:lnSpc>
              <a:buSzPct val="83333"/>
              <a:buFont typeface="Courier New"/>
              <a:buChar char="o"/>
              <a:tabLst>
                <a:tab pos="698500" algn="l"/>
                <a:tab pos="699135" algn="l"/>
              </a:tabLst>
            </a:pPr>
            <a:r>
              <a:rPr dirty="0" sz="1200">
                <a:latin typeface="Calibri"/>
                <a:cs typeface="Calibri"/>
              </a:rPr>
              <a:t>an </a:t>
            </a:r>
            <a:r>
              <a:rPr dirty="0" sz="1200" spc="-5">
                <a:latin typeface="Calibri"/>
                <a:cs typeface="Calibri"/>
              </a:rPr>
              <a:t>adventure while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travelling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5"/>
              </a:spcBef>
              <a:buFont typeface="Courier New"/>
              <a:buChar char="o"/>
            </a:pPr>
            <a:endParaRPr sz="1100">
              <a:latin typeface="Calibri"/>
              <a:cs typeface="Calibri"/>
            </a:endParaRPr>
          </a:p>
          <a:p>
            <a:pPr lvl="1" marL="698500" indent="-229235">
              <a:lnSpc>
                <a:spcPct val="100000"/>
              </a:lnSpc>
              <a:buSzPct val="83333"/>
              <a:buFont typeface="Courier New"/>
              <a:buChar char="o"/>
              <a:tabLst>
                <a:tab pos="698500" algn="l"/>
                <a:tab pos="699135" algn="l"/>
              </a:tabLst>
            </a:pP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vacation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memory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Font typeface="Courier New"/>
              <a:buChar char="o"/>
            </a:pPr>
            <a:endParaRPr sz="1100">
              <a:latin typeface="Calibri"/>
              <a:cs typeface="Calibri"/>
            </a:endParaRPr>
          </a:p>
          <a:p>
            <a:pPr lvl="1" marL="698500" indent="-229235">
              <a:lnSpc>
                <a:spcPct val="100000"/>
              </a:lnSpc>
              <a:spcBef>
                <a:spcPts val="5"/>
              </a:spcBef>
              <a:buSzPct val="83333"/>
              <a:buFont typeface="Courier New"/>
              <a:buChar char="o"/>
              <a:tabLst>
                <a:tab pos="698500" algn="l"/>
                <a:tab pos="699135" algn="l"/>
              </a:tabLst>
            </a:pP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lesson</a:t>
            </a:r>
            <a:r>
              <a:rPr dirty="0" sz="1200" spc="-3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learned</a:t>
            </a:r>
            <a:endParaRPr sz="12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Font typeface="Courier New"/>
              <a:buChar char="o"/>
            </a:pPr>
            <a:endParaRPr sz="1100">
              <a:latin typeface="Calibri"/>
              <a:cs typeface="Calibri"/>
            </a:endParaRPr>
          </a:p>
          <a:p>
            <a:pPr lvl="1" marL="698500" indent="-229235">
              <a:lnSpc>
                <a:spcPct val="100000"/>
              </a:lnSpc>
              <a:buSzPct val="83333"/>
              <a:buFont typeface="Courier New"/>
              <a:buChar char="o"/>
              <a:tabLst>
                <a:tab pos="698500" algn="l"/>
                <a:tab pos="699135" algn="l"/>
              </a:tabLst>
            </a:pPr>
            <a:r>
              <a:rPr dirty="0" sz="1200">
                <a:latin typeface="Calibri"/>
                <a:cs typeface="Calibri"/>
              </a:rPr>
              <a:t>an</a:t>
            </a:r>
            <a:r>
              <a:rPr dirty="0" sz="1200" spc="-5">
                <a:latin typeface="Calibri"/>
                <a:cs typeface="Calibri"/>
              </a:rPr>
              <a:t> interesting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dream/nightmare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9516" y="502300"/>
            <a:ext cx="1031986" cy="99655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1959609"/>
            <a:ext cx="5650865" cy="2698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100"/>
              </a:spcBef>
              <a:buSzPct val="83333"/>
              <a:buAutoNum type="arabicPeriod" startAt="4"/>
              <a:tabLst>
                <a:tab pos="241300" algn="l"/>
                <a:tab pos="241935" algn="l"/>
              </a:tabLst>
            </a:pPr>
            <a:r>
              <a:rPr dirty="0" sz="1200" spc="-5">
                <a:latin typeface="Calibri"/>
                <a:cs typeface="Calibri"/>
              </a:rPr>
              <a:t>Have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</a:t>
            </a:r>
            <a:r>
              <a:rPr dirty="0" sz="1200">
                <a:latin typeface="Calibri"/>
                <a:cs typeface="Calibri"/>
              </a:rPr>
              <a:t> write </a:t>
            </a:r>
            <a:r>
              <a:rPr dirty="0" sz="1200" spc="-5">
                <a:latin typeface="Calibri"/>
                <a:cs typeface="Calibri"/>
              </a:rPr>
              <a:t>down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their name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</a:t>
            </a:r>
            <a:r>
              <a:rPr dirty="0" sz="1200" spc="-5">
                <a:latin typeface="Calibri"/>
                <a:cs typeface="Calibri"/>
              </a:rPr>
              <a:t> title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for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their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story on</a:t>
            </a:r>
            <a:r>
              <a:rPr dirty="0" sz="1200" spc="3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 handout.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 startAt="4"/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Calibri"/>
              <a:buAutoNum type="arabicPeriod" startAt="4"/>
            </a:pPr>
            <a:endParaRPr sz="12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buSzPct val="83333"/>
              <a:buAutoNum type="arabicPeriod" startAt="4"/>
              <a:tabLst>
                <a:tab pos="241300" algn="l"/>
                <a:tab pos="241935" algn="l"/>
              </a:tabLst>
            </a:pPr>
            <a:r>
              <a:rPr dirty="0" sz="1200">
                <a:latin typeface="Calibri"/>
                <a:cs typeface="Calibri"/>
              </a:rPr>
              <a:t>Pair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</a:t>
            </a:r>
            <a:r>
              <a:rPr dirty="0" sz="1200" spc="-2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off.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 startAt="4"/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Calibri"/>
              <a:buAutoNum type="arabicPeriod" startAt="4"/>
            </a:pPr>
            <a:endParaRPr sz="1200">
              <a:latin typeface="Calibri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5"/>
              </a:spcBef>
              <a:buSzPct val="83333"/>
              <a:buAutoNum type="arabicPeriod" startAt="4"/>
              <a:tabLst>
                <a:tab pos="241300" algn="l"/>
                <a:tab pos="241935" algn="l"/>
              </a:tabLst>
            </a:pPr>
            <a:r>
              <a:rPr dirty="0" sz="1200" spc="-5">
                <a:latin typeface="Calibri"/>
                <a:cs typeface="Calibri"/>
              </a:rPr>
              <a:t>Explain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rules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activity: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 startAt="4"/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Calibri"/>
              <a:buAutoNum type="arabicPeriod" startAt="4"/>
            </a:pPr>
            <a:endParaRPr sz="1050">
              <a:latin typeface="Calibri"/>
              <a:cs typeface="Calibri"/>
            </a:endParaRPr>
          </a:p>
          <a:p>
            <a:pPr lvl="1" marL="469900" indent="-229235">
              <a:lnSpc>
                <a:spcPct val="100000"/>
              </a:lnSpc>
              <a:buSzPct val="83333"/>
              <a:buFont typeface="Wingdings"/>
              <a:buChar char=""/>
              <a:tabLst>
                <a:tab pos="469900" algn="l"/>
                <a:tab pos="470534" algn="l"/>
              </a:tabLst>
            </a:pPr>
            <a:r>
              <a:rPr dirty="0" sz="1200" spc="-5">
                <a:latin typeface="Calibri"/>
                <a:cs typeface="Calibri"/>
              </a:rPr>
              <a:t>In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pairs,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tell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your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partner</a:t>
            </a:r>
            <a:r>
              <a:rPr dirty="0" sz="1200">
                <a:latin typeface="Calibri"/>
                <a:cs typeface="Calibri"/>
              </a:rPr>
              <a:t> your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story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(no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longer than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2</a:t>
            </a:r>
            <a:r>
              <a:rPr dirty="0" sz="1200" spc="-5">
                <a:latin typeface="Calibri"/>
                <a:cs typeface="Calibri"/>
              </a:rPr>
              <a:t> minutes each)</a:t>
            </a:r>
            <a:endParaRPr sz="1200">
              <a:latin typeface="Calibri"/>
              <a:cs typeface="Calibri"/>
            </a:endParaRPr>
          </a:p>
          <a:p>
            <a:pPr lvl="1" marL="469900" indent="-229235">
              <a:lnSpc>
                <a:spcPct val="100000"/>
              </a:lnSpc>
              <a:spcBef>
                <a:spcPts val="770"/>
              </a:spcBef>
              <a:buSzPct val="83333"/>
              <a:buFont typeface="Wingdings"/>
              <a:buChar char=""/>
              <a:tabLst>
                <a:tab pos="469900" algn="l"/>
                <a:tab pos="470534" algn="l"/>
              </a:tabLst>
            </a:pPr>
            <a:r>
              <a:rPr dirty="0" sz="1200">
                <a:latin typeface="Calibri"/>
                <a:cs typeface="Calibri"/>
              </a:rPr>
              <a:t>After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stories</a:t>
            </a:r>
            <a:r>
              <a:rPr dirty="0" sz="1200">
                <a:latin typeface="Calibri"/>
                <a:cs typeface="Calibri"/>
              </a:rPr>
              <a:t> are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told,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exchange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handouts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with</a:t>
            </a:r>
            <a:r>
              <a:rPr dirty="0" sz="1200">
                <a:latin typeface="Calibri"/>
                <a:cs typeface="Calibri"/>
              </a:rPr>
              <a:t> your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partner</a:t>
            </a:r>
            <a:endParaRPr sz="1200">
              <a:latin typeface="Calibri"/>
              <a:cs typeface="Calibri"/>
            </a:endParaRPr>
          </a:p>
          <a:p>
            <a:pPr lvl="1" marL="469900" indent="-229235">
              <a:lnSpc>
                <a:spcPct val="100000"/>
              </a:lnSpc>
              <a:spcBef>
                <a:spcPts val="755"/>
              </a:spcBef>
              <a:buSzPct val="83333"/>
              <a:buFont typeface="Wingdings"/>
              <a:buChar char=""/>
              <a:tabLst>
                <a:tab pos="469900" algn="l"/>
                <a:tab pos="470534" algn="l"/>
              </a:tabLst>
            </a:pPr>
            <a:r>
              <a:rPr dirty="0" sz="1200">
                <a:latin typeface="Calibri"/>
                <a:cs typeface="Calibri"/>
              </a:rPr>
              <a:t>Rotate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partners according </a:t>
            </a:r>
            <a:r>
              <a:rPr dirty="0" sz="1200">
                <a:latin typeface="Calibri"/>
                <a:cs typeface="Calibri"/>
              </a:rPr>
              <a:t>to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teacher’s instruction</a:t>
            </a:r>
            <a:endParaRPr sz="1200">
              <a:latin typeface="Calibri"/>
              <a:cs typeface="Calibri"/>
            </a:endParaRPr>
          </a:p>
          <a:p>
            <a:pPr lvl="1" marL="469900" indent="-229235">
              <a:lnSpc>
                <a:spcPct val="100000"/>
              </a:lnSpc>
              <a:spcBef>
                <a:spcPts val="760"/>
              </a:spcBef>
              <a:buSzPct val="83333"/>
              <a:buFont typeface="Wingdings"/>
              <a:buChar char=""/>
              <a:tabLst>
                <a:tab pos="469900" algn="l"/>
                <a:tab pos="470534" algn="l"/>
              </a:tabLst>
            </a:pPr>
            <a:r>
              <a:rPr dirty="0" sz="1200">
                <a:latin typeface="Calibri"/>
                <a:cs typeface="Calibri"/>
              </a:rPr>
              <a:t>This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time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students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will</a:t>
            </a:r>
            <a:r>
              <a:rPr dirty="0" sz="1200" spc="-5">
                <a:latin typeface="Calibri"/>
                <a:cs typeface="Calibri"/>
              </a:rPr>
              <a:t> tell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their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old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partners story,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using the title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memory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only.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6816" y="5162169"/>
            <a:ext cx="44424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Calibri"/>
                <a:cs typeface="Calibri"/>
              </a:rPr>
              <a:t>7.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Ask </a:t>
            </a:r>
            <a:r>
              <a:rPr dirty="0" sz="1200" spc="-5">
                <a:latin typeface="Calibri"/>
                <a:cs typeface="Calibri"/>
              </a:rPr>
              <a:t>check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questions</a:t>
            </a:r>
            <a:r>
              <a:rPr dirty="0" sz="1200">
                <a:latin typeface="Calibri"/>
                <a:cs typeface="Calibri"/>
              </a:rPr>
              <a:t> to</a:t>
            </a:r>
            <a:r>
              <a:rPr dirty="0" sz="1200" spc="-5">
                <a:latin typeface="Calibri"/>
                <a:cs typeface="Calibri"/>
              </a:rPr>
              <a:t> make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sure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everyone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understands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-5">
                <a:latin typeface="Calibri"/>
                <a:cs typeface="Calibri"/>
              </a:rPr>
              <a:t> activity: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5972936"/>
            <a:ext cx="6184900" cy="19094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Calibri"/>
                <a:cs typeface="Calibri"/>
              </a:rPr>
              <a:t>Q</a:t>
            </a:r>
            <a:r>
              <a:rPr dirty="0" sz="1200">
                <a:latin typeface="Calibri"/>
                <a:cs typeface="Calibri"/>
              </a:rPr>
              <a:t>: </a:t>
            </a:r>
            <a:r>
              <a:rPr dirty="0" sz="1200" spc="-5">
                <a:latin typeface="Calibri"/>
                <a:cs typeface="Calibri"/>
              </a:rPr>
              <a:t>After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telling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the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story,</a:t>
            </a:r>
            <a:r>
              <a:rPr dirty="0" sz="1200" spc="-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what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should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you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do?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Calibri"/>
                <a:cs typeface="Calibri"/>
              </a:rPr>
              <a:t>A</a:t>
            </a:r>
            <a:r>
              <a:rPr dirty="0" sz="1200">
                <a:latin typeface="Calibri"/>
                <a:cs typeface="Calibri"/>
              </a:rPr>
              <a:t>: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exchange</a:t>
            </a:r>
            <a:r>
              <a:rPr dirty="0" sz="1200" spc="-15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handouts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550">
              <a:latin typeface="Calibri"/>
              <a:cs typeface="Calibri"/>
            </a:endParaRPr>
          </a:p>
          <a:p>
            <a:pPr marL="12700" marR="5080">
              <a:lnSpc>
                <a:spcPct val="152500"/>
              </a:lnSpc>
            </a:pPr>
            <a:r>
              <a:rPr dirty="0" sz="1200" b="1">
                <a:latin typeface="Calibri"/>
                <a:cs typeface="Calibri"/>
              </a:rPr>
              <a:t>Q</a:t>
            </a:r>
            <a:r>
              <a:rPr dirty="0" sz="1200">
                <a:latin typeface="Calibri"/>
                <a:cs typeface="Calibri"/>
              </a:rPr>
              <a:t>: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After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changing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partners,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which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story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should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you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tell,</a:t>
            </a:r>
            <a:r>
              <a:rPr dirty="0" sz="1200">
                <a:latin typeface="Calibri"/>
                <a:cs typeface="Calibri"/>
              </a:rPr>
              <a:t> the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one</a:t>
            </a:r>
            <a:r>
              <a:rPr dirty="0" sz="1200" spc="2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about</a:t>
            </a:r>
            <a:r>
              <a:rPr dirty="0" sz="1200" spc="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yourself,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the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one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from the </a:t>
            </a:r>
            <a:r>
              <a:rPr dirty="0" sz="1200" spc="-254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sheet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of paper </a:t>
            </a:r>
            <a:r>
              <a:rPr dirty="0" sz="1200">
                <a:latin typeface="Calibri"/>
                <a:cs typeface="Calibri"/>
              </a:rPr>
              <a:t>in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your</a:t>
            </a:r>
            <a:r>
              <a:rPr dirty="0" sz="1200" spc="-1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hand?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Calibri"/>
                <a:cs typeface="Calibri"/>
              </a:rPr>
              <a:t>A</a:t>
            </a:r>
            <a:r>
              <a:rPr dirty="0" sz="1200">
                <a:latin typeface="Calibri"/>
                <a:cs typeface="Calibri"/>
              </a:rPr>
              <a:t>: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the</a:t>
            </a:r>
            <a:r>
              <a:rPr dirty="0" sz="120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one</a:t>
            </a:r>
            <a:r>
              <a:rPr dirty="0" sz="120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from the</a:t>
            </a:r>
            <a:r>
              <a:rPr dirty="0" sz="1200" spc="-1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sheet</a:t>
            </a:r>
            <a:r>
              <a:rPr dirty="0" sz="1200" i="1">
                <a:latin typeface="Calibri"/>
                <a:cs typeface="Calibri"/>
              </a:rPr>
              <a:t> in</a:t>
            </a:r>
            <a:r>
              <a:rPr dirty="0" sz="1200" spc="-1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your</a:t>
            </a:r>
            <a:r>
              <a:rPr dirty="0" sz="1200" i="1">
                <a:latin typeface="Calibri"/>
                <a:cs typeface="Calibri"/>
              </a:rPr>
              <a:t> </a:t>
            </a:r>
            <a:r>
              <a:rPr dirty="0" sz="1200" spc="-5" i="1">
                <a:latin typeface="Calibri"/>
                <a:cs typeface="Calibri"/>
              </a:rPr>
              <a:t>hand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</dc:creator>
  <dcterms:created xsi:type="dcterms:W3CDTF">2021-05-14T06:30:33Z</dcterms:created>
  <dcterms:modified xsi:type="dcterms:W3CDTF">2021-05-14T06:30:33Z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2021-05-14T00:00:00Z</vt:filetime>
  </property>
</Properties>
</file>