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Liberation Sans Narrow"/>
                <a:cs typeface="Liberation Sans Narrow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Liberation Sans Narrow"/>
                <a:cs typeface="Liberation Sans Narrow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76707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7367" y="596341"/>
            <a:ext cx="5123815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57552" y="2635376"/>
            <a:ext cx="9306560" cy="35293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Liberation Sans Narrow"/>
                <a:cs typeface="Liberation Sans Narrow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jpg"/><Relationship Id="rId8" Type="http://schemas.openxmlformats.org/officeDocument/2006/relationships/image" Target="../media/image7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Relationship Id="rId3" Type="http://schemas.openxmlformats.org/officeDocument/2006/relationships/image" Target="../media/image9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41292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8157844" y="6244848"/>
            <a:ext cx="4034154" cy="613410"/>
          </a:xfrm>
          <a:custGeom>
            <a:avLst/>
            <a:gdLst/>
            <a:ahLst/>
            <a:cxnLst/>
            <a:rect l="l" t="t" r="r" b="b"/>
            <a:pathLst>
              <a:path w="4034154" h="613409">
                <a:moveTo>
                  <a:pt x="1383124" y="0"/>
                </a:moveTo>
                <a:lnTo>
                  <a:pt x="1287558" y="457"/>
                </a:lnTo>
                <a:lnTo>
                  <a:pt x="1192529" y="1507"/>
                </a:lnTo>
                <a:lnTo>
                  <a:pt x="1144074" y="2640"/>
                </a:lnTo>
                <a:lnTo>
                  <a:pt x="1095434" y="4760"/>
                </a:lnTo>
                <a:lnTo>
                  <a:pt x="1046686" y="7916"/>
                </a:lnTo>
                <a:lnTo>
                  <a:pt x="997908" y="12159"/>
                </a:lnTo>
                <a:lnTo>
                  <a:pt x="949177" y="17540"/>
                </a:lnTo>
                <a:lnTo>
                  <a:pt x="900571" y="24109"/>
                </a:lnTo>
                <a:lnTo>
                  <a:pt x="852167" y="31917"/>
                </a:lnTo>
                <a:lnTo>
                  <a:pt x="804042" y="41015"/>
                </a:lnTo>
                <a:lnTo>
                  <a:pt x="756274" y="51452"/>
                </a:lnTo>
                <a:lnTo>
                  <a:pt x="708939" y="63280"/>
                </a:lnTo>
                <a:lnTo>
                  <a:pt x="662116" y="76550"/>
                </a:lnTo>
                <a:lnTo>
                  <a:pt x="615882" y="91311"/>
                </a:lnTo>
                <a:lnTo>
                  <a:pt x="570313" y="107615"/>
                </a:lnTo>
                <a:lnTo>
                  <a:pt x="525488" y="125512"/>
                </a:lnTo>
                <a:lnTo>
                  <a:pt x="481484" y="145052"/>
                </a:lnTo>
                <a:lnTo>
                  <a:pt x="438377" y="166287"/>
                </a:lnTo>
                <a:lnTo>
                  <a:pt x="396246" y="189266"/>
                </a:lnTo>
                <a:lnTo>
                  <a:pt x="355168" y="214041"/>
                </a:lnTo>
                <a:lnTo>
                  <a:pt x="315220" y="240662"/>
                </a:lnTo>
                <a:lnTo>
                  <a:pt x="276479" y="269180"/>
                </a:lnTo>
                <a:lnTo>
                  <a:pt x="239023" y="299645"/>
                </a:lnTo>
                <a:lnTo>
                  <a:pt x="202929" y="332108"/>
                </a:lnTo>
                <a:lnTo>
                  <a:pt x="168275" y="366619"/>
                </a:lnTo>
                <a:lnTo>
                  <a:pt x="137711" y="400447"/>
                </a:lnTo>
                <a:lnTo>
                  <a:pt x="108648" y="436086"/>
                </a:lnTo>
                <a:lnTo>
                  <a:pt x="81014" y="473438"/>
                </a:lnTo>
                <a:lnTo>
                  <a:pt x="54736" y="512402"/>
                </a:lnTo>
                <a:lnTo>
                  <a:pt x="0" y="613151"/>
                </a:lnTo>
                <a:lnTo>
                  <a:pt x="4034154" y="613151"/>
                </a:lnTo>
                <a:lnTo>
                  <a:pt x="4034154" y="494075"/>
                </a:lnTo>
                <a:lnTo>
                  <a:pt x="3831589" y="425001"/>
                </a:lnTo>
                <a:lnTo>
                  <a:pt x="3781834" y="407437"/>
                </a:lnTo>
                <a:lnTo>
                  <a:pt x="3682266" y="371817"/>
                </a:lnTo>
                <a:lnTo>
                  <a:pt x="3582610" y="335525"/>
                </a:lnTo>
                <a:lnTo>
                  <a:pt x="3482848" y="298547"/>
                </a:lnTo>
                <a:lnTo>
                  <a:pt x="3435582" y="281251"/>
                </a:lnTo>
                <a:lnTo>
                  <a:pt x="3388049" y="264603"/>
                </a:lnTo>
                <a:lnTo>
                  <a:pt x="3340261" y="248591"/>
                </a:lnTo>
                <a:lnTo>
                  <a:pt x="3292225" y="233204"/>
                </a:lnTo>
                <a:lnTo>
                  <a:pt x="3243952" y="218431"/>
                </a:lnTo>
                <a:lnTo>
                  <a:pt x="3195450" y="204260"/>
                </a:lnTo>
                <a:lnTo>
                  <a:pt x="3146731" y="190680"/>
                </a:lnTo>
                <a:lnTo>
                  <a:pt x="3097803" y="177680"/>
                </a:lnTo>
                <a:lnTo>
                  <a:pt x="3048675" y="165248"/>
                </a:lnTo>
                <a:lnTo>
                  <a:pt x="2999359" y="153373"/>
                </a:lnTo>
                <a:lnTo>
                  <a:pt x="2949862" y="142044"/>
                </a:lnTo>
                <a:lnTo>
                  <a:pt x="2900194" y="131250"/>
                </a:lnTo>
                <a:lnTo>
                  <a:pt x="2850366" y="120979"/>
                </a:lnTo>
                <a:lnTo>
                  <a:pt x="2800386" y="111221"/>
                </a:lnTo>
                <a:lnTo>
                  <a:pt x="2750265" y="101962"/>
                </a:lnTo>
                <a:lnTo>
                  <a:pt x="2700011" y="93194"/>
                </a:lnTo>
                <a:lnTo>
                  <a:pt x="2649635" y="84903"/>
                </a:lnTo>
                <a:lnTo>
                  <a:pt x="2599146" y="77079"/>
                </a:lnTo>
                <a:lnTo>
                  <a:pt x="2548554" y="69711"/>
                </a:lnTo>
                <a:lnTo>
                  <a:pt x="2497867" y="62787"/>
                </a:lnTo>
                <a:lnTo>
                  <a:pt x="2447097" y="56296"/>
                </a:lnTo>
                <a:lnTo>
                  <a:pt x="2396251" y="50227"/>
                </a:lnTo>
                <a:lnTo>
                  <a:pt x="2345341" y="44568"/>
                </a:lnTo>
                <a:lnTo>
                  <a:pt x="2294374" y="39308"/>
                </a:lnTo>
                <a:lnTo>
                  <a:pt x="2243362" y="34436"/>
                </a:lnTo>
                <a:lnTo>
                  <a:pt x="2192314" y="29940"/>
                </a:lnTo>
                <a:lnTo>
                  <a:pt x="2141238" y="25810"/>
                </a:lnTo>
                <a:lnTo>
                  <a:pt x="2090145" y="22034"/>
                </a:lnTo>
                <a:lnTo>
                  <a:pt x="2039045" y="18600"/>
                </a:lnTo>
                <a:lnTo>
                  <a:pt x="1987946" y="15497"/>
                </a:lnTo>
                <a:lnTo>
                  <a:pt x="1936859" y="12715"/>
                </a:lnTo>
                <a:lnTo>
                  <a:pt x="1885793" y="10241"/>
                </a:lnTo>
                <a:lnTo>
                  <a:pt x="1834757" y="8065"/>
                </a:lnTo>
                <a:lnTo>
                  <a:pt x="1783762" y="6175"/>
                </a:lnTo>
                <a:lnTo>
                  <a:pt x="1732816" y="4559"/>
                </a:lnTo>
                <a:lnTo>
                  <a:pt x="1681930" y="3208"/>
                </a:lnTo>
                <a:lnTo>
                  <a:pt x="1580373" y="1250"/>
                </a:lnTo>
                <a:lnTo>
                  <a:pt x="1479169" y="211"/>
                </a:lnTo>
                <a:lnTo>
                  <a:pt x="1383124" y="0"/>
                </a:lnTo>
                <a:close/>
              </a:path>
            </a:pathLst>
          </a:custGeom>
          <a:solidFill>
            <a:srgbClr val="77AE8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0" y="688086"/>
            <a:ext cx="448945" cy="1634489"/>
          </a:xfrm>
          <a:custGeom>
            <a:avLst/>
            <a:gdLst/>
            <a:ahLst/>
            <a:cxnLst/>
            <a:rect l="l" t="t" r="r" b="b"/>
            <a:pathLst>
              <a:path w="448945" h="1634489">
                <a:moveTo>
                  <a:pt x="0" y="0"/>
                </a:moveTo>
                <a:lnTo>
                  <a:pt x="0" y="1634236"/>
                </a:lnTo>
                <a:lnTo>
                  <a:pt x="74605" y="1543303"/>
                </a:lnTo>
                <a:lnTo>
                  <a:pt x="112999" y="1494442"/>
                </a:lnTo>
                <a:lnTo>
                  <a:pt x="147976" y="1448830"/>
                </a:lnTo>
                <a:lnTo>
                  <a:pt x="179399" y="1406667"/>
                </a:lnTo>
                <a:lnTo>
                  <a:pt x="207137" y="1368156"/>
                </a:lnTo>
                <a:lnTo>
                  <a:pt x="231053" y="1333498"/>
                </a:lnTo>
                <a:lnTo>
                  <a:pt x="276624" y="1261714"/>
                </a:lnTo>
                <a:lnTo>
                  <a:pt x="301642" y="1220059"/>
                </a:lnTo>
                <a:lnTo>
                  <a:pt x="325745" y="1177880"/>
                </a:lnTo>
                <a:lnTo>
                  <a:pt x="348608" y="1135129"/>
                </a:lnTo>
                <a:lnTo>
                  <a:pt x="369908" y="1091755"/>
                </a:lnTo>
                <a:lnTo>
                  <a:pt x="389321" y="1047711"/>
                </a:lnTo>
                <a:lnTo>
                  <a:pt x="406522" y="1002947"/>
                </a:lnTo>
                <a:lnTo>
                  <a:pt x="421187" y="957416"/>
                </a:lnTo>
                <a:lnTo>
                  <a:pt x="432993" y="911068"/>
                </a:lnTo>
                <a:lnTo>
                  <a:pt x="441616" y="863853"/>
                </a:lnTo>
                <a:lnTo>
                  <a:pt x="446754" y="816513"/>
                </a:lnTo>
                <a:lnTo>
                  <a:pt x="448494" y="769782"/>
                </a:lnTo>
                <a:lnTo>
                  <a:pt x="446969" y="723673"/>
                </a:lnTo>
                <a:lnTo>
                  <a:pt x="442312" y="678192"/>
                </a:lnTo>
                <a:lnTo>
                  <a:pt x="434656" y="633351"/>
                </a:lnTo>
                <a:lnTo>
                  <a:pt x="424135" y="589159"/>
                </a:lnTo>
                <a:lnTo>
                  <a:pt x="410881" y="545624"/>
                </a:lnTo>
                <a:lnTo>
                  <a:pt x="395028" y="502758"/>
                </a:lnTo>
                <a:lnTo>
                  <a:pt x="376709" y="460568"/>
                </a:lnTo>
                <a:lnTo>
                  <a:pt x="356057" y="419064"/>
                </a:lnTo>
                <a:lnTo>
                  <a:pt x="333205" y="378257"/>
                </a:lnTo>
                <a:lnTo>
                  <a:pt x="308286" y="338155"/>
                </a:lnTo>
                <a:lnTo>
                  <a:pt x="281434" y="298768"/>
                </a:lnTo>
                <a:lnTo>
                  <a:pt x="252781" y="260105"/>
                </a:lnTo>
                <a:lnTo>
                  <a:pt x="222461" y="222176"/>
                </a:lnTo>
                <a:lnTo>
                  <a:pt x="190607" y="184990"/>
                </a:lnTo>
                <a:lnTo>
                  <a:pt x="157352" y="148557"/>
                </a:lnTo>
                <a:lnTo>
                  <a:pt x="122828" y="112886"/>
                </a:lnTo>
                <a:lnTo>
                  <a:pt x="87171" y="77986"/>
                </a:lnTo>
                <a:lnTo>
                  <a:pt x="50511" y="43868"/>
                </a:lnTo>
                <a:lnTo>
                  <a:pt x="12983" y="10540"/>
                </a:lnTo>
                <a:lnTo>
                  <a:pt x="0" y="0"/>
                </a:lnTo>
                <a:close/>
              </a:path>
            </a:pathLst>
          </a:custGeom>
          <a:solidFill>
            <a:srgbClr val="C397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7309484" y="6144069"/>
            <a:ext cx="4408805" cy="714375"/>
          </a:xfrm>
          <a:custGeom>
            <a:avLst/>
            <a:gdLst/>
            <a:ahLst/>
            <a:cxnLst/>
            <a:rect l="l" t="t" r="r" b="b"/>
            <a:pathLst>
              <a:path w="4408805" h="714375">
                <a:moveTo>
                  <a:pt x="0" y="713928"/>
                </a:moveTo>
                <a:lnTo>
                  <a:pt x="22417" y="658573"/>
                </a:lnTo>
                <a:lnTo>
                  <a:pt x="43159" y="612667"/>
                </a:lnTo>
                <a:lnTo>
                  <a:pt x="65103" y="568031"/>
                </a:lnTo>
                <a:lnTo>
                  <a:pt x="88333" y="524791"/>
                </a:lnTo>
                <a:lnTo>
                  <a:pt x="112932" y="483073"/>
                </a:lnTo>
                <a:lnTo>
                  <a:pt x="138985" y="443006"/>
                </a:lnTo>
                <a:lnTo>
                  <a:pt x="166573" y="404715"/>
                </a:lnTo>
                <a:lnTo>
                  <a:pt x="195782" y="368328"/>
                </a:lnTo>
                <a:lnTo>
                  <a:pt x="226695" y="333971"/>
                </a:lnTo>
                <a:lnTo>
                  <a:pt x="261345" y="299616"/>
                </a:lnTo>
                <a:lnTo>
                  <a:pt x="297562" y="267495"/>
                </a:lnTo>
                <a:lnTo>
                  <a:pt x="335252" y="237549"/>
                </a:lnTo>
                <a:lnTo>
                  <a:pt x="374324" y="209716"/>
                </a:lnTo>
                <a:lnTo>
                  <a:pt x="414685" y="183936"/>
                </a:lnTo>
                <a:lnTo>
                  <a:pt x="456242" y="160148"/>
                </a:lnTo>
                <a:lnTo>
                  <a:pt x="498903" y="138292"/>
                </a:lnTo>
                <a:lnTo>
                  <a:pt x="542575" y="118306"/>
                </a:lnTo>
                <a:lnTo>
                  <a:pt x="587166" y="100132"/>
                </a:lnTo>
                <a:lnTo>
                  <a:pt x="632584" y="83707"/>
                </a:lnTo>
                <a:lnTo>
                  <a:pt x="678735" y="68971"/>
                </a:lnTo>
                <a:lnTo>
                  <a:pt x="725528" y="55863"/>
                </a:lnTo>
                <a:lnTo>
                  <a:pt x="772870" y="44324"/>
                </a:lnTo>
                <a:lnTo>
                  <a:pt x="820669" y="34292"/>
                </a:lnTo>
                <a:lnTo>
                  <a:pt x="868831" y="25706"/>
                </a:lnTo>
                <a:lnTo>
                  <a:pt x="917265" y="18507"/>
                </a:lnTo>
                <a:lnTo>
                  <a:pt x="965878" y="12633"/>
                </a:lnTo>
                <a:lnTo>
                  <a:pt x="1014578" y="8024"/>
                </a:lnTo>
                <a:lnTo>
                  <a:pt x="1063272" y="4620"/>
                </a:lnTo>
                <a:lnTo>
                  <a:pt x="1111867" y="2359"/>
                </a:lnTo>
                <a:lnTo>
                  <a:pt x="1160272" y="1181"/>
                </a:lnTo>
                <a:lnTo>
                  <a:pt x="1421384" y="0"/>
                </a:lnTo>
                <a:lnTo>
                  <a:pt x="1471372" y="613"/>
                </a:lnTo>
                <a:lnTo>
                  <a:pt x="1521757" y="1841"/>
                </a:lnTo>
                <a:lnTo>
                  <a:pt x="1572502" y="3662"/>
                </a:lnTo>
                <a:lnTo>
                  <a:pt x="1623570" y="6057"/>
                </a:lnTo>
                <a:lnTo>
                  <a:pt x="1674925" y="9004"/>
                </a:lnTo>
                <a:lnTo>
                  <a:pt x="1726528" y="12483"/>
                </a:lnTo>
                <a:lnTo>
                  <a:pt x="1778344" y="16473"/>
                </a:lnTo>
                <a:lnTo>
                  <a:pt x="1830334" y="20954"/>
                </a:lnTo>
                <a:lnTo>
                  <a:pt x="1882463" y="25905"/>
                </a:lnTo>
                <a:lnTo>
                  <a:pt x="1934692" y="31306"/>
                </a:lnTo>
                <a:lnTo>
                  <a:pt x="1986986" y="37135"/>
                </a:lnTo>
                <a:lnTo>
                  <a:pt x="2039306" y="43374"/>
                </a:lnTo>
                <a:lnTo>
                  <a:pt x="2091616" y="50000"/>
                </a:lnTo>
                <a:lnTo>
                  <a:pt x="2143879" y="56993"/>
                </a:lnTo>
                <a:lnTo>
                  <a:pt x="2196058" y="64334"/>
                </a:lnTo>
                <a:lnTo>
                  <a:pt x="2248116" y="72000"/>
                </a:lnTo>
                <a:lnTo>
                  <a:pt x="2300015" y="79972"/>
                </a:lnTo>
                <a:lnTo>
                  <a:pt x="2351720" y="88230"/>
                </a:lnTo>
                <a:lnTo>
                  <a:pt x="2403192" y="96751"/>
                </a:lnTo>
                <a:lnTo>
                  <a:pt x="2454395" y="105517"/>
                </a:lnTo>
                <a:lnTo>
                  <a:pt x="2505291" y="114506"/>
                </a:lnTo>
                <a:lnTo>
                  <a:pt x="2555844" y="123698"/>
                </a:lnTo>
                <a:lnTo>
                  <a:pt x="2606017" y="133072"/>
                </a:lnTo>
                <a:lnTo>
                  <a:pt x="2655773" y="142607"/>
                </a:lnTo>
                <a:lnTo>
                  <a:pt x="2705074" y="152284"/>
                </a:lnTo>
                <a:lnTo>
                  <a:pt x="2753884" y="162081"/>
                </a:lnTo>
                <a:lnTo>
                  <a:pt x="2802165" y="171978"/>
                </a:lnTo>
                <a:lnTo>
                  <a:pt x="2849881" y="181954"/>
                </a:lnTo>
                <a:lnTo>
                  <a:pt x="2896994" y="191990"/>
                </a:lnTo>
                <a:lnTo>
                  <a:pt x="2943468" y="202063"/>
                </a:lnTo>
                <a:lnTo>
                  <a:pt x="2989266" y="212154"/>
                </a:lnTo>
                <a:lnTo>
                  <a:pt x="3034350" y="222242"/>
                </a:lnTo>
                <a:lnTo>
                  <a:pt x="3078683" y="232307"/>
                </a:lnTo>
                <a:lnTo>
                  <a:pt x="3122229" y="242328"/>
                </a:lnTo>
                <a:lnTo>
                  <a:pt x="3164950" y="252284"/>
                </a:lnTo>
                <a:lnTo>
                  <a:pt x="3206810" y="262154"/>
                </a:lnTo>
                <a:lnTo>
                  <a:pt x="3247771" y="271919"/>
                </a:lnTo>
                <a:lnTo>
                  <a:pt x="3306102" y="286242"/>
                </a:lnTo>
                <a:lnTo>
                  <a:pt x="3361399" y="300517"/>
                </a:lnTo>
                <a:lnTo>
                  <a:pt x="3413932" y="314788"/>
                </a:lnTo>
                <a:lnTo>
                  <a:pt x="3463971" y="329100"/>
                </a:lnTo>
                <a:lnTo>
                  <a:pt x="3511788" y="343497"/>
                </a:lnTo>
                <a:lnTo>
                  <a:pt x="3557653" y="358025"/>
                </a:lnTo>
                <a:lnTo>
                  <a:pt x="3601837" y="372727"/>
                </a:lnTo>
                <a:lnTo>
                  <a:pt x="3644610" y="387649"/>
                </a:lnTo>
                <a:lnTo>
                  <a:pt x="3686244" y="402835"/>
                </a:lnTo>
                <a:lnTo>
                  <a:pt x="3727008" y="418330"/>
                </a:lnTo>
                <a:lnTo>
                  <a:pt x="3767173" y="434178"/>
                </a:lnTo>
                <a:lnTo>
                  <a:pt x="3807010" y="450424"/>
                </a:lnTo>
                <a:lnTo>
                  <a:pt x="3846790" y="467113"/>
                </a:lnTo>
                <a:lnTo>
                  <a:pt x="3886784" y="484289"/>
                </a:lnTo>
                <a:lnTo>
                  <a:pt x="3927261" y="501997"/>
                </a:lnTo>
                <a:lnTo>
                  <a:pt x="3968493" y="520282"/>
                </a:lnTo>
                <a:lnTo>
                  <a:pt x="4010751" y="539188"/>
                </a:lnTo>
                <a:lnTo>
                  <a:pt x="4054304" y="558760"/>
                </a:lnTo>
                <a:lnTo>
                  <a:pt x="4099424" y="579042"/>
                </a:lnTo>
                <a:lnTo>
                  <a:pt x="4146382" y="600080"/>
                </a:lnTo>
                <a:lnTo>
                  <a:pt x="4195447" y="621917"/>
                </a:lnTo>
                <a:lnTo>
                  <a:pt x="4246891" y="644599"/>
                </a:lnTo>
                <a:lnTo>
                  <a:pt x="4300985" y="668170"/>
                </a:lnTo>
                <a:lnTo>
                  <a:pt x="4357998" y="692675"/>
                </a:lnTo>
                <a:lnTo>
                  <a:pt x="4408211" y="713928"/>
                </a:lnTo>
              </a:path>
            </a:pathLst>
          </a:custGeom>
          <a:ln w="12700">
            <a:solidFill>
              <a:srgbClr val="94AB75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37019" y="778637"/>
            <a:ext cx="2212339" cy="39446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37019" y="2145538"/>
            <a:ext cx="4046220" cy="40258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14782" y="2738373"/>
            <a:ext cx="2630182" cy="40258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30923" y="3430904"/>
            <a:ext cx="4167885" cy="328295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631813" y="4651502"/>
            <a:ext cx="3907789" cy="271018"/>
          </a:xfrm>
          <a:prstGeom prst="rect">
            <a:avLst/>
          </a:prstGeom>
        </p:spPr>
      </p:pic>
      <p:grpSp>
        <p:nvGrpSpPr>
          <p:cNvPr id="11" name="object 11" descr=""/>
          <p:cNvGrpSpPr/>
          <p:nvPr/>
        </p:nvGrpSpPr>
        <p:grpSpPr>
          <a:xfrm>
            <a:off x="0" y="0"/>
            <a:ext cx="5706745" cy="6462395"/>
            <a:chOff x="0" y="0"/>
            <a:chExt cx="5706745" cy="6462395"/>
          </a:xfrm>
        </p:grpSpPr>
        <p:pic>
          <p:nvPicPr>
            <p:cNvPr id="12" name="object 1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0" y="0"/>
              <a:ext cx="3221227" cy="4091813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221227" y="0"/>
              <a:ext cx="2485263" cy="646234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3336" y="2426334"/>
            <a:ext cx="2436495" cy="1068070"/>
          </a:xfrm>
          <a:prstGeom prst="rect"/>
        </p:spPr>
        <p:txBody>
          <a:bodyPr wrap="square" lIns="0" tIns="74295" rIns="0" bIns="0" rtlCol="0" vert="horz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dirty="0" sz="3600">
                <a:solidFill>
                  <a:srgbClr val="FFFFFF"/>
                </a:solidFill>
              </a:rPr>
              <a:t>The</a:t>
            </a:r>
            <a:r>
              <a:rPr dirty="0" sz="3600" spc="-125">
                <a:solidFill>
                  <a:srgbClr val="FFFFFF"/>
                </a:solidFill>
              </a:rPr>
              <a:t> </a:t>
            </a:r>
            <a:r>
              <a:rPr dirty="0" sz="3600">
                <a:solidFill>
                  <a:srgbClr val="FFFFFF"/>
                </a:solidFill>
              </a:rPr>
              <a:t>hare</a:t>
            </a:r>
            <a:r>
              <a:rPr dirty="0" sz="3600" spc="-125">
                <a:solidFill>
                  <a:srgbClr val="FFFFFF"/>
                </a:solidFill>
              </a:rPr>
              <a:t> </a:t>
            </a:r>
            <a:r>
              <a:rPr dirty="0" sz="3600" spc="-25">
                <a:solidFill>
                  <a:srgbClr val="FFFFFF"/>
                </a:solidFill>
              </a:rPr>
              <a:t>and </a:t>
            </a:r>
            <a:r>
              <a:rPr dirty="0" sz="3600">
                <a:solidFill>
                  <a:srgbClr val="FFFFFF"/>
                </a:solidFill>
              </a:rPr>
              <a:t>the</a:t>
            </a:r>
            <a:r>
              <a:rPr dirty="0" sz="3600" spc="-65">
                <a:solidFill>
                  <a:srgbClr val="FFFFFF"/>
                </a:solidFill>
              </a:rPr>
              <a:t> </a:t>
            </a:r>
            <a:r>
              <a:rPr dirty="0" sz="3600" spc="-10">
                <a:solidFill>
                  <a:srgbClr val="FFFFFF"/>
                </a:solidFill>
              </a:rPr>
              <a:t>tortoise</a:t>
            </a:r>
            <a:endParaRPr sz="3600"/>
          </a:p>
        </p:txBody>
      </p:sp>
      <p:grpSp>
        <p:nvGrpSpPr>
          <p:cNvPr id="3" name="object 3" descr=""/>
          <p:cNvGrpSpPr/>
          <p:nvPr/>
        </p:nvGrpSpPr>
        <p:grpSpPr>
          <a:xfrm>
            <a:off x="429768" y="438912"/>
            <a:ext cx="8252459" cy="5849620"/>
            <a:chOff x="429768" y="438912"/>
            <a:chExt cx="8252459" cy="584962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9768" y="438912"/>
              <a:ext cx="8252459" cy="5849112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493356" y="484632"/>
              <a:ext cx="8129270" cy="5724525"/>
            </a:xfrm>
            <a:custGeom>
              <a:avLst/>
              <a:gdLst/>
              <a:ahLst/>
              <a:cxnLst/>
              <a:rect l="l" t="t" r="r" b="b"/>
              <a:pathLst>
                <a:path w="8129270" h="5724525">
                  <a:moveTo>
                    <a:pt x="8129016" y="0"/>
                  </a:moveTo>
                  <a:lnTo>
                    <a:pt x="0" y="0"/>
                  </a:lnTo>
                  <a:lnTo>
                    <a:pt x="0" y="5724144"/>
                  </a:lnTo>
                  <a:lnTo>
                    <a:pt x="8129016" y="5724144"/>
                  </a:lnTo>
                  <a:lnTo>
                    <a:pt x="81290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93356" y="484632"/>
              <a:ext cx="8129270" cy="5724525"/>
            </a:xfrm>
            <a:custGeom>
              <a:avLst/>
              <a:gdLst/>
              <a:ahLst/>
              <a:cxnLst/>
              <a:rect l="l" t="t" r="r" b="b"/>
              <a:pathLst>
                <a:path w="8129270" h="5724525">
                  <a:moveTo>
                    <a:pt x="0" y="5724144"/>
                  </a:moveTo>
                  <a:lnTo>
                    <a:pt x="8129016" y="5724144"/>
                  </a:lnTo>
                  <a:lnTo>
                    <a:pt x="8129016" y="0"/>
                  </a:lnTo>
                  <a:lnTo>
                    <a:pt x="0" y="0"/>
                  </a:lnTo>
                  <a:lnTo>
                    <a:pt x="0" y="5724144"/>
                  </a:lnTo>
                  <a:close/>
                </a:path>
              </a:pathLst>
            </a:custGeom>
            <a:ln w="9525">
              <a:solidFill>
                <a:srgbClr val="C7C9C9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43889" y="833145"/>
              <a:ext cx="7477125" cy="519176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The</a:t>
            </a:r>
            <a:r>
              <a:rPr dirty="0" spc="-195"/>
              <a:t> </a:t>
            </a:r>
            <a:r>
              <a:rPr dirty="0" spc="-45"/>
              <a:t>hare</a:t>
            </a:r>
            <a:r>
              <a:rPr dirty="0" spc="-180"/>
              <a:t> </a:t>
            </a:r>
            <a:r>
              <a:rPr dirty="0" spc="-20"/>
              <a:t>and</a:t>
            </a:r>
            <a:r>
              <a:rPr dirty="0" spc="-190"/>
              <a:t> </a:t>
            </a:r>
            <a:r>
              <a:rPr dirty="0"/>
              <a:t>the</a:t>
            </a:r>
            <a:r>
              <a:rPr dirty="0" spc="-185"/>
              <a:t> </a:t>
            </a:r>
            <a:r>
              <a:rPr dirty="0" spc="-25"/>
              <a:t>tortoise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12367" y="1990724"/>
            <a:ext cx="5080000" cy="4061460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 marR="285115">
              <a:lnSpc>
                <a:spcPts val="2380"/>
              </a:lnSpc>
              <a:spcBef>
                <a:spcPts val="390"/>
              </a:spcBef>
            </a:pPr>
            <a:r>
              <a:rPr dirty="0" sz="1900" spc="50">
                <a:latin typeface="Liberation Sans Narrow"/>
                <a:cs typeface="Liberation Sans Narrow"/>
              </a:rPr>
              <a:t>A</a:t>
            </a:r>
            <a:r>
              <a:rPr dirty="0" sz="1900" spc="-5">
                <a:latin typeface="Liberation Sans Narrow"/>
                <a:cs typeface="Liberation Sans Narrow"/>
              </a:rPr>
              <a:t> </a:t>
            </a:r>
            <a:r>
              <a:rPr dirty="0" sz="2200" spc="80">
                <a:latin typeface="Liberation Sans Narrow"/>
                <a:cs typeface="Liberation Sans Narrow"/>
              </a:rPr>
              <a:t>Hare</a:t>
            </a:r>
            <a:r>
              <a:rPr dirty="0" sz="2200">
                <a:latin typeface="Liberation Sans Narrow"/>
                <a:cs typeface="Liberation Sans Narrow"/>
              </a:rPr>
              <a:t> </a:t>
            </a:r>
            <a:r>
              <a:rPr dirty="0" sz="2200" spc="80">
                <a:latin typeface="Liberation Sans Narrow"/>
                <a:cs typeface="Liberation Sans Narrow"/>
              </a:rPr>
              <a:t>was</a:t>
            </a:r>
            <a:r>
              <a:rPr dirty="0" sz="2200" spc="5">
                <a:latin typeface="Liberation Sans Narrow"/>
                <a:cs typeface="Liberation Sans Narrow"/>
              </a:rPr>
              <a:t> </a:t>
            </a:r>
            <a:r>
              <a:rPr dirty="0" sz="2200" spc="110">
                <a:latin typeface="Liberation Sans Narrow"/>
                <a:cs typeface="Liberation Sans Narrow"/>
              </a:rPr>
              <a:t>making</a:t>
            </a:r>
            <a:r>
              <a:rPr dirty="0" sz="2200">
                <a:latin typeface="Liberation Sans Narrow"/>
                <a:cs typeface="Liberation Sans Narrow"/>
              </a:rPr>
              <a:t> </a:t>
            </a:r>
            <a:r>
              <a:rPr dirty="0" sz="2200" spc="155">
                <a:latin typeface="Liberation Sans Narrow"/>
                <a:cs typeface="Liberation Sans Narrow"/>
              </a:rPr>
              <a:t>fun</a:t>
            </a:r>
            <a:r>
              <a:rPr dirty="0" sz="2200" spc="5">
                <a:latin typeface="Liberation Sans Narrow"/>
                <a:cs typeface="Liberation Sans Narrow"/>
              </a:rPr>
              <a:t> </a:t>
            </a:r>
            <a:r>
              <a:rPr dirty="0" sz="2200" spc="160">
                <a:latin typeface="Liberation Sans Narrow"/>
                <a:cs typeface="Liberation Sans Narrow"/>
              </a:rPr>
              <a:t>of</a:t>
            </a:r>
            <a:r>
              <a:rPr dirty="0" sz="2200" spc="5">
                <a:latin typeface="Liberation Sans Narrow"/>
                <a:cs typeface="Liberation Sans Narrow"/>
              </a:rPr>
              <a:t> </a:t>
            </a:r>
            <a:r>
              <a:rPr dirty="0" sz="2200" spc="155">
                <a:latin typeface="Liberation Sans Narrow"/>
                <a:cs typeface="Liberation Sans Narrow"/>
              </a:rPr>
              <a:t>the</a:t>
            </a:r>
            <a:r>
              <a:rPr dirty="0" sz="2200">
                <a:latin typeface="Liberation Sans Narrow"/>
                <a:cs typeface="Liberation Sans Narrow"/>
              </a:rPr>
              <a:t> </a:t>
            </a:r>
            <a:r>
              <a:rPr dirty="0" sz="2200" spc="70">
                <a:latin typeface="Liberation Sans Narrow"/>
                <a:cs typeface="Liberation Sans Narrow"/>
              </a:rPr>
              <a:t>Tortoise</a:t>
            </a:r>
            <a:r>
              <a:rPr dirty="0" sz="2200" spc="5">
                <a:latin typeface="Liberation Sans Narrow"/>
                <a:cs typeface="Liberation Sans Narrow"/>
              </a:rPr>
              <a:t> </a:t>
            </a:r>
            <a:r>
              <a:rPr dirty="0" sz="2200" spc="105">
                <a:latin typeface="Liberation Sans Narrow"/>
                <a:cs typeface="Liberation Sans Narrow"/>
              </a:rPr>
              <a:t>one </a:t>
            </a:r>
            <a:r>
              <a:rPr dirty="0" sz="2200" spc="85">
                <a:latin typeface="Liberation Sans Narrow"/>
                <a:cs typeface="Liberation Sans Narrow"/>
              </a:rPr>
              <a:t>day</a:t>
            </a:r>
            <a:r>
              <a:rPr dirty="0" sz="2200">
                <a:latin typeface="Liberation Sans Narrow"/>
                <a:cs typeface="Liberation Sans Narrow"/>
              </a:rPr>
              <a:t> </a:t>
            </a:r>
            <a:r>
              <a:rPr dirty="0" sz="2200" spc="140">
                <a:latin typeface="Liberation Sans Narrow"/>
                <a:cs typeface="Liberation Sans Narrow"/>
              </a:rPr>
              <a:t>for</a:t>
            </a:r>
            <a:r>
              <a:rPr dirty="0" sz="2200">
                <a:latin typeface="Liberation Sans Narrow"/>
                <a:cs typeface="Liberation Sans Narrow"/>
              </a:rPr>
              <a:t> </a:t>
            </a:r>
            <a:r>
              <a:rPr dirty="0" sz="2200" spc="95">
                <a:latin typeface="Liberation Sans Narrow"/>
                <a:cs typeface="Liberation Sans Narrow"/>
              </a:rPr>
              <a:t>being</a:t>
            </a:r>
            <a:r>
              <a:rPr dirty="0" sz="2200" spc="20">
                <a:latin typeface="Liberation Sans Narrow"/>
                <a:cs typeface="Liberation Sans Narrow"/>
              </a:rPr>
              <a:t> </a:t>
            </a:r>
            <a:r>
              <a:rPr dirty="0" sz="2200" spc="50">
                <a:latin typeface="Liberation Sans Narrow"/>
                <a:cs typeface="Liberation Sans Narrow"/>
              </a:rPr>
              <a:t>so</a:t>
            </a:r>
            <a:r>
              <a:rPr dirty="0" sz="2200" spc="5">
                <a:latin typeface="Liberation Sans Narrow"/>
                <a:cs typeface="Liberation Sans Narrow"/>
              </a:rPr>
              <a:t> </a:t>
            </a:r>
            <a:r>
              <a:rPr dirty="0" sz="2200" spc="50">
                <a:latin typeface="Liberation Sans Narrow"/>
                <a:cs typeface="Liberation Sans Narrow"/>
              </a:rPr>
              <a:t>slow.</a:t>
            </a:r>
            <a:endParaRPr sz="2200">
              <a:latin typeface="Liberation Sans Narrow"/>
              <a:cs typeface="Liberation Sans Narrow"/>
            </a:endParaRPr>
          </a:p>
          <a:p>
            <a:pPr marL="12700">
              <a:lnSpc>
                <a:spcPts val="2510"/>
              </a:lnSpc>
              <a:spcBef>
                <a:spcPts val="695"/>
              </a:spcBef>
            </a:pPr>
            <a:r>
              <a:rPr dirty="0" sz="2200" spc="-100">
                <a:latin typeface="Trebuchet MS"/>
                <a:cs typeface="Trebuchet MS"/>
              </a:rPr>
              <a:t>“Do</a:t>
            </a:r>
            <a:r>
              <a:rPr dirty="0" sz="2200" spc="-145">
                <a:latin typeface="Trebuchet MS"/>
                <a:cs typeface="Trebuchet MS"/>
              </a:rPr>
              <a:t> </a:t>
            </a:r>
            <a:r>
              <a:rPr dirty="0" sz="2200" spc="-75">
                <a:latin typeface="Trebuchet MS"/>
                <a:cs typeface="Trebuchet MS"/>
              </a:rPr>
              <a:t>you</a:t>
            </a:r>
            <a:r>
              <a:rPr dirty="0" sz="2200" spc="-140">
                <a:latin typeface="Trebuchet MS"/>
                <a:cs typeface="Trebuchet MS"/>
              </a:rPr>
              <a:t> </a:t>
            </a:r>
            <a:r>
              <a:rPr dirty="0" sz="2200" spc="-114">
                <a:latin typeface="Trebuchet MS"/>
                <a:cs typeface="Trebuchet MS"/>
              </a:rPr>
              <a:t>ever</a:t>
            </a:r>
            <a:r>
              <a:rPr dirty="0" sz="2200" spc="-130">
                <a:latin typeface="Trebuchet MS"/>
                <a:cs typeface="Trebuchet MS"/>
              </a:rPr>
              <a:t> </a:t>
            </a:r>
            <a:r>
              <a:rPr dirty="0" sz="2200" spc="-125">
                <a:latin typeface="Trebuchet MS"/>
                <a:cs typeface="Trebuchet MS"/>
              </a:rPr>
              <a:t>get</a:t>
            </a:r>
            <a:r>
              <a:rPr dirty="0" sz="2200" spc="-120">
                <a:latin typeface="Trebuchet MS"/>
                <a:cs typeface="Trebuchet MS"/>
              </a:rPr>
              <a:t> </a:t>
            </a:r>
            <a:r>
              <a:rPr dirty="0" sz="2200" spc="-85">
                <a:latin typeface="Trebuchet MS"/>
                <a:cs typeface="Trebuchet MS"/>
              </a:rPr>
              <a:t>anywhere?”</a:t>
            </a:r>
            <a:r>
              <a:rPr dirty="0" sz="2200" spc="-145">
                <a:latin typeface="Trebuchet MS"/>
                <a:cs typeface="Trebuchet MS"/>
              </a:rPr>
              <a:t> </a:t>
            </a:r>
            <a:r>
              <a:rPr dirty="0" sz="2200" spc="-85">
                <a:latin typeface="Trebuchet MS"/>
                <a:cs typeface="Trebuchet MS"/>
              </a:rPr>
              <a:t>he</a:t>
            </a:r>
            <a:r>
              <a:rPr dirty="0" sz="2200" spc="-125">
                <a:latin typeface="Trebuchet MS"/>
                <a:cs typeface="Trebuchet MS"/>
              </a:rPr>
              <a:t> </a:t>
            </a:r>
            <a:r>
              <a:rPr dirty="0" sz="2200" spc="-114">
                <a:latin typeface="Trebuchet MS"/>
                <a:cs typeface="Trebuchet MS"/>
              </a:rPr>
              <a:t>asked</a:t>
            </a:r>
            <a:r>
              <a:rPr dirty="0" sz="2200" spc="-150">
                <a:latin typeface="Trebuchet MS"/>
                <a:cs typeface="Trebuchet MS"/>
              </a:rPr>
              <a:t> </a:t>
            </a:r>
            <a:r>
              <a:rPr dirty="0" sz="2200" spc="-20">
                <a:latin typeface="Trebuchet MS"/>
                <a:cs typeface="Trebuchet MS"/>
              </a:rPr>
              <a:t>with</a:t>
            </a:r>
            <a:endParaRPr sz="2200">
              <a:latin typeface="Trebuchet MS"/>
              <a:cs typeface="Trebuchet MS"/>
            </a:endParaRPr>
          </a:p>
          <a:p>
            <a:pPr marL="12700">
              <a:lnSpc>
                <a:spcPts val="2510"/>
              </a:lnSpc>
            </a:pPr>
            <a:r>
              <a:rPr dirty="0" sz="2200" spc="50">
                <a:latin typeface="Liberation Sans Narrow"/>
                <a:cs typeface="Liberation Sans Narrow"/>
              </a:rPr>
              <a:t>a</a:t>
            </a:r>
            <a:r>
              <a:rPr dirty="0" sz="2200">
                <a:latin typeface="Liberation Sans Narrow"/>
                <a:cs typeface="Liberation Sans Narrow"/>
              </a:rPr>
              <a:t> </a:t>
            </a:r>
            <a:r>
              <a:rPr dirty="0" sz="2200" spc="95">
                <a:latin typeface="Liberation Sans Narrow"/>
                <a:cs typeface="Liberation Sans Narrow"/>
              </a:rPr>
              <a:t>cold</a:t>
            </a:r>
            <a:r>
              <a:rPr dirty="0" sz="2200" spc="5">
                <a:latin typeface="Liberation Sans Narrow"/>
                <a:cs typeface="Liberation Sans Narrow"/>
              </a:rPr>
              <a:t> </a:t>
            </a:r>
            <a:r>
              <a:rPr dirty="0" sz="2200" spc="70">
                <a:latin typeface="Liberation Sans Narrow"/>
                <a:cs typeface="Liberation Sans Narrow"/>
              </a:rPr>
              <a:t>laugh.</a:t>
            </a:r>
            <a:endParaRPr sz="2200">
              <a:latin typeface="Liberation Sans Narrow"/>
              <a:cs typeface="Liberation Sans Narrow"/>
            </a:endParaRPr>
          </a:p>
          <a:p>
            <a:pPr marL="12700" marR="5080">
              <a:lnSpc>
                <a:spcPts val="2380"/>
              </a:lnSpc>
              <a:spcBef>
                <a:spcPts val="1030"/>
              </a:spcBef>
            </a:pPr>
            <a:r>
              <a:rPr dirty="0" sz="2200" spc="-229">
                <a:latin typeface="Trebuchet MS"/>
                <a:cs typeface="Trebuchet MS"/>
              </a:rPr>
              <a:t>“Yes,”</a:t>
            </a:r>
            <a:r>
              <a:rPr dirty="0" sz="2200" spc="-114">
                <a:latin typeface="Trebuchet MS"/>
                <a:cs typeface="Trebuchet MS"/>
              </a:rPr>
              <a:t> </a:t>
            </a:r>
            <a:r>
              <a:rPr dirty="0" sz="2200" spc="-125">
                <a:latin typeface="Trebuchet MS"/>
                <a:cs typeface="Trebuchet MS"/>
              </a:rPr>
              <a:t>replied</a:t>
            </a:r>
            <a:r>
              <a:rPr dirty="0" sz="2200" spc="-140">
                <a:latin typeface="Trebuchet MS"/>
                <a:cs typeface="Trebuchet MS"/>
              </a:rPr>
              <a:t> </a:t>
            </a:r>
            <a:r>
              <a:rPr dirty="0" sz="2200" spc="-110">
                <a:latin typeface="Trebuchet MS"/>
                <a:cs typeface="Trebuchet MS"/>
              </a:rPr>
              <a:t>the</a:t>
            </a:r>
            <a:r>
              <a:rPr dirty="0" sz="2200" spc="-120">
                <a:latin typeface="Trebuchet MS"/>
                <a:cs typeface="Trebuchet MS"/>
              </a:rPr>
              <a:t> </a:t>
            </a:r>
            <a:r>
              <a:rPr dirty="0" sz="2200" spc="-145">
                <a:latin typeface="Trebuchet MS"/>
                <a:cs typeface="Trebuchet MS"/>
              </a:rPr>
              <a:t>Tortoise,</a:t>
            </a:r>
            <a:r>
              <a:rPr dirty="0" sz="2200" spc="-120">
                <a:latin typeface="Trebuchet MS"/>
                <a:cs typeface="Trebuchet MS"/>
              </a:rPr>
              <a:t> </a:t>
            </a:r>
            <a:r>
              <a:rPr dirty="0" sz="2200" spc="-145">
                <a:latin typeface="Trebuchet MS"/>
                <a:cs typeface="Trebuchet MS"/>
              </a:rPr>
              <a:t>“and</a:t>
            </a:r>
            <a:r>
              <a:rPr dirty="0" sz="2200" spc="-155">
                <a:latin typeface="Trebuchet MS"/>
                <a:cs typeface="Trebuchet MS"/>
              </a:rPr>
              <a:t> </a:t>
            </a:r>
            <a:r>
              <a:rPr dirty="0" sz="2200" spc="-70">
                <a:latin typeface="Trebuchet MS"/>
                <a:cs typeface="Trebuchet MS"/>
              </a:rPr>
              <a:t>I</a:t>
            </a:r>
            <a:r>
              <a:rPr dirty="0" sz="2200" spc="-140">
                <a:latin typeface="Trebuchet MS"/>
                <a:cs typeface="Trebuchet MS"/>
              </a:rPr>
              <a:t> </a:t>
            </a:r>
            <a:r>
              <a:rPr dirty="0" sz="2200" spc="-125">
                <a:latin typeface="Trebuchet MS"/>
                <a:cs typeface="Trebuchet MS"/>
              </a:rPr>
              <a:t>get</a:t>
            </a:r>
            <a:r>
              <a:rPr dirty="0" sz="2200" spc="-120">
                <a:latin typeface="Trebuchet MS"/>
                <a:cs typeface="Trebuchet MS"/>
              </a:rPr>
              <a:t> </a:t>
            </a:r>
            <a:r>
              <a:rPr dirty="0" sz="2200" spc="-10">
                <a:latin typeface="Trebuchet MS"/>
                <a:cs typeface="Trebuchet MS"/>
              </a:rPr>
              <a:t>there </a:t>
            </a:r>
            <a:r>
              <a:rPr dirty="0" sz="2200" spc="-65">
                <a:latin typeface="Trebuchet MS"/>
                <a:cs typeface="Trebuchet MS"/>
              </a:rPr>
              <a:t>sooner</a:t>
            </a:r>
            <a:r>
              <a:rPr dirty="0" sz="2200" spc="-145">
                <a:latin typeface="Trebuchet MS"/>
                <a:cs typeface="Trebuchet MS"/>
              </a:rPr>
              <a:t> </a:t>
            </a:r>
            <a:r>
              <a:rPr dirty="0" sz="2200" spc="-100">
                <a:latin typeface="Trebuchet MS"/>
                <a:cs typeface="Trebuchet MS"/>
              </a:rPr>
              <a:t>than</a:t>
            </a:r>
            <a:r>
              <a:rPr dirty="0" sz="2200" spc="-130">
                <a:latin typeface="Trebuchet MS"/>
                <a:cs typeface="Trebuchet MS"/>
              </a:rPr>
              <a:t> </a:t>
            </a:r>
            <a:r>
              <a:rPr dirty="0" sz="2200" spc="-70">
                <a:latin typeface="Trebuchet MS"/>
                <a:cs typeface="Trebuchet MS"/>
              </a:rPr>
              <a:t>you</a:t>
            </a:r>
            <a:r>
              <a:rPr dirty="0" sz="2200" spc="-145">
                <a:latin typeface="Trebuchet MS"/>
                <a:cs typeface="Trebuchet MS"/>
              </a:rPr>
              <a:t> </a:t>
            </a:r>
            <a:r>
              <a:rPr dirty="0" sz="2200" spc="-135">
                <a:latin typeface="Trebuchet MS"/>
                <a:cs typeface="Trebuchet MS"/>
              </a:rPr>
              <a:t>think.</a:t>
            </a:r>
            <a:r>
              <a:rPr dirty="0" sz="2200" spc="-145">
                <a:latin typeface="Trebuchet MS"/>
                <a:cs typeface="Trebuchet MS"/>
              </a:rPr>
              <a:t> </a:t>
            </a:r>
            <a:r>
              <a:rPr dirty="0" sz="2200" spc="-165">
                <a:latin typeface="Trebuchet MS"/>
                <a:cs typeface="Trebuchet MS"/>
              </a:rPr>
              <a:t>I’ll</a:t>
            </a:r>
            <a:r>
              <a:rPr dirty="0" sz="2200" spc="-155">
                <a:latin typeface="Trebuchet MS"/>
                <a:cs typeface="Trebuchet MS"/>
              </a:rPr>
              <a:t> </a:t>
            </a:r>
            <a:r>
              <a:rPr dirty="0" sz="2200" spc="-75">
                <a:latin typeface="Trebuchet MS"/>
                <a:cs typeface="Trebuchet MS"/>
              </a:rPr>
              <a:t>run</a:t>
            </a:r>
            <a:r>
              <a:rPr dirty="0" sz="2200" spc="-145">
                <a:latin typeface="Trebuchet MS"/>
                <a:cs typeface="Trebuchet MS"/>
              </a:rPr>
              <a:t> </a:t>
            </a:r>
            <a:r>
              <a:rPr dirty="0" sz="2200" spc="-75">
                <a:latin typeface="Trebuchet MS"/>
                <a:cs typeface="Trebuchet MS"/>
              </a:rPr>
              <a:t>you</a:t>
            </a:r>
            <a:r>
              <a:rPr dirty="0" sz="2200" spc="-135">
                <a:latin typeface="Trebuchet MS"/>
                <a:cs typeface="Trebuchet MS"/>
              </a:rPr>
              <a:t> </a:t>
            </a:r>
            <a:r>
              <a:rPr dirty="0" sz="2200" spc="-110">
                <a:latin typeface="Trebuchet MS"/>
                <a:cs typeface="Trebuchet MS"/>
              </a:rPr>
              <a:t>a</a:t>
            </a:r>
            <a:r>
              <a:rPr dirty="0" sz="2200" spc="-145">
                <a:latin typeface="Trebuchet MS"/>
                <a:cs typeface="Trebuchet MS"/>
              </a:rPr>
              <a:t> </a:t>
            </a:r>
            <a:r>
              <a:rPr dirty="0" sz="2200" spc="-135">
                <a:latin typeface="Trebuchet MS"/>
                <a:cs typeface="Trebuchet MS"/>
              </a:rPr>
              <a:t>race</a:t>
            </a:r>
            <a:r>
              <a:rPr dirty="0" sz="2200" spc="-140">
                <a:latin typeface="Trebuchet MS"/>
                <a:cs typeface="Trebuchet MS"/>
              </a:rPr>
              <a:t> </a:t>
            </a:r>
            <a:r>
              <a:rPr dirty="0" sz="2200" spc="-25">
                <a:latin typeface="Trebuchet MS"/>
                <a:cs typeface="Trebuchet MS"/>
              </a:rPr>
              <a:t>and </a:t>
            </a:r>
            <a:r>
              <a:rPr dirty="0" sz="2200" spc="-100">
                <a:latin typeface="Trebuchet MS"/>
                <a:cs typeface="Trebuchet MS"/>
              </a:rPr>
              <a:t>prove</a:t>
            </a:r>
            <a:r>
              <a:rPr dirty="0" sz="2200" spc="-125">
                <a:latin typeface="Trebuchet MS"/>
                <a:cs typeface="Trebuchet MS"/>
              </a:rPr>
              <a:t> </a:t>
            </a:r>
            <a:r>
              <a:rPr dirty="0" sz="2200" spc="-20">
                <a:latin typeface="Trebuchet MS"/>
                <a:cs typeface="Trebuchet MS"/>
              </a:rPr>
              <a:t>it.”</a:t>
            </a:r>
            <a:endParaRPr sz="2200">
              <a:latin typeface="Trebuchet MS"/>
              <a:cs typeface="Trebuchet MS"/>
            </a:endParaRPr>
          </a:p>
          <a:p>
            <a:pPr marL="12700" marR="97155">
              <a:lnSpc>
                <a:spcPct val="90000"/>
              </a:lnSpc>
              <a:spcBef>
                <a:spcPts val="960"/>
              </a:spcBef>
            </a:pPr>
            <a:r>
              <a:rPr dirty="0" sz="2200" spc="70">
                <a:latin typeface="Liberation Sans Narrow"/>
                <a:cs typeface="Liberation Sans Narrow"/>
              </a:rPr>
              <a:t>The</a:t>
            </a:r>
            <a:r>
              <a:rPr dirty="0" sz="2200" spc="15">
                <a:latin typeface="Liberation Sans Narrow"/>
                <a:cs typeface="Liberation Sans Narrow"/>
              </a:rPr>
              <a:t> </a:t>
            </a:r>
            <a:r>
              <a:rPr dirty="0" sz="2200" spc="80">
                <a:latin typeface="Liberation Sans Narrow"/>
                <a:cs typeface="Liberation Sans Narrow"/>
              </a:rPr>
              <a:t>Hare</a:t>
            </a:r>
            <a:r>
              <a:rPr dirty="0" sz="2200" spc="-10">
                <a:latin typeface="Liberation Sans Narrow"/>
                <a:cs typeface="Liberation Sans Narrow"/>
              </a:rPr>
              <a:t> </a:t>
            </a:r>
            <a:r>
              <a:rPr dirty="0" sz="2200" spc="145">
                <a:latin typeface="Liberation Sans Narrow"/>
                <a:cs typeface="Liberation Sans Narrow"/>
              </a:rPr>
              <a:t>thought</a:t>
            </a:r>
            <a:r>
              <a:rPr dirty="0" sz="2200" spc="15">
                <a:latin typeface="Liberation Sans Narrow"/>
                <a:cs typeface="Liberation Sans Narrow"/>
              </a:rPr>
              <a:t> </a:t>
            </a:r>
            <a:r>
              <a:rPr dirty="0" sz="2200" spc="155">
                <a:latin typeface="Liberation Sans Narrow"/>
                <a:cs typeface="Liberation Sans Narrow"/>
              </a:rPr>
              <a:t>the</a:t>
            </a:r>
            <a:r>
              <a:rPr dirty="0" sz="2200" spc="15">
                <a:latin typeface="Liberation Sans Narrow"/>
                <a:cs typeface="Liberation Sans Narrow"/>
              </a:rPr>
              <a:t> </a:t>
            </a:r>
            <a:r>
              <a:rPr dirty="0" sz="2200" spc="90">
                <a:latin typeface="Liberation Sans Narrow"/>
                <a:cs typeface="Liberation Sans Narrow"/>
              </a:rPr>
              <a:t>idea</a:t>
            </a:r>
            <a:r>
              <a:rPr dirty="0" sz="2200" spc="5">
                <a:latin typeface="Liberation Sans Narrow"/>
                <a:cs typeface="Liberation Sans Narrow"/>
              </a:rPr>
              <a:t> </a:t>
            </a:r>
            <a:r>
              <a:rPr dirty="0" sz="2200" spc="160">
                <a:latin typeface="Liberation Sans Narrow"/>
                <a:cs typeface="Liberation Sans Narrow"/>
              </a:rPr>
              <a:t>of</a:t>
            </a:r>
            <a:r>
              <a:rPr dirty="0" sz="2200" spc="15">
                <a:latin typeface="Liberation Sans Narrow"/>
                <a:cs typeface="Liberation Sans Narrow"/>
              </a:rPr>
              <a:t> </a:t>
            </a:r>
            <a:r>
              <a:rPr dirty="0" sz="2200" spc="125">
                <a:latin typeface="Liberation Sans Narrow"/>
                <a:cs typeface="Liberation Sans Narrow"/>
              </a:rPr>
              <a:t>running</a:t>
            </a:r>
            <a:r>
              <a:rPr dirty="0" sz="2200" spc="-20">
                <a:latin typeface="Liberation Sans Narrow"/>
                <a:cs typeface="Liberation Sans Narrow"/>
              </a:rPr>
              <a:t> </a:t>
            </a:r>
            <a:r>
              <a:rPr dirty="0" sz="2200" spc="50">
                <a:latin typeface="Liberation Sans Narrow"/>
                <a:cs typeface="Liberation Sans Narrow"/>
              </a:rPr>
              <a:t>a</a:t>
            </a:r>
            <a:r>
              <a:rPr dirty="0" sz="2200" spc="10">
                <a:latin typeface="Liberation Sans Narrow"/>
                <a:cs typeface="Liberation Sans Narrow"/>
              </a:rPr>
              <a:t> </a:t>
            </a:r>
            <a:r>
              <a:rPr dirty="0" sz="2200" spc="50">
                <a:latin typeface="Liberation Sans Narrow"/>
                <a:cs typeface="Liberation Sans Narrow"/>
              </a:rPr>
              <a:t>race </a:t>
            </a:r>
            <a:r>
              <a:rPr dirty="0" sz="2200" spc="180">
                <a:latin typeface="Liberation Sans Narrow"/>
                <a:cs typeface="Liberation Sans Narrow"/>
              </a:rPr>
              <a:t>with</a:t>
            </a:r>
            <a:r>
              <a:rPr dirty="0" sz="2200" spc="25">
                <a:latin typeface="Liberation Sans Narrow"/>
                <a:cs typeface="Liberation Sans Narrow"/>
              </a:rPr>
              <a:t> </a:t>
            </a:r>
            <a:r>
              <a:rPr dirty="0" sz="2200" spc="155">
                <a:latin typeface="Liberation Sans Narrow"/>
                <a:cs typeface="Liberation Sans Narrow"/>
              </a:rPr>
              <a:t>the</a:t>
            </a:r>
            <a:r>
              <a:rPr dirty="0" sz="2200" spc="30">
                <a:latin typeface="Liberation Sans Narrow"/>
                <a:cs typeface="Liberation Sans Narrow"/>
              </a:rPr>
              <a:t> </a:t>
            </a:r>
            <a:r>
              <a:rPr dirty="0" sz="2200" spc="70">
                <a:latin typeface="Liberation Sans Narrow"/>
                <a:cs typeface="Liberation Sans Narrow"/>
              </a:rPr>
              <a:t>Tortoise</a:t>
            </a:r>
            <a:r>
              <a:rPr dirty="0" sz="2200" spc="55">
                <a:latin typeface="Liberation Sans Narrow"/>
                <a:cs typeface="Liberation Sans Narrow"/>
              </a:rPr>
              <a:t> </a:t>
            </a:r>
            <a:r>
              <a:rPr dirty="0" sz="2200" spc="75">
                <a:latin typeface="Liberation Sans Narrow"/>
                <a:cs typeface="Liberation Sans Narrow"/>
              </a:rPr>
              <a:t>was</a:t>
            </a:r>
            <a:r>
              <a:rPr dirty="0" sz="2200" spc="35">
                <a:latin typeface="Liberation Sans Narrow"/>
                <a:cs typeface="Liberation Sans Narrow"/>
              </a:rPr>
              <a:t> </a:t>
            </a:r>
            <a:r>
              <a:rPr dirty="0" sz="2200" spc="135">
                <a:latin typeface="Liberation Sans Narrow"/>
                <a:cs typeface="Liberation Sans Narrow"/>
              </a:rPr>
              <a:t>quite</a:t>
            </a:r>
            <a:r>
              <a:rPr dirty="0" sz="2200" spc="35">
                <a:latin typeface="Liberation Sans Narrow"/>
                <a:cs typeface="Liberation Sans Narrow"/>
              </a:rPr>
              <a:t> </a:t>
            </a:r>
            <a:r>
              <a:rPr dirty="0" sz="2200">
                <a:latin typeface="Liberation Sans Narrow"/>
                <a:cs typeface="Liberation Sans Narrow"/>
              </a:rPr>
              <a:t>silly,</a:t>
            </a:r>
            <a:r>
              <a:rPr dirty="0" sz="2200" spc="30">
                <a:latin typeface="Liberation Sans Narrow"/>
                <a:cs typeface="Liberation Sans Narrow"/>
              </a:rPr>
              <a:t> </a:t>
            </a:r>
            <a:r>
              <a:rPr dirty="0" sz="2200" spc="175">
                <a:latin typeface="Liberation Sans Narrow"/>
                <a:cs typeface="Liberation Sans Narrow"/>
              </a:rPr>
              <a:t>but</a:t>
            </a:r>
            <a:r>
              <a:rPr dirty="0" sz="2200" spc="20">
                <a:latin typeface="Liberation Sans Narrow"/>
                <a:cs typeface="Liberation Sans Narrow"/>
              </a:rPr>
              <a:t> </a:t>
            </a:r>
            <a:r>
              <a:rPr dirty="0" sz="2200" spc="140">
                <a:latin typeface="Liberation Sans Narrow"/>
                <a:cs typeface="Liberation Sans Narrow"/>
              </a:rPr>
              <a:t>for</a:t>
            </a:r>
            <a:r>
              <a:rPr dirty="0" sz="2200" spc="40">
                <a:latin typeface="Liberation Sans Narrow"/>
                <a:cs typeface="Liberation Sans Narrow"/>
              </a:rPr>
              <a:t> </a:t>
            </a:r>
            <a:r>
              <a:rPr dirty="0" sz="2200" spc="130">
                <a:latin typeface="Liberation Sans Narrow"/>
                <a:cs typeface="Liberation Sans Narrow"/>
              </a:rPr>
              <a:t>the </a:t>
            </a:r>
            <a:r>
              <a:rPr dirty="0" sz="2200" spc="155">
                <a:latin typeface="Liberation Sans Narrow"/>
                <a:cs typeface="Liberation Sans Narrow"/>
              </a:rPr>
              <a:t>fun</a:t>
            </a:r>
            <a:r>
              <a:rPr dirty="0" sz="2200" spc="10">
                <a:latin typeface="Liberation Sans Narrow"/>
                <a:cs typeface="Liberation Sans Narrow"/>
              </a:rPr>
              <a:t> </a:t>
            </a:r>
            <a:r>
              <a:rPr dirty="0" sz="2200" spc="160">
                <a:latin typeface="Liberation Sans Narrow"/>
                <a:cs typeface="Liberation Sans Narrow"/>
              </a:rPr>
              <a:t>of</a:t>
            </a:r>
            <a:r>
              <a:rPr dirty="0" sz="2200">
                <a:latin typeface="Liberation Sans Narrow"/>
                <a:cs typeface="Liberation Sans Narrow"/>
              </a:rPr>
              <a:t> </a:t>
            </a:r>
            <a:r>
              <a:rPr dirty="0" sz="2200" spc="110">
                <a:latin typeface="Liberation Sans Narrow"/>
                <a:cs typeface="Liberation Sans Narrow"/>
              </a:rPr>
              <a:t>doing</a:t>
            </a:r>
            <a:r>
              <a:rPr dirty="0" sz="2200" spc="5">
                <a:latin typeface="Liberation Sans Narrow"/>
                <a:cs typeface="Liberation Sans Narrow"/>
              </a:rPr>
              <a:t> </a:t>
            </a:r>
            <a:r>
              <a:rPr dirty="0" sz="2200" spc="125">
                <a:latin typeface="Liberation Sans Narrow"/>
                <a:cs typeface="Liberation Sans Narrow"/>
              </a:rPr>
              <a:t>it,</a:t>
            </a:r>
            <a:r>
              <a:rPr dirty="0" sz="2200" spc="10">
                <a:latin typeface="Liberation Sans Narrow"/>
                <a:cs typeface="Liberation Sans Narrow"/>
              </a:rPr>
              <a:t> </a:t>
            </a:r>
            <a:r>
              <a:rPr dirty="0" sz="2200" spc="114">
                <a:latin typeface="Liberation Sans Narrow"/>
                <a:cs typeface="Liberation Sans Narrow"/>
              </a:rPr>
              <a:t>he</a:t>
            </a:r>
            <a:r>
              <a:rPr dirty="0" sz="2200" spc="20">
                <a:latin typeface="Liberation Sans Narrow"/>
                <a:cs typeface="Liberation Sans Narrow"/>
              </a:rPr>
              <a:t> </a:t>
            </a:r>
            <a:r>
              <a:rPr dirty="0" sz="2200" spc="80">
                <a:latin typeface="Liberation Sans Narrow"/>
                <a:cs typeface="Liberation Sans Narrow"/>
              </a:rPr>
              <a:t>agreed.</a:t>
            </a:r>
            <a:r>
              <a:rPr dirty="0" sz="2200" spc="-10">
                <a:latin typeface="Liberation Sans Narrow"/>
                <a:cs typeface="Liberation Sans Narrow"/>
              </a:rPr>
              <a:t> </a:t>
            </a:r>
            <a:r>
              <a:rPr dirty="0" sz="2200">
                <a:latin typeface="Liberation Sans Narrow"/>
                <a:cs typeface="Liberation Sans Narrow"/>
              </a:rPr>
              <a:t>So,</a:t>
            </a:r>
            <a:r>
              <a:rPr dirty="0" sz="2200" spc="15">
                <a:latin typeface="Liberation Sans Narrow"/>
                <a:cs typeface="Liberation Sans Narrow"/>
              </a:rPr>
              <a:t> </a:t>
            </a:r>
            <a:r>
              <a:rPr dirty="0" sz="2200" spc="155">
                <a:latin typeface="Liberation Sans Narrow"/>
                <a:cs typeface="Liberation Sans Narrow"/>
              </a:rPr>
              <a:t>the</a:t>
            </a:r>
            <a:r>
              <a:rPr dirty="0" sz="2200" spc="5">
                <a:latin typeface="Liberation Sans Narrow"/>
                <a:cs typeface="Liberation Sans Narrow"/>
              </a:rPr>
              <a:t> </a:t>
            </a:r>
            <a:r>
              <a:rPr dirty="0" sz="2200">
                <a:latin typeface="Liberation Sans Narrow"/>
                <a:cs typeface="Liberation Sans Narrow"/>
              </a:rPr>
              <a:t>Fox,</a:t>
            </a:r>
            <a:r>
              <a:rPr dirty="0" sz="2200" spc="10">
                <a:latin typeface="Liberation Sans Narrow"/>
                <a:cs typeface="Liberation Sans Narrow"/>
              </a:rPr>
              <a:t> </a:t>
            </a:r>
            <a:r>
              <a:rPr dirty="0" sz="2200" spc="155">
                <a:latin typeface="Liberation Sans Narrow"/>
                <a:cs typeface="Liberation Sans Narrow"/>
              </a:rPr>
              <a:t>who </a:t>
            </a:r>
            <a:r>
              <a:rPr dirty="0" sz="2200" spc="105">
                <a:latin typeface="Liberation Sans Narrow"/>
                <a:cs typeface="Liberation Sans Narrow"/>
              </a:rPr>
              <a:t>had</a:t>
            </a:r>
            <a:r>
              <a:rPr dirty="0" sz="2200" spc="-5">
                <a:latin typeface="Liberation Sans Narrow"/>
                <a:cs typeface="Liberation Sans Narrow"/>
              </a:rPr>
              <a:t> </a:t>
            </a:r>
            <a:r>
              <a:rPr dirty="0" sz="2200" spc="85">
                <a:latin typeface="Liberation Sans Narrow"/>
                <a:cs typeface="Liberation Sans Narrow"/>
              </a:rPr>
              <a:t>agreed</a:t>
            </a:r>
            <a:r>
              <a:rPr dirty="0" sz="2200">
                <a:latin typeface="Liberation Sans Narrow"/>
                <a:cs typeface="Liberation Sans Narrow"/>
              </a:rPr>
              <a:t> </a:t>
            </a:r>
            <a:r>
              <a:rPr dirty="0" sz="2200" spc="180">
                <a:latin typeface="Liberation Sans Narrow"/>
                <a:cs typeface="Liberation Sans Narrow"/>
              </a:rPr>
              <a:t>to</a:t>
            </a:r>
            <a:r>
              <a:rPr dirty="0" sz="2200" spc="5">
                <a:latin typeface="Liberation Sans Narrow"/>
                <a:cs typeface="Liberation Sans Narrow"/>
              </a:rPr>
              <a:t> </a:t>
            </a:r>
            <a:r>
              <a:rPr dirty="0" sz="2200" spc="100">
                <a:latin typeface="Liberation Sans Narrow"/>
                <a:cs typeface="Liberation Sans Narrow"/>
              </a:rPr>
              <a:t>act</a:t>
            </a:r>
            <a:r>
              <a:rPr dirty="0" sz="2200">
                <a:latin typeface="Liberation Sans Narrow"/>
                <a:cs typeface="Liberation Sans Narrow"/>
              </a:rPr>
              <a:t> as </a:t>
            </a:r>
            <a:r>
              <a:rPr dirty="0" sz="2200" spc="90">
                <a:latin typeface="Liberation Sans Narrow"/>
                <a:cs typeface="Liberation Sans Narrow"/>
              </a:rPr>
              <a:t>judge,</a:t>
            </a:r>
            <a:r>
              <a:rPr dirty="0" sz="2200" spc="5">
                <a:latin typeface="Liberation Sans Narrow"/>
                <a:cs typeface="Liberation Sans Narrow"/>
              </a:rPr>
              <a:t> </a:t>
            </a:r>
            <a:r>
              <a:rPr dirty="0" sz="2200" spc="120">
                <a:latin typeface="Liberation Sans Narrow"/>
                <a:cs typeface="Liberation Sans Narrow"/>
              </a:rPr>
              <a:t>marked</a:t>
            </a:r>
            <a:r>
              <a:rPr dirty="0" sz="2200" spc="15">
                <a:latin typeface="Liberation Sans Narrow"/>
                <a:cs typeface="Liberation Sans Narrow"/>
              </a:rPr>
              <a:t> </a:t>
            </a:r>
            <a:r>
              <a:rPr dirty="0" sz="2200" spc="130">
                <a:latin typeface="Liberation Sans Narrow"/>
                <a:cs typeface="Liberation Sans Narrow"/>
              </a:rPr>
              <a:t>the </a:t>
            </a:r>
            <a:r>
              <a:rPr dirty="0" sz="2200" spc="85">
                <a:latin typeface="Liberation Sans Narrow"/>
                <a:cs typeface="Liberation Sans Narrow"/>
              </a:rPr>
              <a:t>distance</a:t>
            </a:r>
            <a:r>
              <a:rPr dirty="0" sz="2200">
                <a:latin typeface="Liberation Sans Narrow"/>
                <a:cs typeface="Liberation Sans Narrow"/>
              </a:rPr>
              <a:t> </a:t>
            </a:r>
            <a:r>
              <a:rPr dirty="0" sz="2200" spc="105">
                <a:latin typeface="Liberation Sans Narrow"/>
                <a:cs typeface="Liberation Sans Narrow"/>
              </a:rPr>
              <a:t>and</a:t>
            </a:r>
            <a:r>
              <a:rPr dirty="0" sz="2200" spc="5">
                <a:latin typeface="Liberation Sans Narrow"/>
                <a:cs typeface="Liberation Sans Narrow"/>
              </a:rPr>
              <a:t> </a:t>
            </a:r>
            <a:r>
              <a:rPr dirty="0" sz="2200" spc="110">
                <a:latin typeface="Liberation Sans Narrow"/>
                <a:cs typeface="Liberation Sans Narrow"/>
              </a:rPr>
              <a:t>started</a:t>
            </a:r>
            <a:r>
              <a:rPr dirty="0" sz="2200" spc="5">
                <a:latin typeface="Liberation Sans Narrow"/>
                <a:cs typeface="Liberation Sans Narrow"/>
              </a:rPr>
              <a:t> </a:t>
            </a:r>
            <a:r>
              <a:rPr dirty="0" sz="2200" spc="155">
                <a:latin typeface="Liberation Sans Narrow"/>
                <a:cs typeface="Liberation Sans Narrow"/>
              </a:rPr>
              <a:t>the</a:t>
            </a:r>
            <a:r>
              <a:rPr dirty="0" sz="2200" spc="25">
                <a:latin typeface="Liberation Sans Narrow"/>
                <a:cs typeface="Liberation Sans Narrow"/>
              </a:rPr>
              <a:t> </a:t>
            </a:r>
            <a:r>
              <a:rPr dirty="0" sz="2200" spc="110">
                <a:latin typeface="Liberation Sans Narrow"/>
                <a:cs typeface="Liberation Sans Narrow"/>
              </a:rPr>
              <a:t>runners</a:t>
            </a:r>
            <a:r>
              <a:rPr dirty="0" sz="2200" spc="-5">
                <a:latin typeface="Liberation Sans Narrow"/>
                <a:cs typeface="Liberation Sans Narrow"/>
              </a:rPr>
              <a:t> </a:t>
            </a:r>
            <a:r>
              <a:rPr dirty="0" sz="2200" spc="70">
                <a:latin typeface="Liberation Sans Narrow"/>
                <a:cs typeface="Liberation Sans Narrow"/>
              </a:rPr>
              <a:t>off.</a:t>
            </a:r>
            <a:endParaRPr sz="2200">
              <a:latin typeface="Liberation Sans Narrow"/>
              <a:cs typeface="Liberation Sans Narro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00825" y="964298"/>
            <a:ext cx="5209667" cy="55778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7659" y="720978"/>
            <a:ext cx="2928620" cy="1300480"/>
          </a:xfrm>
          <a:prstGeom prst="rect"/>
        </p:spPr>
        <p:txBody>
          <a:bodyPr wrap="square" lIns="0" tIns="89535" rIns="0" bIns="0" rtlCol="0" vert="horz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dirty="0" sz="4400"/>
              <a:t>The</a:t>
            </a:r>
            <a:r>
              <a:rPr dirty="0" sz="4400" spc="-215"/>
              <a:t> </a:t>
            </a:r>
            <a:r>
              <a:rPr dirty="0" sz="4400" spc="-50"/>
              <a:t>hare</a:t>
            </a:r>
            <a:r>
              <a:rPr dirty="0" sz="4400" spc="-200"/>
              <a:t> </a:t>
            </a:r>
            <a:r>
              <a:rPr dirty="0" sz="4400" spc="-45"/>
              <a:t>and </a:t>
            </a:r>
            <a:r>
              <a:rPr dirty="0" sz="4400"/>
              <a:t>the</a:t>
            </a:r>
            <a:r>
              <a:rPr dirty="0" sz="4400" spc="-229"/>
              <a:t> </a:t>
            </a:r>
            <a:r>
              <a:rPr dirty="0" sz="4400" spc="-10"/>
              <a:t>tortoise</a:t>
            </a:r>
            <a:endParaRPr sz="4400"/>
          </a:p>
        </p:txBody>
      </p:sp>
      <p:sp>
        <p:nvSpPr>
          <p:cNvPr id="3" name="object 3" descr=""/>
          <p:cNvSpPr txBox="1"/>
          <p:nvPr/>
        </p:nvSpPr>
        <p:spPr>
          <a:xfrm>
            <a:off x="727659" y="2415666"/>
            <a:ext cx="3309620" cy="269621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85"/>
              </a:spcBef>
            </a:pPr>
            <a:r>
              <a:rPr dirty="0" sz="2400" spc="65">
                <a:latin typeface="Liberation Sans Narrow"/>
                <a:cs typeface="Liberation Sans Narrow"/>
              </a:rPr>
              <a:t>The</a:t>
            </a:r>
            <a:r>
              <a:rPr dirty="0" sz="2400" spc="10">
                <a:latin typeface="Liberation Sans Narrow"/>
                <a:cs typeface="Liberation Sans Narrow"/>
              </a:rPr>
              <a:t> </a:t>
            </a:r>
            <a:r>
              <a:rPr dirty="0" sz="2400" spc="80">
                <a:latin typeface="Liberation Sans Narrow"/>
                <a:cs typeface="Liberation Sans Narrow"/>
              </a:rPr>
              <a:t>Hare</a:t>
            </a:r>
            <a:r>
              <a:rPr dirty="0" sz="2400" spc="5">
                <a:latin typeface="Liberation Sans Narrow"/>
                <a:cs typeface="Liberation Sans Narrow"/>
              </a:rPr>
              <a:t> </a:t>
            </a:r>
            <a:r>
              <a:rPr dirty="0" sz="2400" spc="85">
                <a:latin typeface="Liberation Sans Narrow"/>
                <a:cs typeface="Liberation Sans Narrow"/>
              </a:rPr>
              <a:t>was</a:t>
            </a:r>
            <a:r>
              <a:rPr dirty="0" sz="2400" spc="-10">
                <a:latin typeface="Liberation Sans Narrow"/>
                <a:cs typeface="Liberation Sans Narrow"/>
              </a:rPr>
              <a:t> </a:t>
            </a:r>
            <a:r>
              <a:rPr dirty="0" sz="2400" spc="95">
                <a:latin typeface="Liberation Sans Narrow"/>
                <a:cs typeface="Liberation Sans Narrow"/>
              </a:rPr>
              <a:t>soon</a:t>
            </a:r>
            <a:r>
              <a:rPr dirty="0" sz="2400" spc="-5">
                <a:latin typeface="Liberation Sans Narrow"/>
                <a:cs typeface="Liberation Sans Narrow"/>
              </a:rPr>
              <a:t> </a:t>
            </a:r>
            <a:r>
              <a:rPr dirty="0" sz="2400" spc="114">
                <a:latin typeface="Liberation Sans Narrow"/>
                <a:cs typeface="Liberation Sans Narrow"/>
              </a:rPr>
              <a:t>far</a:t>
            </a:r>
            <a:r>
              <a:rPr dirty="0" sz="2400" spc="5">
                <a:latin typeface="Liberation Sans Narrow"/>
                <a:cs typeface="Liberation Sans Narrow"/>
              </a:rPr>
              <a:t> </a:t>
            </a:r>
            <a:r>
              <a:rPr dirty="0" sz="2400" spc="165">
                <a:latin typeface="Liberation Sans Narrow"/>
                <a:cs typeface="Liberation Sans Narrow"/>
              </a:rPr>
              <a:t>out </a:t>
            </a:r>
            <a:r>
              <a:rPr dirty="0" sz="2400" spc="170">
                <a:latin typeface="Liberation Sans Narrow"/>
                <a:cs typeface="Liberation Sans Narrow"/>
              </a:rPr>
              <a:t>of</a:t>
            </a:r>
            <a:r>
              <a:rPr dirty="0" sz="2400" spc="-5">
                <a:latin typeface="Liberation Sans Narrow"/>
                <a:cs typeface="Liberation Sans Narrow"/>
              </a:rPr>
              <a:t> </a:t>
            </a:r>
            <a:r>
              <a:rPr dirty="0" sz="2400" spc="80">
                <a:latin typeface="Liberation Sans Narrow"/>
                <a:cs typeface="Liberation Sans Narrow"/>
              </a:rPr>
              <a:t>sight,</a:t>
            </a:r>
            <a:r>
              <a:rPr dirty="0" sz="2400" spc="5">
                <a:latin typeface="Liberation Sans Narrow"/>
                <a:cs typeface="Liberation Sans Narrow"/>
              </a:rPr>
              <a:t> </a:t>
            </a:r>
            <a:r>
              <a:rPr dirty="0" sz="2400" spc="114">
                <a:latin typeface="Liberation Sans Narrow"/>
                <a:cs typeface="Liberation Sans Narrow"/>
              </a:rPr>
              <a:t>and</a:t>
            </a:r>
            <a:r>
              <a:rPr dirty="0" sz="2400">
                <a:latin typeface="Liberation Sans Narrow"/>
                <a:cs typeface="Liberation Sans Narrow"/>
              </a:rPr>
              <a:t> </a:t>
            </a:r>
            <a:r>
              <a:rPr dirty="0" sz="2400" spc="190">
                <a:latin typeface="Liberation Sans Narrow"/>
                <a:cs typeface="Liberation Sans Narrow"/>
              </a:rPr>
              <a:t>to</a:t>
            </a:r>
            <a:r>
              <a:rPr dirty="0" sz="2400">
                <a:latin typeface="Liberation Sans Narrow"/>
                <a:cs typeface="Liberation Sans Narrow"/>
              </a:rPr>
              <a:t> </a:t>
            </a:r>
            <a:r>
              <a:rPr dirty="0" sz="2400" spc="105">
                <a:latin typeface="Liberation Sans Narrow"/>
                <a:cs typeface="Liberation Sans Narrow"/>
              </a:rPr>
              <a:t>make</a:t>
            </a:r>
            <a:r>
              <a:rPr dirty="0" sz="2400" spc="-20">
                <a:latin typeface="Liberation Sans Narrow"/>
                <a:cs typeface="Liberation Sans Narrow"/>
              </a:rPr>
              <a:t> </a:t>
            </a:r>
            <a:r>
              <a:rPr dirty="0" sz="2400" spc="140">
                <a:latin typeface="Liberation Sans Narrow"/>
                <a:cs typeface="Liberation Sans Narrow"/>
              </a:rPr>
              <a:t>the </a:t>
            </a:r>
            <a:r>
              <a:rPr dirty="0" sz="2400" spc="75">
                <a:latin typeface="Liberation Sans Narrow"/>
                <a:cs typeface="Liberation Sans Narrow"/>
              </a:rPr>
              <a:t>Tortoise</a:t>
            </a:r>
            <a:r>
              <a:rPr dirty="0" sz="2400" spc="15">
                <a:latin typeface="Liberation Sans Narrow"/>
                <a:cs typeface="Liberation Sans Narrow"/>
              </a:rPr>
              <a:t> </a:t>
            </a:r>
            <a:r>
              <a:rPr dirty="0" sz="2400" spc="100">
                <a:latin typeface="Liberation Sans Narrow"/>
                <a:cs typeface="Liberation Sans Narrow"/>
              </a:rPr>
              <a:t>feel</a:t>
            </a:r>
            <a:r>
              <a:rPr dirty="0" sz="2400" spc="10">
                <a:latin typeface="Liberation Sans Narrow"/>
                <a:cs typeface="Liberation Sans Narrow"/>
              </a:rPr>
              <a:t> </a:t>
            </a:r>
            <a:r>
              <a:rPr dirty="0" sz="2400" spc="110">
                <a:latin typeface="Liberation Sans Narrow"/>
                <a:cs typeface="Liberation Sans Narrow"/>
              </a:rPr>
              <a:t>deeply</a:t>
            </a:r>
            <a:r>
              <a:rPr dirty="0" sz="2400" spc="5">
                <a:latin typeface="Liberation Sans Narrow"/>
                <a:cs typeface="Liberation Sans Narrow"/>
              </a:rPr>
              <a:t> </a:t>
            </a:r>
            <a:r>
              <a:rPr dirty="0" sz="2400" spc="160">
                <a:latin typeface="Liberation Sans Narrow"/>
                <a:cs typeface="Liberation Sans Narrow"/>
              </a:rPr>
              <a:t>how </a:t>
            </a:r>
            <a:r>
              <a:rPr dirty="0" sz="2400" spc="100">
                <a:latin typeface="Liberation Sans Narrow"/>
                <a:cs typeface="Liberation Sans Narrow"/>
              </a:rPr>
              <a:t>ridiculous</a:t>
            </a:r>
            <a:r>
              <a:rPr dirty="0" sz="2400" spc="-20">
                <a:latin typeface="Liberation Sans Narrow"/>
                <a:cs typeface="Liberation Sans Narrow"/>
              </a:rPr>
              <a:t> </a:t>
            </a:r>
            <a:r>
              <a:rPr dirty="0" sz="2400" spc="180">
                <a:latin typeface="Liberation Sans Narrow"/>
                <a:cs typeface="Liberation Sans Narrow"/>
              </a:rPr>
              <a:t>it</a:t>
            </a:r>
            <a:r>
              <a:rPr dirty="0" sz="2400" spc="10">
                <a:latin typeface="Liberation Sans Narrow"/>
                <a:cs typeface="Liberation Sans Narrow"/>
              </a:rPr>
              <a:t> </a:t>
            </a:r>
            <a:r>
              <a:rPr dirty="0" sz="2400" spc="80">
                <a:latin typeface="Liberation Sans Narrow"/>
                <a:cs typeface="Liberation Sans Narrow"/>
              </a:rPr>
              <a:t>was</a:t>
            </a:r>
            <a:r>
              <a:rPr dirty="0" sz="2400" spc="-10">
                <a:latin typeface="Liberation Sans Narrow"/>
                <a:cs typeface="Liberation Sans Narrow"/>
              </a:rPr>
              <a:t> </a:t>
            </a:r>
            <a:r>
              <a:rPr dirty="0" sz="2400" spc="160">
                <a:latin typeface="Liberation Sans Narrow"/>
                <a:cs typeface="Liberation Sans Narrow"/>
              </a:rPr>
              <a:t>for</a:t>
            </a:r>
            <a:r>
              <a:rPr dirty="0" sz="2400">
                <a:latin typeface="Liberation Sans Narrow"/>
                <a:cs typeface="Liberation Sans Narrow"/>
              </a:rPr>
              <a:t> </a:t>
            </a:r>
            <a:r>
              <a:rPr dirty="0" sz="2400" spc="175">
                <a:latin typeface="Liberation Sans Narrow"/>
                <a:cs typeface="Liberation Sans Narrow"/>
              </a:rPr>
              <a:t>him</a:t>
            </a:r>
            <a:r>
              <a:rPr dirty="0" sz="2400" spc="-5">
                <a:latin typeface="Liberation Sans Narrow"/>
                <a:cs typeface="Liberation Sans Narrow"/>
              </a:rPr>
              <a:t> </a:t>
            </a:r>
            <a:r>
              <a:rPr dirty="0" sz="2400" spc="170">
                <a:latin typeface="Liberation Sans Narrow"/>
                <a:cs typeface="Liberation Sans Narrow"/>
              </a:rPr>
              <a:t>to </a:t>
            </a:r>
            <a:r>
              <a:rPr dirty="0" sz="2400" spc="180">
                <a:latin typeface="Liberation Sans Narrow"/>
                <a:cs typeface="Liberation Sans Narrow"/>
              </a:rPr>
              <a:t>try</a:t>
            </a:r>
            <a:r>
              <a:rPr dirty="0" sz="2400" spc="5">
                <a:latin typeface="Liberation Sans Narrow"/>
                <a:cs typeface="Liberation Sans Narrow"/>
              </a:rPr>
              <a:t> </a:t>
            </a:r>
            <a:r>
              <a:rPr dirty="0" sz="2400">
                <a:latin typeface="Liberation Sans Narrow"/>
                <a:cs typeface="Liberation Sans Narrow"/>
              </a:rPr>
              <a:t>a </a:t>
            </a:r>
            <a:r>
              <a:rPr dirty="0" sz="2400" spc="70">
                <a:latin typeface="Liberation Sans Narrow"/>
                <a:cs typeface="Liberation Sans Narrow"/>
              </a:rPr>
              <a:t>race</a:t>
            </a:r>
            <a:r>
              <a:rPr dirty="0" sz="2400" spc="15">
                <a:latin typeface="Liberation Sans Narrow"/>
                <a:cs typeface="Liberation Sans Narrow"/>
              </a:rPr>
              <a:t> </a:t>
            </a:r>
            <a:r>
              <a:rPr dirty="0" sz="2400" spc="195">
                <a:latin typeface="Liberation Sans Narrow"/>
                <a:cs typeface="Liberation Sans Narrow"/>
              </a:rPr>
              <a:t>with</a:t>
            </a:r>
            <a:r>
              <a:rPr dirty="0" sz="2400" spc="-5">
                <a:latin typeface="Liberation Sans Narrow"/>
                <a:cs typeface="Liberation Sans Narrow"/>
              </a:rPr>
              <a:t> </a:t>
            </a:r>
            <a:r>
              <a:rPr dirty="0" sz="2400">
                <a:latin typeface="Liberation Sans Narrow"/>
                <a:cs typeface="Liberation Sans Narrow"/>
              </a:rPr>
              <a:t>a</a:t>
            </a:r>
            <a:r>
              <a:rPr dirty="0" sz="2400" spc="15">
                <a:latin typeface="Liberation Sans Narrow"/>
                <a:cs typeface="Liberation Sans Narrow"/>
              </a:rPr>
              <a:t> </a:t>
            </a:r>
            <a:r>
              <a:rPr dirty="0" sz="2400" spc="75">
                <a:latin typeface="Liberation Sans Narrow"/>
                <a:cs typeface="Liberation Sans Narrow"/>
              </a:rPr>
              <a:t>Hare,</a:t>
            </a:r>
            <a:r>
              <a:rPr dirty="0" sz="2400" spc="20">
                <a:latin typeface="Liberation Sans Narrow"/>
                <a:cs typeface="Liberation Sans Narrow"/>
              </a:rPr>
              <a:t> </a:t>
            </a:r>
            <a:r>
              <a:rPr dirty="0" sz="2400" spc="95">
                <a:latin typeface="Liberation Sans Narrow"/>
                <a:cs typeface="Liberation Sans Narrow"/>
              </a:rPr>
              <a:t>he </a:t>
            </a:r>
            <a:r>
              <a:rPr dirty="0" sz="2400" spc="65">
                <a:latin typeface="Liberation Sans Narrow"/>
                <a:cs typeface="Liberation Sans Narrow"/>
              </a:rPr>
              <a:t>lay</a:t>
            </a:r>
            <a:r>
              <a:rPr dirty="0" sz="2400" spc="-10">
                <a:latin typeface="Liberation Sans Narrow"/>
                <a:cs typeface="Liberation Sans Narrow"/>
              </a:rPr>
              <a:t> </a:t>
            </a:r>
            <a:r>
              <a:rPr dirty="0" sz="2400" spc="175">
                <a:latin typeface="Liberation Sans Narrow"/>
                <a:cs typeface="Liberation Sans Narrow"/>
              </a:rPr>
              <a:t>down</a:t>
            </a:r>
            <a:r>
              <a:rPr dirty="0" sz="2400" spc="5">
                <a:latin typeface="Liberation Sans Narrow"/>
                <a:cs typeface="Liberation Sans Narrow"/>
              </a:rPr>
              <a:t> </a:t>
            </a:r>
            <a:r>
              <a:rPr dirty="0" sz="2400" spc="85">
                <a:latin typeface="Liberation Sans Narrow"/>
                <a:cs typeface="Liberation Sans Narrow"/>
              </a:rPr>
              <a:t>beside</a:t>
            </a:r>
            <a:r>
              <a:rPr dirty="0" sz="2400" spc="10">
                <a:latin typeface="Liberation Sans Narrow"/>
                <a:cs typeface="Liberation Sans Narrow"/>
              </a:rPr>
              <a:t> </a:t>
            </a:r>
            <a:r>
              <a:rPr dirty="0" sz="2400" spc="165">
                <a:latin typeface="Liberation Sans Narrow"/>
                <a:cs typeface="Liberation Sans Narrow"/>
              </a:rPr>
              <a:t>the</a:t>
            </a:r>
            <a:r>
              <a:rPr dirty="0" sz="2400">
                <a:latin typeface="Liberation Sans Narrow"/>
                <a:cs typeface="Liberation Sans Narrow"/>
              </a:rPr>
              <a:t> </a:t>
            </a:r>
            <a:r>
              <a:rPr dirty="0" sz="2400" spc="100">
                <a:latin typeface="Liberation Sans Narrow"/>
                <a:cs typeface="Liberation Sans Narrow"/>
              </a:rPr>
              <a:t>road </a:t>
            </a:r>
            <a:r>
              <a:rPr dirty="0" sz="2400" spc="195">
                <a:latin typeface="Liberation Sans Narrow"/>
                <a:cs typeface="Liberation Sans Narrow"/>
              </a:rPr>
              <a:t>to</a:t>
            </a:r>
            <a:r>
              <a:rPr dirty="0" sz="2400">
                <a:latin typeface="Liberation Sans Narrow"/>
                <a:cs typeface="Liberation Sans Narrow"/>
              </a:rPr>
              <a:t> </a:t>
            </a:r>
            <a:r>
              <a:rPr dirty="0" sz="2400" spc="95">
                <a:latin typeface="Liberation Sans Narrow"/>
                <a:cs typeface="Liberation Sans Narrow"/>
              </a:rPr>
              <a:t>take</a:t>
            </a:r>
            <a:r>
              <a:rPr dirty="0" sz="2400" spc="-10">
                <a:latin typeface="Liberation Sans Narrow"/>
                <a:cs typeface="Liberation Sans Narrow"/>
              </a:rPr>
              <a:t> </a:t>
            </a:r>
            <a:r>
              <a:rPr dirty="0" sz="2400">
                <a:latin typeface="Liberation Sans Narrow"/>
                <a:cs typeface="Liberation Sans Narrow"/>
              </a:rPr>
              <a:t>a</a:t>
            </a:r>
            <a:r>
              <a:rPr dirty="0" sz="2400" spc="-5">
                <a:latin typeface="Liberation Sans Narrow"/>
                <a:cs typeface="Liberation Sans Narrow"/>
              </a:rPr>
              <a:t> </a:t>
            </a:r>
            <a:r>
              <a:rPr dirty="0" sz="2400" spc="114">
                <a:latin typeface="Liberation Sans Narrow"/>
                <a:cs typeface="Liberation Sans Narrow"/>
              </a:rPr>
              <a:t>nap</a:t>
            </a:r>
            <a:r>
              <a:rPr dirty="0" sz="2400" spc="10">
                <a:latin typeface="Liberation Sans Narrow"/>
                <a:cs typeface="Liberation Sans Narrow"/>
              </a:rPr>
              <a:t> </a:t>
            </a:r>
            <a:r>
              <a:rPr dirty="0" sz="2400" spc="145">
                <a:latin typeface="Liberation Sans Narrow"/>
                <a:cs typeface="Liberation Sans Narrow"/>
              </a:rPr>
              <a:t>until</a:t>
            </a:r>
            <a:r>
              <a:rPr dirty="0" sz="2400" spc="15">
                <a:latin typeface="Liberation Sans Narrow"/>
                <a:cs typeface="Liberation Sans Narrow"/>
              </a:rPr>
              <a:t> </a:t>
            </a:r>
            <a:r>
              <a:rPr dirty="0" sz="2400" spc="140">
                <a:latin typeface="Liberation Sans Narrow"/>
                <a:cs typeface="Liberation Sans Narrow"/>
              </a:rPr>
              <a:t>the </a:t>
            </a:r>
            <a:r>
              <a:rPr dirty="0" sz="2400" spc="75">
                <a:latin typeface="Liberation Sans Narrow"/>
                <a:cs typeface="Liberation Sans Narrow"/>
              </a:rPr>
              <a:t>Tortoise</a:t>
            </a:r>
            <a:r>
              <a:rPr dirty="0" sz="2400" spc="20">
                <a:latin typeface="Liberation Sans Narrow"/>
                <a:cs typeface="Liberation Sans Narrow"/>
              </a:rPr>
              <a:t> </a:t>
            </a:r>
            <a:r>
              <a:rPr dirty="0" sz="2400" spc="105">
                <a:latin typeface="Liberation Sans Narrow"/>
                <a:cs typeface="Liberation Sans Narrow"/>
              </a:rPr>
              <a:t>should</a:t>
            </a:r>
            <a:r>
              <a:rPr dirty="0" sz="2400">
                <a:latin typeface="Liberation Sans Narrow"/>
                <a:cs typeface="Liberation Sans Narrow"/>
              </a:rPr>
              <a:t> </a:t>
            </a:r>
            <a:r>
              <a:rPr dirty="0" sz="2400" spc="80">
                <a:latin typeface="Liberation Sans Narrow"/>
                <a:cs typeface="Liberation Sans Narrow"/>
              </a:rPr>
              <a:t>catch</a:t>
            </a:r>
            <a:r>
              <a:rPr dirty="0" sz="2400" spc="-5">
                <a:latin typeface="Liberation Sans Narrow"/>
                <a:cs typeface="Liberation Sans Narrow"/>
              </a:rPr>
              <a:t> </a:t>
            </a:r>
            <a:r>
              <a:rPr dirty="0" sz="2400" spc="120">
                <a:latin typeface="Liberation Sans Narrow"/>
                <a:cs typeface="Liberation Sans Narrow"/>
              </a:rPr>
              <a:t>up</a:t>
            </a:r>
            <a:endParaRPr sz="2400">
              <a:latin typeface="Liberation Sans Narrow"/>
              <a:cs typeface="Liberation Sans Narrow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4639055" y="0"/>
            <a:ext cx="7553325" cy="6858000"/>
            <a:chOff x="4639055" y="0"/>
            <a:chExt cx="7553325" cy="6858000"/>
          </a:xfrm>
        </p:grpSpPr>
        <p:sp>
          <p:nvSpPr>
            <p:cNvPr id="5" name="object 5" descr=""/>
            <p:cNvSpPr/>
            <p:nvPr/>
          </p:nvSpPr>
          <p:spPr>
            <a:xfrm>
              <a:off x="4639055" y="0"/>
              <a:ext cx="7553325" cy="6858000"/>
            </a:xfrm>
            <a:custGeom>
              <a:avLst/>
              <a:gdLst/>
              <a:ahLst/>
              <a:cxnLst/>
              <a:rect l="l" t="t" r="r" b="b"/>
              <a:pathLst>
                <a:path w="7553325" h="6858000">
                  <a:moveTo>
                    <a:pt x="7552944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7552944" y="6858000"/>
                  </a:lnTo>
                  <a:lnTo>
                    <a:pt x="7552944" y="0"/>
                  </a:lnTo>
                  <a:close/>
                </a:path>
              </a:pathLst>
            </a:custGeom>
            <a:solidFill>
              <a:srgbClr val="C7C9C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59679" y="512063"/>
              <a:ext cx="6707124" cy="5862828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5123687" y="557834"/>
              <a:ext cx="6584315" cy="5739130"/>
            </a:xfrm>
            <a:custGeom>
              <a:avLst/>
              <a:gdLst/>
              <a:ahLst/>
              <a:cxnLst/>
              <a:rect l="l" t="t" r="r" b="b"/>
              <a:pathLst>
                <a:path w="6584315" h="5739130">
                  <a:moveTo>
                    <a:pt x="6584060" y="0"/>
                  </a:moveTo>
                  <a:lnTo>
                    <a:pt x="0" y="0"/>
                  </a:lnTo>
                  <a:lnTo>
                    <a:pt x="0" y="5739130"/>
                  </a:lnTo>
                  <a:lnTo>
                    <a:pt x="6584060" y="5739130"/>
                  </a:lnTo>
                  <a:lnTo>
                    <a:pt x="65840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123687" y="557834"/>
              <a:ext cx="6584315" cy="5739130"/>
            </a:xfrm>
            <a:custGeom>
              <a:avLst/>
              <a:gdLst/>
              <a:ahLst/>
              <a:cxnLst/>
              <a:rect l="l" t="t" r="r" b="b"/>
              <a:pathLst>
                <a:path w="6584315" h="5739130">
                  <a:moveTo>
                    <a:pt x="0" y="5739130"/>
                  </a:moveTo>
                  <a:lnTo>
                    <a:pt x="6584060" y="5739130"/>
                  </a:lnTo>
                  <a:lnTo>
                    <a:pt x="6584060" y="0"/>
                  </a:lnTo>
                  <a:lnTo>
                    <a:pt x="0" y="0"/>
                  </a:lnTo>
                  <a:lnTo>
                    <a:pt x="0" y="5739130"/>
                  </a:lnTo>
                  <a:close/>
                </a:path>
              </a:pathLst>
            </a:custGeom>
            <a:ln w="9525">
              <a:solidFill>
                <a:srgbClr val="C7C9C9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05881" y="1538858"/>
              <a:ext cx="6019292" cy="377710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The</a:t>
            </a:r>
            <a:r>
              <a:rPr dirty="0" spc="-195"/>
              <a:t> </a:t>
            </a:r>
            <a:r>
              <a:rPr dirty="0" spc="-45"/>
              <a:t>hare</a:t>
            </a:r>
            <a:r>
              <a:rPr dirty="0" spc="-180"/>
              <a:t> </a:t>
            </a:r>
            <a:r>
              <a:rPr dirty="0" spc="-20"/>
              <a:t>and</a:t>
            </a:r>
            <a:r>
              <a:rPr dirty="0" spc="-190"/>
              <a:t> </a:t>
            </a:r>
            <a:r>
              <a:rPr dirty="0"/>
              <a:t>the</a:t>
            </a:r>
            <a:r>
              <a:rPr dirty="0" spc="-185"/>
              <a:t> </a:t>
            </a:r>
            <a:r>
              <a:rPr dirty="0" spc="-25"/>
              <a:t>tortoise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15416" y="2381834"/>
            <a:ext cx="5667375" cy="2900680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90"/>
              </a:spcBef>
            </a:pPr>
            <a:r>
              <a:rPr dirty="0" sz="2400" spc="60">
                <a:latin typeface="Liberation Sans Narrow"/>
                <a:cs typeface="Liberation Sans Narrow"/>
              </a:rPr>
              <a:t>The</a:t>
            </a:r>
            <a:r>
              <a:rPr dirty="0" sz="2400" spc="15">
                <a:latin typeface="Liberation Sans Narrow"/>
                <a:cs typeface="Liberation Sans Narrow"/>
              </a:rPr>
              <a:t> </a:t>
            </a:r>
            <a:r>
              <a:rPr dirty="0" sz="2400" spc="75">
                <a:latin typeface="Liberation Sans Narrow"/>
                <a:cs typeface="Liberation Sans Narrow"/>
              </a:rPr>
              <a:t>Tortoise</a:t>
            </a:r>
            <a:r>
              <a:rPr dirty="0" sz="2400" spc="15">
                <a:latin typeface="Liberation Sans Narrow"/>
                <a:cs typeface="Liberation Sans Narrow"/>
              </a:rPr>
              <a:t> </a:t>
            </a:r>
            <a:r>
              <a:rPr dirty="0" sz="2400" spc="145">
                <a:latin typeface="Liberation Sans Narrow"/>
                <a:cs typeface="Liberation Sans Narrow"/>
              </a:rPr>
              <a:t>meanwhile</a:t>
            </a:r>
            <a:r>
              <a:rPr dirty="0" sz="2400" spc="-20">
                <a:latin typeface="Liberation Sans Narrow"/>
                <a:cs typeface="Liberation Sans Narrow"/>
              </a:rPr>
              <a:t> </a:t>
            </a:r>
            <a:r>
              <a:rPr dirty="0" sz="2400" spc="120">
                <a:latin typeface="Liberation Sans Narrow"/>
                <a:cs typeface="Liberation Sans Narrow"/>
              </a:rPr>
              <a:t>kept</a:t>
            </a:r>
            <a:r>
              <a:rPr dirty="0" sz="2400" spc="-10">
                <a:latin typeface="Liberation Sans Narrow"/>
                <a:cs typeface="Liberation Sans Narrow"/>
              </a:rPr>
              <a:t> </a:t>
            </a:r>
            <a:r>
              <a:rPr dirty="0" sz="2400" spc="85">
                <a:latin typeface="Liberation Sans Narrow"/>
                <a:cs typeface="Liberation Sans Narrow"/>
              </a:rPr>
              <a:t>going</a:t>
            </a:r>
            <a:r>
              <a:rPr dirty="0" sz="2400" spc="-15">
                <a:latin typeface="Liberation Sans Narrow"/>
                <a:cs typeface="Liberation Sans Narrow"/>
              </a:rPr>
              <a:t> </a:t>
            </a:r>
            <a:r>
              <a:rPr dirty="0" sz="2400" spc="110">
                <a:latin typeface="Liberation Sans Narrow"/>
                <a:cs typeface="Liberation Sans Narrow"/>
              </a:rPr>
              <a:t>slowly</a:t>
            </a:r>
            <a:r>
              <a:rPr dirty="0" sz="2400" spc="5">
                <a:latin typeface="Liberation Sans Narrow"/>
                <a:cs typeface="Liberation Sans Narrow"/>
              </a:rPr>
              <a:t> </a:t>
            </a:r>
            <a:r>
              <a:rPr dirty="0" sz="2400" spc="165">
                <a:latin typeface="Liberation Sans Narrow"/>
                <a:cs typeface="Liberation Sans Narrow"/>
              </a:rPr>
              <a:t>but </a:t>
            </a:r>
            <a:r>
              <a:rPr dirty="0" sz="2400" spc="70">
                <a:latin typeface="Liberation Sans Narrow"/>
                <a:cs typeface="Liberation Sans Narrow"/>
              </a:rPr>
              <a:t>steadily,</a:t>
            </a:r>
            <a:r>
              <a:rPr dirty="0" sz="2400" spc="15">
                <a:latin typeface="Liberation Sans Narrow"/>
                <a:cs typeface="Liberation Sans Narrow"/>
              </a:rPr>
              <a:t> </a:t>
            </a:r>
            <a:r>
              <a:rPr dirty="0" sz="2400" spc="95">
                <a:latin typeface="Liberation Sans Narrow"/>
                <a:cs typeface="Liberation Sans Narrow"/>
              </a:rPr>
              <a:t>and,</a:t>
            </a:r>
            <a:r>
              <a:rPr dirty="0" sz="2400" spc="45">
                <a:latin typeface="Liberation Sans Narrow"/>
                <a:cs typeface="Liberation Sans Narrow"/>
              </a:rPr>
              <a:t> </a:t>
            </a:r>
            <a:r>
              <a:rPr dirty="0" sz="2400" spc="140">
                <a:latin typeface="Liberation Sans Narrow"/>
                <a:cs typeface="Liberation Sans Narrow"/>
              </a:rPr>
              <a:t>after</a:t>
            </a:r>
            <a:r>
              <a:rPr dirty="0" sz="2400" spc="55">
                <a:latin typeface="Liberation Sans Narrow"/>
                <a:cs typeface="Liberation Sans Narrow"/>
              </a:rPr>
              <a:t> </a:t>
            </a:r>
            <a:r>
              <a:rPr dirty="0" sz="2400">
                <a:latin typeface="Liberation Sans Narrow"/>
                <a:cs typeface="Liberation Sans Narrow"/>
              </a:rPr>
              <a:t>a</a:t>
            </a:r>
            <a:r>
              <a:rPr dirty="0" sz="2400" spc="35">
                <a:latin typeface="Liberation Sans Narrow"/>
                <a:cs typeface="Liberation Sans Narrow"/>
              </a:rPr>
              <a:t> </a:t>
            </a:r>
            <a:r>
              <a:rPr dirty="0" sz="2400" spc="150">
                <a:latin typeface="Liberation Sans Narrow"/>
                <a:cs typeface="Liberation Sans Narrow"/>
              </a:rPr>
              <a:t>time,</a:t>
            </a:r>
            <a:r>
              <a:rPr dirty="0" sz="2400" spc="30">
                <a:latin typeface="Liberation Sans Narrow"/>
                <a:cs typeface="Liberation Sans Narrow"/>
              </a:rPr>
              <a:t> </a:t>
            </a:r>
            <a:r>
              <a:rPr dirty="0" sz="2400">
                <a:latin typeface="Liberation Sans Narrow"/>
                <a:cs typeface="Liberation Sans Narrow"/>
              </a:rPr>
              <a:t>passed</a:t>
            </a:r>
            <a:r>
              <a:rPr dirty="0" sz="2400" spc="45">
                <a:latin typeface="Liberation Sans Narrow"/>
                <a:cs typeface="Liberation Sans Narrow"/>
              </a:rPr>
              <a:t> </a:t>
            </a:r>
            <a:r>
              <a:rPr dirty="0" sz="2400" spc="165">
                <a:latin typeface="Liberation Sans Narrow"/>
                <a:cs typeface="Liberation Sans Narrow"/>
              </a:rPr>
              <a:t>the</a:t>
            </a:r>
            <a:r>
              <a:rPr dirty="0" sz="2400" spc="50">
                <a:latin typeface="Liberation Sans Narrow"/>
                <a:cs typeface="Liberation Sans Narrow"/>
              </a:rPr>
              <a:t> </a:t>
            </a:r>
            <a:r>
              <a:rPr dirty="0" sz="2400" spc="70">
                <a:latin typeface="Liberation Sans Narrow"/>
                <a:cs typeface="Liberation Sans Narrow"/>
              </a:rPr>
              <a:t>place </a:t>
            </a:r>
            <a:r>
              <a:rPr dirty="0" sz="2400" spc="155">
                <a:latin typeface="Liberation Sans Narrow"/>
                <a:cs typeface="Liberation Sans Narrow"/>
              </a:rPr>
              <a:t>where</a:t>
            </a:r>
            <a:r>
              <a:rPr dirty="0" sz="2400">
                <a:latin typeface="Liberation Sans Narrow"/>
                <a:cs typeface="Liberation Sans Narrow"/>
              </a:rPr>
              <a:t> </a:t>
            </a:r>
            <a:r>
              <a:rPr dirty="0" sz="2400" spc="165">
                <a:latin typeface="Liberation Sans Narrow"/>
                <a:cs typeface="Liberation Sans Narrow"/>
              </a:rPr>
              <a:t>the</a:t>
            </a:r>
            <a:r>
              <a:rPr dirty="0" sz="2400" spc="10">
                <a:latin typeface="Liberation Sans Narrow"/>
                <a:cs typeface="Liberation Sans Narrow"/>
              </a:rPr>
              <a:t> </a:t>
            </a:r>
            <a:r>
              <a:rPr dirty="0" sz="2400" spc="85">
                <a:latin typeface="Liberation Sans Narrow"/>
                <a:cs typeface="Liberation Sans Narrow"/>
              </a:rPr>
              <a:t>Hare</a:t>
            </a:r>
            <a:r>
              <a:rPr dirty="0" sz="2400" spc="-5">
                <a:latin typeface="Liberation Sans Narrow"/>
                <a:cs typeface="Liberation Sans Narrow"/>
              </a:rPr>
              <a:t> </a:t>
            </a:r>
            <a:r>
              <a:rPr dirty="0" sz="2400" spc="85">
                <a:latin typeface="Liberation Sans Narrow"/>
                <a:cs typeface="Liberation Sans Narrow"/>
              </a:rPr>
              <a:t>was</a:t>
            </a:r>
            <a:r>
              <a:rPr dirty="0" sz="2400">
                <a:latin typeface="Liberation Sans Narrow"/>
                <a:cs typeface="Liberation Sans Narrow"/>
              </a:rPr>
              <a:t> </a:t>
            </a:r>
            <a:r>
              <a:rPr dirty="0" sz="2400" spc="70">
                <a:latin typeface="Liberation Sans Narrow"/>
                <a:cs typeface="Liberation Sans Narrow"/>
              </a:rPr>
              <a:t>sleeping.</a:t>
            </a:r>
            <a:r>
              <a:rPr dirty="0" sz="2400" spc="-15">
                <a:latin typeface="Liberation Sans Narrow"/>
                <a:cs typeface="Liberation Sans Narrow"/>
              </a:rPr>
              <a:t> </a:t>
            </a:r>
            <a:r>
              <a:rPr dirty="0" sz="2400" spc="125">
                <a:latin typeface="Liberation Sans Narrow"/>
                <a:cs typeface="Liberation Sans Narrow"/>
              </a:rPr>
              <a:t>But</a:t>
            </a:r>
            <a:r>
              <a:rPr dirty="0" sz="2400" spc="-10">
                <a:latin typeface="Liberation Sans Narrow"/>
                <a:cs typeface="Liberation Sans Narrow"/>
              </a:rPr>
              <a:t> </a:t>
            </a:r>
            <a:r>
              <a:rPr dirty="0" sz="2400" spc="165">
                <a:latin typeface="Liberation Sans Narrow"/>
                <a:cs typeface="Liberation Sans Narrow"/>
              </a:rPr>
              <a:t>the</a:t>
            </a:r>
            <a:r>
              <a:rPr dirty="0" sz="2400" spc="5">
                <a:latin typeface="Liberation Sans Narrow"/>
                <a:cs typeface="Liberation Sans Narrow"/>
              </a:rPr>
              <a:t> </a:t>
            </a:r>
            <a:r>
              <a:rPr dirty="0" sz="2400" spc="60">
                <a:latin typeface="Liberation Sans Narrow"/>
                <a:cs typeface="Liberation Sans Narrow"/>
              </a:rPr>
              <a:t>Hare </a:t>
            </a:r>
            <a:r>
              <a:rPr dirty="0" sz="2400" spc="100">
                <a:latin typeface="Liberation Sans Narrow"/>
                <a:cs typeface="Liberation Sans Narrow"/>
              </a:rPr>
              <a:t>slept</a:t>
            </a:r>
            <a:r>
              <a:rPr dirty="0" sz="2400">
                <a:latin typeface="Liberation Sans Narrow"/>
                <a:cs typeface="Liberation Sans Narrow"/>
              </a:rPr>
              <a:t> </a:t>
            </a:r>
            <a:r>
              <a:rPr dirty="0" sz="2400" spc="150">
                <a:latin typeface="Liberation Sans Narrow"/>
                <a:cs typeface="Liberation Sans Narrow"/>
              </a:rPr>
              <a:t>on</a:t>
            </a:r>
            <a:r>
              <a:rPr dirty="0" sz="2400">
                <a:latin typeface="Liberation Sans Narrow"/>
                <a:cs typeface="Liberation Sans Narrow"/>
              </a:rPr>
              <a:t> </a:t>
            </a:r>
            <a:r>
              <a:rPr dirty="0" sz="2400" spc="110">
                <a:latin typeface="Liberation Sans Narrow"/>
                <a:cs typeface="Liberation Sans Narrow"/>
              </a:rPr>
              <a:t>very</a:t>
            </a:r>
            <a:r>
              <a:rPr dirty="0" sz="2400" spc="5">
                <a:latin typeface="Liberation Sans Narrow"/>
                <a:cs typeface="Liberation Sans Narrow"/>
              </a:rPr>
              <a:t> </a:t>
            </a:r>
            <a:r>
              <a:rPr dirty="0" sz="2400" spc="75">
                <a:latin typeface="Liberation Sans Narrow"/>
                <a:cs typeface="Liberation Sans Narrow"/>
              </a:rPr>
              <a:t>peacefully.</a:t>
            </a:r>
            <a:endParaRPr sz="2400">
              <a:latin typeface="Liberation Sans Narrow"/>
              <a:cs typeface="Liberation Sans Narrow"/>
            </a:endParaRPr>
          </a:p>
          <a:p>
            <a:pPr marL="12700" marR="111760">
              <a:lnSpc>
                <a:spcPct val="90000"/>
              </a:lnSpc>
              <a:spcBef>
                <a:spcPts val="1605"/>
              </a:spcBef>
            </a:pPr>
            <a:r>
              <a:rPr dirty="0" sz="2400" spc="160">
                <a:latin typeface="Liberation Sans Narrow"/>
                <a:cs typeface="Liberation Sans Narrow"/>
              </a:rPr>
              <a:t>When</a:t>
            </a:r>
            <a:r>
              <a:rPr dirty="0" sz="2400" spc="-5">
                <a:latin typeface="Liberation Sans Narrow"/>
                <a:cs typeface="Liberation Sans Narrow"/>
              </a:rPr>
              <a:t> </a:t>
            </a:r>
            <a:r>
              <a:rPr dirty="0" sz="2400" spc="135">
                <a:latin typeface="Liberation Sans Narrow"/>
                <a:cs typeface="Liberation Sans Narrow"/>
              </a:rPr>
              <a:t>at</a:t>
            </a:r>
            <a:r>
              <a:rPr dirty="0" sz="2400" spc="5">
                <a:latin typeface="Liberation Sans Narrow"/>
                <a:cs typeface="Liberation Sans Narrow"/>
              </a:rPr>
              <a:t> </a:t>
            </a:r>
            <a:r>
              <a:rPr dirty="0" sz="2400" spc="75">
                <a:latin typeface="Liberation Sans Narrow"/>
                <a:cs typeface="Liberation Sans Narrow"/>
              </a:rPr>
              <a:t>last</a:t>
            </a:r>
            <a:r>
              <a:rPr dirty="0" sz="2400" spc="-15">
                <a:latin typeface="Liberation Sans Narrow"/>
                <a:cs typeface="Liberation Sans Narrow"/>
              </a:rPr>
              <a:t> </a:t>
            </a:r>
            <a:r>
              <a:rPr dirty="0" sz="2400" spc="165">
                <a:latin typeface="Liberation Sans Narrow"/>
                <a:cs typeface="Liberation Sans Narrow"/>
              </a:rPr>
              <a:t>the</a:t>
            </a:r>
            <a:r>
              <a:rPr dirty="0" sz="2400" spc="-15">
                <a:latin typeface="Liberation Sans Narrow"/>
                <a:cs typeface="Liberation Sans Narrow"/>
              </a:rPr>
              <a:t> </a:t>
            </a:r>
            <a:r>
              <a:rPr dirty="0" sz="2400" spc="85">
                <a:latin typeface="Liberation Sans Narrow"/>
                <a:cs typeface="Liberation Sans Narrow"/>
              </a:rPr>
              <a:t>Hare</a:t>
            </a:r>
            <a:r>
              <a:rPr dirty="0" sz="2400" spc="5">
                <a:latin typeface="Liberation Sans Narrow"/>
                <a:cs typeface="Liberation Sans Narrow"/>
              </a:rPr>
              <a:t> </a:t>
            </a:r>
            <a:r>
              <a:rPr dirty="0" sz="2400" spc="130">
                <a:latin typeface="Liberation Sans Narrow"/>
                <a:cs typeface="Liberation Sans Narrow"/>
              </a:rPr>
              <a:t>woke</a:t>
            </a:r>
            <a:r>
              <a:rPr dirty="0" sz="2400" spc="-10">
                <a:latin typeface="Liberation Sans Narrow"/>
                <a:cs typeface="Liberation Sans Narrow"/>
              </a:rPr>
              <a:t> </a:t>
            </a:r>
            <a:r>
              <a:rPr dirty="0" sz="2400" spc="114">
                <a:latin typeface="Liberation Sans Narrow"/>
                <a:cs typeface="Liberation Sans Narrow"/>
              </a:rPr>
              <a:t>up,</a:t>
            </a:r>
            <a:r>
              <a:rPr dirty="0" sz="2400">
                <a:latin typeface="Liberation Sans Narrow"/>
                <a:cs typeface="Liberation Sans Narrow"/>
              </a:rPr>
              <a:t> </a:t>
            </a:r>
            <a:r>
              <a:rPr dirty="0" sz="2400" spc="160">
                <a:latin typeface="Liberation Sans Narrow"/>
                <a:cs typeface="Liberation Sans Narrow"/>
              </a:rPr>
              <a:t>the</a:t>
            </a:r>
            <a:r>
              <a:rPr dirty="0" sz="2400" spc="5">
                <a:latin typeface="Liberation Sans Narrow"/>
                <a:cs typeface="Liberation Sans Narrow"/>
              </a:rPr>
              <a:t> </a:t>
            </a:r>
            <a:r>
              <a:rPr dirty="0" sz="2400" spc="65">
                <a:latin typeface="Liberation Sans Narrow"/>
                <a:cs typeface="Liberation Sans Narrow"/>
              </a:rPr>
              <a:t>Tortoise </a:t>
            </a:r>
            <a:r>
              <a:rPr dirty="0" sz="2400" spc="85">
                <a:latin typeface="Liberation Sans Narrow"/>
                <a:cs typeface="Liberation Sans Narrow"/>
              </a:rPr>
              <a:t>was</a:t>
            </a:r>
            <a:r>
              <a:rPr dirty="0" sz="2400" spc="-10">
                <a:latin typeface="Liberation Sans Narrow"/>
                <a:cs typeface="Liberation Sans Narrow"/>
              </a:rPr>
              <a:t> </a:t>
            </a:r>
            <a:r>
              <a:rPr dirty="0" sz="2400" spc="114">
                <a:latin typeface="Liberation Sans Narrow"/>
                <a:cs typeface="Liberation Sans Narrow"/>
              </a:rPr>
              <a:t>near</a:t>
            </a:r>
            <a:r>
              <a:rPr dirty="0" sz="2400" spc="5">
                <a:latin typeface="Liberation Sans Narrow"/>
                <a:cs typeface="Liberation Sans Narrow"/>
              </a:rPr>
              <a:t> </a:t>
            </a:r>
            <a:r>
              <a:rPr dirty="0" sz="2400" spc="165">
                <a:latin typeface="Liberation Sans Narrow"/>
                <a:cs typeface="Liberation Sans Narrow"/>
              </a:rPr>
              <a:t>the</a:t>
            </a:r>
            <a:r>
              <a:rPr dirty="0" sz="2400" spc="5">
                <a:latin typeface="Liberation Sans Narrow"/>
                <a:cs typeface="Liberation Sans Narrow"/>
              </a:rPr>
              <a:t> </a:t>
            </a:r>
            <a:r>
              <a:rPr dirty="0" sz="2400" spc="100">
                <a:latin typeface="Liberation Sans Narrow"/>
                <a:cs typeface="Liberation Sans Narrow"/>
              </a:rPr>
              <a:t>finish</a:t>
            </a:r>
            <a:r>
              <a:rPr dirty="0" sz="2400" spc="5">
                <a:latin typeface="Liberation Sans Narrow"/>
                <a:cs typeface="Liberation Sans Narrow"/>
              </a:rPr>
              <a:t> </a:t>
            </a:r>
            <a:r>
              <a:rPr dirty="0" sz="2400" spc="95">
                <a:latin typeface="Liberation Sans Narrow"/>
                <a:cs typeface="Liberation Sans Narrow"/>
              </a:rPr>
              <a:t>line.</a:t>
            </a:r>
            <a:r>
              <a:rPr dirty="0" sz="2400">
                <a:latin typeface="Liberation Sans Narrow"/>
                <a:cs typeface="Liberation Sans Narrow"/>
              </a:rPr>
              <a:t> </a:t>
            </a:r>
            <a:r>
              <a:rPr dirty="0" sz="2400" spc="60">
                <a:latin typeface="Liberation Sans Narrow"/>
                <a:cs typeface="Liberation Sans Narrow"/>
              </a:rPr>
              <a:t>The</a:t>
            </a:r>
            <a:r>
              <a:rPr dirty="0" sz="2400" spc="15">
                <a:latin typeface="Liberation Sans Narrow"/>
                <a:cs typeface="Liberation Sans Narrow"/>
              </a:rPr>
              <a:t> </a:t>
            </a:r>
            <a:r>
              <a:rPr dirty="0" sz="2400" spc="80">
                <a:latin typeface="Liberation Sans Narrow"/>
                <a:cs typeface="Liberation Sans Narrow"/>
              </a:rPr>
              <a:t>Hare</a:t>
            </a:r>
            <a:r>
              <a:rPr dirty="0" sz="2400" spc="-5">
                <a:latin typeface="Liberation Sans Narrow"/>
                <a:cs typeface="Liberation Sans Narrow"/>
              </a:rPr>
              <a:t> </a:t>
            </a:r>
            <a:r>
              <a:rPr dirty="0" sz="2400" spc="185">
                <a:latin typeface="Liberation Sans Narrow"/>
                <a:cs typeface="Liberation Sans Narrow"/>
              </a:rPr>
              <a:t>now</a:t>
            </a:r>
            <a:r>
              <a:rPr dirty="0" sz="2400" spc="10">
                <a:latin typeface="Liberation Sans Narrow"/>
                <a:cs typeface="Liberation Sans Narrow"/>
              </a:rPr>
              <a:t> </a:t>
            </a:r>
            <a:r>
              <a:rPr dirty="0" sz="2400" spc="105">
                <a:latin typeface="Liberation Sans Narrow"/>
                <a:cs typeface="Liberation Sans Narrow"/>
              </a:rPr>
              <a:t>ran</a:t>
            </a:r>
            <a:r>
              <a:rPr dirty="0" sz="2400">
                <a:latin typeface="Liberation Sans Narrow"/>
                <a:cs typeface="Liberation Sans Narrow"/>
              </a:rPr>
              <a:t> </a:t>
            </a:r>
            <a:r>
              <a:rPr dirty="0" sz="2400" spc="-25">
                <a:latin typeface="Liberation Sans Narrow"/>
                <a:cs typeface="Liberation Sans Narrow"/>
              </a:rPr>
              <a:t>as </a:t>
            </a:r>
            <a:r>
              <a:rPr dirty="0" sz="2400" spc="-130">
                <a:latin typeface="Trebuchet MS"/>
                <a:cs typeface="Trebuchet MS"/>
              </a:rPr>
              <a:t>quickly</a:t>
            </a:r>
            <a:r>
              <a:rPr dirty="0" sz="2400" spc="-175">
                <a:latin typeface="Trebuchet MS"/>
                <a:cs typeface="Trebuchet MS"/>
              </a:rPr>
              <a:t> </a:t>
            </a:r>
            <a:r>
              <a:rPr dirty="0" sz="2400" spc="-90">
                <a:latin typeface="Trebuchet MS"/>
                <a:cs typeface="Trebuchet MS"/>
              </a:rPr>
              <a:t>as</a:t>
            </a:r>
            <a:r>
              <a:rPr dirty="0" sz="2400" spc="-155">
                <a:latin typeface="Trebuchet MS"/>
                <a:cs typeface="Trebuchet MS"/>
              </a:rPr>
              <a:t> </a:t>
            </a:r>
            <a:r>
              <a:rPr dirty="0" sz="2400" spc="-100">
                <a:latin typeface="Trebuchet MS"/>
                <a:cs typeface="Trebuchet MS"/>
              </a:rPr>
              <a:t>he</a:t>
            </a:r>
            <a:r>
              <a:rPr dirty="0" sz="2400" spc="-150">
                <a:latin typeface="Trebuchet MS"/>
                <a:cs typeface="Trebuchet MS"/>
              </a:rPr>
              <a:t> </a:t>
            </a:r>
            <a:r>
              <a:rPr dirty="0" sz="2400" spc="-100">
                <a:latin typeface="Trebuchet MS"/>
                <a:cs typeface="Trebuchet MS"/>
              </a:rPr>
              <a:t>was</a:t>
            </a:r>
            <a:r>
              <a:rPr dirty="0" sz="2400" spc="-175">
                <a:latin typeface="Trebuchet MS"/>
                <a:cs typeface="Trebuchet MS"/>
              </a:rPr>
              <a:t> </a:t>
            </a:r>
            <a:r>
              <a:rPr dirty="0" sz="2400" spc="-165">
                <a:latin typeface="Trebuchet MS"/>
                <a:cs typeface="Trebuchet MS"/>
              </a:rPr>
              <a:t>able,</a:t>
            </a:r>
            <a:r>
              <a:rPr dirty="0" sz="2400" spc="-150">
                <a:latin typeface="Trebuchet MS"/>
                <a:cs typeface="Trebuchet MS"/>
              </a:rPr>
              <a:t> </a:t>
            </a:r>
            <a:r>
              <a:rPr dirty="0" sz="2400" spc="-105">
                <a:latin typeface="Trebuchet MS"/>
                <a:cs typeface="Trebuchet MS"/>
              </a:rPr>
              <a:t>but</a:t>
            </a:r>
            <a:r>
              <a:rPr dirty="0" sz="2400" spc="-155">
                <a:latin typeface="Trebuchet MS"/>
                <a:cs typeface="Trebuchet MS"/>
              </a:rPr>
              <a:t> </a:t>
            </a:r>
            <a:r>
              <a:rPr dirty="0" sz="2400" spc="-100">
                <a:latin typeface="Trebuchet MS"/>
                <a:cs typeface="Trebuchet MS"/>
              </a:rPr>
              <a:t>he</a:t>
            </a:r>
            <a:r>
              <a:rPr dirty="0" sz="2400" spc="-150">
                <a:latin typeface="Trebuchet MS"/>
                <a:cs typeface="Trebuchet MS"/>
              </a:rPr>
              <a:t> </a:t>
            </a:r>
            <a:r>
              <a:rPr dirty="0" sz="2400" spc="-10">
                <a:latin typeface="Trebuchet MS"/>
                <a:cs typeface="Trebuchet MS"/>
              </a:rPr>
              <a:t>couldn’t </a:t>
            </a:r>
            <a:r>
              <a:rPr dirty="0" sz="2400" spc="110">
                <a:latin typeface="Liberation Sans Narrow"/>
                <a:cs typeface="Liberation Sans Narrow"/>
              </a:rPr>
              <a:t>overtake</a:t>
            </a:r>
            <a:r>
              <a:rPr dirty="0" sz="2400" spc="-15">
                <a:latin typeface="Liberation Sans Narrow"/>
                <a:cs typeface="Liberation Sans Narrow"/>
              </a:rPr>
              <a:t> </a:t>
            </a:r>
            <a:r>
              <a:rPr dirty="0" sz="2400" spc="165">
                <a:latin typeface="Liberation Sans Narrow"/>
                <a:cs typeface="Liberation Sans Narrow"/>
              </a:rPr>
              <a:t>the</a:t>
            </a:r>
            <a:r>
              <a:rPr dirty="0" sz="2400" spc="-15">
                <a:latin typeface="Liberation Sans Narrow"/>
                <a:cs typeface="Liberation Sans Narrow"/>
              </a:rPr>
              <a:t> </a:t>
            </a:r>
            <a:r>
              <a:rPr dirty="0" sz="2400" spc="75">
                <a:latin typeface="Liberation Sans Narrow"/>
                <a:cs typeface="Liberation Sans Narrow"/>
              </a:rPr>
              <a:t>Tortoise</a:t>
            </a:r>
            <a:r>
              <a:rPr dirty="0" sz="2400" spc="10">
                <a:latin typeface="Liberation Sans Narrow"/>
                <a:cs typeface="Liberation Sans Narrow"/>
              </a:rPr>
              <a:t> </a:t>
            </a:r>
            <a:r>
              <a:rPr dirty="0" sz="2400" spc="125">
                <a:latin typeface="Liberation Sans Narrow"/>
                <a:cs typeface="Liberation Sans Narrow"/>
              </a:rPr>
              <a:t>in</a:t>
            </a:r>
            <a:r>
              <a:rPr dirty="0" sz="2400" spc="-10">
                <a:latin typeface="Liberation Sans Narrow"/>
                <a:cs typeface="Liberation Sans Narrow"/>
              </a:rPr>
              <a:t> </a:t>
            </a:r>
            <a:r>
              <a:rPr dirty="0" sz="2400" spc="140">
                <a:latin typeface="Liberation Sans Narrow"/>
                <a:cs typeface="Liberation Sans Narrow"/>
              </a:rPr>
              <a:t>time.</a:t>
            </a:r>
            <a:endParaRPr sz="2400">
              <a:latin typeface="Liberation Sans Narrow"/>
              <a:cs typeface="Liberation Sans Narro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99503" y="0"/>
            <a:ext cx="4992370" cy="685799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09714" y="640841"/>
            <a:ext cx="709930" cy="2477135"/>
            <a:chOff x="409714" y="640841"/>
            <a:chExt cx="709930" cy="2477135"/>
          </a:xfrm>
        </p:grpSpPr>
        <p:sp>
          <p:nvSpPr>
            <p:cNvPr id="3" name="object 3" descr=""/>
            <p:cNvSpPr/>
            <p:nvPr/>
          </p:nvSpPr>
          <p:spPr>
            <a:xfrm>
              <a:off x="409714" y="1022350"/>
              <a:ext cx="709930" cy="2095500"/>
            </a:xfrm>
            <a:custGeom>
              <a:avLst/>
              <a:gdLst/>
              <a:ahLst/>
              <a:cxnLst/>
              <a:rect l="l" t="t" r="r" b="b"/>
              <a:pathLst>
                <a:path w="709930" h="2095500">
                  <a:moveTo>
                    <a:pt x="0" y="0"/>
                  </a:moveTo>
                  <a:lnTo>
                    <a:pt x="0" y="1517396"/>
                  </a:lnTo>
                  <a:lnTo>
                    <a:pt x="709612" y="2095500"/>
                  </a:lnTo>
                  <a:lnTo>
                    <a:pt x="709612" y="5781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86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09714" y="837691"/>
              <a:ext cx="403225" cy="1705610"/>
            </a:xfrm>
            <a:custGeom>
              <a:avLst/>
              <a:gdLst/>
              <a:ahLst/>
              <a:cxnLst/>
              <a:rect l="l" t="t" r="r" b="b"/>
              <a:pathLst>
                <a:path w="403225" h="1705610">
                  <a:moveTo>
                    <a:pt x="403224" y="0"/>
                  </a:moveTo>
                  <a:lnTo>
                    <a:pt x="0" y="183007"/>
                  </a:lnTo>
                  <a:lnTo>
                    <a:pt x="0" y="1705483"/>
                  </a:lnTo>
                  <a:lnTo>
                    <a:pt x="403224" y="1517904"/>
                  </a:lnTo>
                  <a:lnTo>
                    <a:pt x="403224" y="0"/>
                  </a:lnTo>
                  <a:close/>
                </a:path>
              </a:pathLst>
            </a:custGeom>
            <a:solidFill>
              <a:srgbClr val="2E549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44664" y="640841"/>
              <a:ext cx="168275" cy="1713230"/>
            </a:xfrm>
            <a:custGeom>
              <a:avLst/>
              <a:gdLst/>
              <a:ahLst/>
              <a:cxnLst/>
              <a:rect l="l" t="t" r="r" b="b"/>
              <a:pathLst>
                <a:path w="168275" h="1713230">
                  <a:moveTo>
                    <a:pt x="0" y="0"/>
                  </a:moveTo>
                  <a:lnTo>
                    <a:pt x="0" y="1545590"/>
                  </a:lnTo>
                  <a:lnTo>
                    <a:pt x="168274" y="1713230"/>
                  </a:lnTo>
                  <a:lnTo>
                    <a:pt x="168274" y="169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386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11223243" y="635762"/>
            <a:ext cx="328930" cy="1742439"/>
          </a:xfrm>
          <a:custGeom>
            <a:avLst/>
            <a:gdLst/>
            <a:ahLst/>
            <a:cxnLst/>
            <a:rect l="l" t="t" r="r" b="b"/>
            <a:pathLst>
              <a:path w="328929" h="1742439">
                <a:moveTo>
                  <a:pt x="328549" y="0"/>
                </a:moveTo>
                <a:lnTo>
                  <a:pt x="0" y="198627"/>
                </a:lnTo>
                <a:lnTo>
                  <a:pt x="0" y="1742313"/>
                </a:lnTo>
                <a:lnTo>
                  <a:pt x="328549" y="1543685"/>
                </a:lnTo>
                <a:lnTo>
                  <a:pt x="328549" y="0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44055" y="635762"/>
            <a:ext cx="10908030" cy="1541780"/>
          </a:xfrm>
          <a:prstGeom prst="rect"/>
          <a:solidFill>
            <a:srgbClr val="4471C4"/>
          </a:solidFill>
        </p:spPr>
        <p:txBody>
          <a:bodyPr wrap="square" lIns="0" tIns="424180" rIns="0" bIns="0" rtlCol="0" vert="horz">
            <a:spAutoFit/>
          </a:bodyPr>
          <a:lstStyle/>
          <a:p>
            <a:pPr marL="410845">
              <a:lnSpc>
                <a:spcPct val="100000"/>
              </a:lnSpc>
              <a:spcBef>
                <a:spcPts val="3340"/>
              </a:spcBef>
            </a:pPr>
            <a:r>
              <a:rPr dirty="0" spc="-70">
                <a:solidFill>
                  <a:srgbClr val="FFFFFF"/>
                </a:solidFill>
              </a:rPr>
              <a:t>Points</a:t>
            </a:r>
            <a:r>
              <a:rPr dirty="0" spc="-145">
                <a:solidFill>
                  <a:srgbClr val="FFFFFF"/>
                </a:solidFill>
              </a:rPr>
              <a:t> </a:t>
            </a:r>
            <a:r>
              <a:rPr dirty="0" spc="-50">
                <a:solidFill>
                  <a:srgbClr val="FFFFFF"/>
                </a:solidFill>
              </a:rPr>
              <a:t>for</a:t>
            </a:r>
            <a:r>
              <a:rPr dirty="0" spc="-145">
                <a:solidFill>
                  <a:srgbClr val="FFFFFF"/>
                </a:solidFill>
              </a:rPr>
              <a:t> </a:t>
            </a:r>
            <a:r>
              <a:rPr dirty="0" spc="-10">
                <a:solidFill>
                  <a:srgbClr val="FFFFFF"/>
                </a:solidFill>
              </a:rPr>
              <a:t>discussion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527685" marR="5080" indent="-515620">
              <a:lnSpc>
                <a:spcPts val="3460"/>
              </a:lnSpc>
              <a:spcBef>
                <a:spcPts val="535"/>
              </a:spcBef>
              <a:buAutoNum type="arabicPeriod"/>
              <a:tabLst>
                <a:tab pos="527685" algn="l"/>
              </a:tabLst>
            </a:pPr>
            <a:r>
              <a:rPr dirty="0" spc="215"/>
              <a:t>Why</a:t>
            </a:r>
            <a:r>
              <a:rPr dirty="0"/>
              <a:t> </a:t>
            </a:r>
            <a:r>
              <a:rPr dirty="0" spc="120"/>
              <a:t>does</a:t>
            </a:r>
            <a:r>
              <a:rPr dirty="0"/>
              <a:t> </a:t>
            </a:r>
            <a:r>
              <a:rPr dirty="0" spc="229"/>
              <a:t>the</a:t>
            </a:r>
            <a:r>
              <a:rPr dirty="0" spc="-10"/>
              <a:t> </a:t>
            </a:r>
            <a:r>
              <a:rPr dirty="0" spc="155"/>
              <a:t>hare</a:t>
            </a:r>
            <a:r>
              <a:rPr dirty="0" spc="5"/>
              <a:t> </a:t>
            </a:r>
            <a:r>
              <a:rPr dirty="0" spc="150"/>
              <a:t>decided</a:t>
            </a:r>
            <a:r>
              <a:rPr dirty="0"/>
              <a:t> </a:t>
            </a:r>
            <a:r>
              <a:rPr dirty="0" spc="260"/>
              <a:t>to</a:t>
            </a:r>
            <a:r>
              <a:rPr dirty="0" spc="5"/>
              <a:t> </a:t>
            </a:r>
            <a:r>
              <a:rPr dirty="0" spc="125"/>
              <a:t>take</a:t>
            </a:r>
            <a:r>
              <a:rPr dirty="0" spc="5"/>
              <a:t> </a:t>
            </a:r>
            <a:r>
              <a:rPr dirty="0" spc="55"/>
              <a:t>a</a:t>
            </a:r>
            <a:r>
              <a:rPr dirty="0"/>
              <a:t> </a:t>
            </a:r>
            <a:r>
              <a:rPr dirty="0" spc="140"/>
              <a:t>nap,</a:t>
            </a:r>
            <a:r>
              <a:rPr dirty="0" spc="10"/>
              <a:t> </a:t>
            </a:r>
            <a:r>
              <a:rPr dirty="0" spc="180"/>
              <a:t>right</a:t>
            </a:r>
            <a:r>
              <a:rPr dirty="0" spc="15"/>
              <a:t> </a:t>
            </a:r>
            <a:r>
              <a:rPr dirty="0" spc="170"/>
              <a:t>in</a:t>
            </a:r>
            <a:r>
              <a:rPr dirty="0"/>
              <a:t> </a:t>
            </a:r>
            <a:r>
              <a:rPr dirty="0" spc="204"/>
              <a:t>the </a:t>
            </a:r>
            <a:r>
              <a:rPr dirty="0" spc="195"/>
              <a:t>middle</a:t>
            </a:r>
            <a:r>
              <a:rPr dirty="0" spc="10"/>
              <a:t> </a:t>
            </a:r>
            <a:r>
              <a:rPr dirty="0" spc="225"/>
              <a:t>of</a:t>
            </a:r>
            <a:r>
              <a:rPr dirty="0" spc="-5"/>
              <a:t> </a:t>
            </a:r>
            <a:r>
              <a:rPr dirty="0" spc="229"/>
              <a:t>the</a:t>
            </a:r>
            <a:r>
              <a:rPr dirty="0" spc="5"/>
              <a:t> </a:t>
            </a:r>
            <a:r>
              <a:rPr dirty="0" spc="95"/>
              <a:t>race</a:t>
            </a:r>
            <a:r>
              <a:rPr dirty="0" spc="-25"/>
              <a:t> </a:t>
            </a:r>
            <a:r>
              <a:rPr dirty="0" spc="265"/>
              <a:t>with</a:t>
            </a:r>
            <a:r>
              <a:rPr dirty="0"/>
              <a:t> </a:t>
            </a:r>
            <a:r>
              <a:rPr dirty="0" spc="229"/>
              <a:t>the</a:t>
            </a:r>
            <a:r>
              <a:rPr dirty="0" spc="5"/>
              <a:t> </a:t>
            </a:r>
            <a:r>
              <a:rPr dirty="0" spc="150"/>
              <a:t>tortoise?</a:t>
            </a:r>
          </a:p>
          <a:p>
            <a:pPr>
              <a:lnSpc>
                <a:spcPct val="100000"/>
              </a:lnSpc>
              <a:buFont typeface="Liberation Sans Narrow"/>
              <a:buAutoNum type="arabicPeriod"/>
            </a:pPr>
          </a:p>
          <a:p>
            <a:pPr>
              <a:lnSpc>
                <a:spcPct val="100000"/>
              </a:lnSpc>
              <a:spcBef>
                <a:spcPts val="2515"/>
              </a:spcBef>
              <a:buFont typeface="Liberation Sans Narrow"/>
              <a:buAutoNum type="arabicPeriod"/>
            </a:pPr>
          </a:p>
          <a:p>
            <a:pPr marL="527685" marR="671830" indent="-515620">
              <a:lnSpc>
                <a:spcPct val="90000"/>
              </a:lnSpc>
              <a:buAutoNum type="arabicPeriod"/>
              <a:tabLst>
                <a:tab pos="527685" algn="l"/>
              </a:tabLst>
            </a:pPr>
            <a:r>
              <a:rPr dirty="0" spc="215"/>
              <a:t>Why</a:t>
            </a:r>
            <a:r>
              <a:rPr dirty="0"/>
              <a:t> </a:t>
            </a:r>
            <a:r>
              <a:rPr dirty="0" spc="120"/>
              <a:t>does</a:t>
            </a:r>
            <a:r>
              <a:rPr dirty="0"/>
              <a:t> </a:t>
            </a:r>
            <a:r>
              <a:rPr dirty="0" spc="229"/>
              <a:t>the</a:t>
            </a:r>
            <a:r>
              <a:rPr dirty="0" spc="-10"/>
              <a:t> </a:t>
            </a:r>
            <a:r>
              <a:rPr dirty="0" spc="185"/>
              <a:t>tortoise</a:t>
            </a:r>
            <a:r>
              <a:rPr dirty="0" spc="15"/>
              <a:t> </a:t>
            </a:r>
            <a:r>
              <a:rPr dirty="0" spc="245"/>
              <a:t>win</a:t>
            </a:r>
            <a:r>
              <a:rPr dirty="0" spc="-5"/>
              <a:t> </a:t>
            </a:r>
            <a:r>
              <a:rPr dirty="0" spc="229"/>
              <a:t>the</a:t>
            </a:r>
            <a:r>
              <a:rPr dirty="0" spc="5"/>
              <a:t> </a:t>
            </a:r>
            <a:r>
              <a:rPr dirty="0" spc="95"/>
              <a:t>race</a:t>
            </a:r>
            <a:r>
              <a:rPr dirty="0" spc="-20"/>
              <a:t> </a:t>
            </a:r>
            <a:r>
              <a:rPr dirty="0" spc="170"/>
              <a:t>in</a:t>
            </a:r>
            <a:r>
              <a:rPr dirty="0" spc="5"/>
              <a:t> </a:t>
            </a:r>
            <a:r>
              <a:rPr dirty="0" spc="229"/>
              <a:t>the</a:t>
            </a:r>
            <a:r>
              <a:rPr dirty="0" spc="5"/>
              <a:t> </a:t>
            </a:r>
            <a:r>
              <a:rPr dirty="0" spc="130"/>
              <a:t>end, </a:t>
            </a:r>
            <a:r>
              <a:rPr dirty="0" spc="170"/>
              <a:t>although</a:t>
            </a:r>
            <a:r>
              <a:rPr dirty="0" spc="30"/>
              <a:t> </a:t>
            </a:r>
            <a:r>
              <a:rPr dirty="0" spc="175"/>
              <a:t>he</a:t>
            </a:r>
            <a:r>
              <a:rPr dirty="0" spc="15"/>
              <a:t> </a:t>
            </a:r>
            <a:r>
              <a:rPr dirty="0"/>
              <a:t>is</a:t>
            </a:r>
            <a:r>
              <a:rPr dirty="0" spc="15"/>
              <a:t> </a:t>
            </a:r>
            <a:r>
              <a:rPr dirty="0" spc="204"/>
              <a:t>much</a:t>
            </a:r>
            <a:r>
              <a:rPr dirty="0" spc="-5"/>
              <a:t> </a:t>
            </a:r>
            <a:r>
              <a:rPr dirty="0" spc="225"/>
              <a:t>more</a:t>
            </a:r>
            <a:r>
              <a:rPr dirty="0"/>
              <a:t> </a:t>
            </a:r>
            <a:r>
              <a:rPr dirty="0" spc="150"/>
              <a:t>slow-</a:t>
            </a:r>
            <a:r>
              <a:rPr dirty="0" spc="5"/>
              <a:t> </a:t>
            </a:r>
            <a:r>
              <a:rPr dirty="0" spc="180"/>
              <a:t>moving</a:t>
            </a:r>
            <a:r>
              <a:rPr dirty="0" spc="15"/>
              <a:t> </a:t>
            </a:r>
            <a:r>
              <a:rPr dirty="0" spc="200"/>
              <a:t>than</a:t>
            </a:r>
            <a:r>
              <a:rPr dirty="0" spc="25"/>
              <a:t> </a:t>
            </a:r>
            <a:r>
              <a:rPr dirty="0" spc="204"/>
              <a:t>the </a:t>
            </a:r>
            <a:r>
              <a:rPr dirty="0" spc="114"/>
              <a:t>hare?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2025-01-29T09:10:07Z</dcterms:created>
  <dcterms:modified xsi:type="dcterms:W3CDTF">2025-01-29T09:10:07Z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2025-01-29T00:00:00Z</vt:filetime>
  </property>
  <property fmtid="{D5CDD505-2E9C-101B-9397-08002B2CF9AE}" pid="3" name="Producer">
    <vt:lpwstr>3-Heights(TM) PDF Security Shell 4.8.25.2 (http://www.pdf-tools.com)</vt:lpwstr>
  </property>
</Properties>
</file>