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878" r:id="rId3"/>
    <p:sldId id="821" r:id="rId4"/>
    <p:sldId id="863" r:id="rId5"/>
    <p:sldId id="848" r:id="rId6"/>
    <p:sldId id="850" r:id="rId7"/>
    <p:sldId id="864" r:id="rId8"/>
    <p:sldId id="852" r:id="rId9"/>
    <p:sldId id="823" r:id="rId10"/>
    <p:sldId id="865" r:id="rId11"/>
    <p:sldId id="82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3" d="100"/>
          <a:sy n="83" d="100"/>
        </p:scale>
        <p:origin x="643"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1.610"/>
    </inkml:context>
    <inkml:brush xml:id="br0">
      <inkml:brushProperty name="width" value="0.05" units="cm"/>
      <inkml:brushProperty name="height" value="0.05" units="cm"/>
    </inkml:brush>
  </inkml:definitions>
  <inkml:trace contextRef="#ctx0" brushRef="#br0">0 0 24575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5.239"/>
    </inkml:context>
    <inkml:brush xml:id="br0">
      <inkml:brushProperty name="width" value="0.05" units="cm"/>
      <inkml:brushProperty name="height" value="0.05" units="cm"/>
    </inkml:brush>
  </inkml:definitions>
  <inkml:trace contextRef="#ctx0" brushRef="#br0">1 0 24575,'14'0'0,"18"0"0,10 0 0,12 0 0,4 0 0,-8 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2.666"/>
    </inkml:context>
    <inkml:brush xml:id="br0">
      <inkml:brushProperty name="width" value="0.05" units="cm"/>
      <inkml:brushProperty name="height" value="0.05" units="cm"/>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3.863"/>
    </inkml:context>
    <inkml:brush xml:id="br0">
      <inkml:brushProperty name="width" value="0.05" units="cm"/>
      <inkml:brushProperty name="height" value="0.05" units="cm"/>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4.976"/>
    </inkml:context>
    <inkml:brush xml:id="br0">
      <inkml:brushProperty name="width" value="0.05" units="cm"/>
      <inkml:brushProperty name="height" value="0.05" units="cm"/>
    </inkml:brush>
  </inkml:definitions>
  <inkml:trace contextRef="#ctx0" brushRef="#br0">0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5.968"/>
    </inkml:context>
    <inkml:brush xml:id="br0">
      <inkml:brushProperty name="width" value="0.05" units="cm"/>
      <inkml:brushProperty name="height" value="0.05" units="cm"/>
    </inkml:brush>
  </inkml:definitions>
  <inkml:trace contextRef="#ctx0" brushRef="#br0">0 1 24575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6.858"/>
    </inkml:context>
    <inkml:brush xml:id="br0">
      <inkml:brushProperty name="width" value="0.05" units="cm"/>
      <inkml:brushProperty name="height" value="0.05" units="cm"/>
    </inkml:brush>
  </inkml:definitions>
  <inkml:trace contextRef="#ctx0" brushRef="#br0">0 1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299"/>
    </inkml:context>
    <inkml:brush xml:id="br0">
      <inkml:brushProperty name="width" value="0.05" units="cm"/>
      <inkml:brushProperty name="height" value="0.05" units="cm"/>
    </inkml:brush>
  </inkml:definitions>
  <inkml:trace contextRef="#ctx0" brushRef="#br0">0 226 24575,'0'-14'0,"0"-18"0,0-11 0,0-4 0,7-2 0,3 9-8191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861"/>
    </inkml:context>
    <inkml:brush xml:id="br0">
      <inkml:brushProperty name="width" value="0.05" units="cm"/>
      <inkml:brushProperty name="height" value="0.05" units="cm"/>
    </inkml:brush>
  </inkml:definitions>
  <inkml:trace contextRef="#ctx0" brushRef="#br0">1 0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4.661"/>
    </inkml:context>
    <inkml:brush xml:id="br0">
      <inkml:brushProperty name="width" value="0.05" units="cm"/>
      <inkml:brushProperty name="height" value="0.05" units="cm"/>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50523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485191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124428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30439-C380-4AF4-8E4E-4607BA90F4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84B81EB4-8C07-4C10-823B-D96CA2F10E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5EAAECE9-E11F-4152-9740-9FE3F243A685}"/>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6E430EEF-1952-4B10-8170-F655F8BADD45}"/>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1FCC50FE-7338-4DCA-9394-30BFC32A2782}"/>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2941120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9C642-5455-4346-B0F6-4E0B141C9B78}"/>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B4460F37-B05C-4E87-9A3E-1AF699F2C1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8EDDC291-0895-425F-8A19-97BE1AAC0CCF}"/>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477E0A67-9B5C-45A4-9D1A-39A2D6227233}"/>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87B0D275-6DDD-48E2-AB16-A198BAA8D002}"/>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835414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F9D7A-1BD3-4F36-8C23-EE623F3314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K"/>
          </a:p>
        </p:txBody>
      </p:sp>
      <p:sp>
        <p:nvSpPr>
          <p:cNvPr id="3" name="Text Placeholder 2">
            <a:extLst>
              <a:ext uri="{FF2B5EF4-FFF2-40B4-BE49-F238E27FC236}">
                <a16:creationId xmlns:a16="http://schemas.microsoft.com/office/drawing/2014/main" id="{BE97C523-9AB5-425B-A816-57542A5A6B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2E37CE-6F9D-4376-8767-E7BB033850C5}"/>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EF9A8106-5086-417A-BAAE-5400F516860C}"/>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2B7446F2-F127-4D66-9796-E603FD9E8B7C}"/>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1135525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1D50-E4DA-46D5-B26B-195E7602A86C}"/>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D62F6C6C-1CDA-40BF-8F67-DA155503C0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Content Placeholder 3">
            <a:extLst>
              <a:ext uri="{FF2B5EF4-FFF2-40B4-BE49-F238E27FC236}">
                <a16:creationId xmlns:a16="http://schemas.microsoft.com/office/drawing/2014/main" id="{F646F93F-7DFC-4638-8503-62CDE22DB7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Date Placeholder 4">
            <a:extLst>
              <a:ext uri="{FF2B5EF4-FFF2-40B4-BE49-F238E27FC236}">
                <a16:creationId xmlns:a16="http://schemas.microsoft.com/office/drawing/2014/main" id="{9FFC92C9-1CBD-4CDF-8EDD-5D6838B854A7}"/>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6" name="Footer Placeholder 5">
            <a:extLst>
              <a:ext uri="{FF2B5EF4-FFF2-40B4-BE49-F238E27FC236}">
                <a16:creationId xmlns:a16="http://schemas.microsoft.com/office/drawing/2014/main" id="{E9DD7346-9609-49E5-8F89-3C7D7C0DACB1}"/>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63A2C888-0044-400F-8D1C-D81F0D9A17C7}"/>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798649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0EE73-EB3F-4752-82DF-DBCB7442FCE8}"/>
              </a:ext>
            </a:extLst>
          </p:cNvPr>
          <p:cNvSpPr>
            <a:spLocks noGrp="1"/>
          </p:cNvSpPr>
          <p:nvPr>
            <p:ph type="title"/>
          </p:nvPr>
        </p:nvSpPr>
        <p:spPr>
          <a:xfrm>
            <a:off x="839788" y="365125"/>
            <a:ext cx="10515600" cy="1325563"/>
          </a:xfrm>
        </p:spPr>
        <p:txBody>
          <a:bodyPr/>
          <a:lstStyle/>
          <a:p>
            <a:r>
              <a:rPr lang="en-US"/>
              <a:t>Click to edit Master title style</a:t>
            </a:r>
            <a:endParaRPr lang="en-HK"/>
          </a:p>
        </p:txBody>
      </p:sp>
      <p:sp>
        <p:nvSpPr>
          <p:cNvPr id="3" name="Text Placeholder 2">
            <a:extLst>
              <a:ext uri="{FF2B5EF4-FFF2-40B4-BE49-F238E27FC236}">
                <a16:creationId xmlns:a16="http://schemas.microsoft.com/office/drawing/2014/main" id="{E9C47EF8-7C04-4262-BE39-8B70C2BD59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4F57A9-DDE8-4FF6-9F97-DDE9CC2D40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Text Placeholder 4">
            <a:extLst>
              <a:ext uri="{FF2B5EF4-FFF2-40B4-BE49-F238E27FC236}">
                <a16:creationId xmlns:a16="http://schemas.microsoft.com/office/drawing/2014/main" id="{F997D7D2-8A2D-4ED0-A7A4-8D077F4D8F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7EE50E-988F-4352-A5E7-4CF441679DC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7" name="Date Placeholder 6">
            <a:extLst>
              <a:ext uri="{FF2B5EF4-FFF2-40B4-BE49-F238E27FC236}">
                <a16:creationId xmlns:a16="http://schemas.microsoft.com/office/drawing/2014/main" id="{9199866A-EA01-40AA-BF78-CF044519CA0E}"/>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8" name="Footer Placeholder 7">
            <a:extLst>
              <a:ext uri="{FF2B5EF4-FFF2-40B4-BE49-F238E27FC236}">
                <a16:creationId xmlns:a16="http://schemas.microsoft.com/office/drawing/2014/main" id="{1AD838E2-D56C-473C-958D-3F60DD301DA8}"/>
              </a:ext>
            </a:extLst>
          </p:cNvPr>
          <p:cNvSpPr>
            <a:spLocks noGrp="1"/>
          </p:cNvSpPr>
          <p:nvPr>
            <p:ph type="ftr" sz="quarter" idx="11"/>
          </p:nvPr>
        </p:nvSpPr>
        <p:spPr/>
        <p:txBody>
          <a:bodyPr/>
          <a:lstStyle/>
          <a:p>
            <a:endParaRPr lang="en-HK"/>
          </a:p>
        </p:txBody>
      </p:sp>
      <p:sp>
        <p:nvSpPr>
          <p:cNvPr id="9" name="Slide Number Placeholder 8">
            <a:extLst>
              <a:ext uri="{FF2B5EF4-FFF2-40B4-BE49-F238E27FC236}">
                <a16:creationId xmlns:a16="http://schemas.microsoft.com/office/drawing/2014/main" id="{B0EBEC64-A1AD-4393-9AAD-41E7AED03CE1}"/>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271709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8671-FAAF-4B97-87BB-1FEAA2E6220E}"/>
              </a:ext>
            </a:extLst>
          </p:cNvPr>
          <p:cNvSpPr>
            <a:spLocks noGrp="1"/>
          </p:cNvSpPr>
          <p:nvPr>
            <p:ph type="title"/>
          </p:nvPr>
        </p:nvSpPr>
        <p:spPr/>
        <p:txBody>
          <a:bodyPr/>
          <a:lstStyle/>
          <a:p>
            <a:r>
              <a:rPr lang="en-US"/>
              <a:t>Click to edit Master title style</a:t>
            </a:r>
            <a:endParaRPr lang="en-HK"/>
          </a:p>
        </p:txBody>
      </p:sp>
      <p:sp>
        <p:nvSpPr>
          <p:cNvPr id="3" name="Date Placeholder 2">
            <a:extLst>
              <a:ext uri="{FF2B5EF4-FFF2-40B4-BE49-F238E27FC236}">
                <a16:creationId xmlns:a16="http://schemas.microsoft.com/office/drawing/2014/main" id="{7F14BB86-86A8-45AE-A9DE-E8537B3407D1}"/>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4" name="Footer Placeholder 3">
            <a:extLst>
              <a:ext uri="{FF2B5EF4-FFF2-40B4-BE49-F238E27FC236}">
                <a16:creationId xmlns:a16="http://schemas.microsoft.com/office/drawing/2014/main" id="{D60927EF-8C5F-4C5D-86C8-5E02A870F1F9}"/>
              </a:ext>
            </a:extLst>
          </p:cNvPr>
          <p:cNvSpPr>
            <a:spLocks noGrp="1"/>
          </p:cNvSpPr>
          <p:nvPr>
            <p:ph type="ftr" sz="quarter" idx="11"/>
          </p:nvPr>
        </p:nvSpPr>
        <p:spPr/>
        <p:txBody>
          <a:bodyPr/>
          <a:lstStyle/>
          <a:p>
            <a:endParaRPr lang="en-HK"/>
          </a:p>
        </p:txBody>
      </p:sp>
      <p:sp>
        <p:nvSpPr>
          <p:cNvPr id="5" name="Slide Number Placeholder 4">
            <a:extLst>
              <a:ext uri="{FF2B5EF4-FFF2-40B4-BE49-F238E27FC236}">
                <a16:creationId xmlns:a16="http://schemas.microsoft.com/office/drawing/2014/main" id="{FD1B360A-5363-43AF-82CB-838A04A6CDE9}"/>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8784607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9930D3-FD5D-45ED-86B2-CCBD04765C79}"/>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3" name="Footer Placeholder 2">
            <a:extLst>
              <a:ext uri="{FF2B5EF4-FFF2-40B4-BE49-F238E27FC236}">
                <a16:creationId xmlns:a16="http://schemas.microsoft.com/office/drawing/2014/main" id="{7D55D93B-CE75-4365-B77E-571A1D6CC56C}"/>
              </a:ext>
            </a:extLst>
          </p:cNvPr>
          <p:cNvSpPr>
            <a:spLocks noGrp="1"/>
          </p:cNvSpPr>
          <p:nvPr>
            <p:ph type="ftr" sz="quarter" idx="11"/>
          </p:nvPr>
        </p:nvSpPr>
        <p:spPr/>
        <p:txBody>
          <a:bodyPr/>
          <a:lstStyle/>
          <a:p>
            <a:endParaRPr lang="en-HK"/>
          </a:p>
        </p:txBody>
      </p:sp>
      <p:sp>
        <p:nvSpPr>
          <p:cNvPr id="4" name="Slide Number Placeholder 3">
            <a:extLst>
              <a:ext uri="{FF2B5EF4-FFF2-40B4-BE49-F238E27FC236}">
                <a16:creationId xmlns:a16="http://schemas.microsoft.com/office/drawing/2014/main" id="{F5C7EB2F-0659-4A38-9C6C-74392C1CC8AB}"/>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22749001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35CE-39EB-47A6-B773-957BC230DE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Content Placeholder 2">
            <a:extLst>
              <a:ext uri="{FF2B5EF4-FFF2-40B4-BE49-F238E27FC236}">
                <a16:creationId xmlns:a16="http://schemas.microsoft.com/office/drawing/2014/main" id="{A0BFB99C-4419-4F89-B51A-8F94979C6E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Text Placeholder 3">
            <a:extLst>
              <a:ext uri="{FF2B5EF4-FFF2-40B4-BE49-F238E27FC236}">
                <a16:creationId xmlns:a16="http://schemas.microsoft.com/office/drawing/2014/main" id="{67E450D8-7B82-432A-9A46-D161E8F7D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3DB419-6A5C-4340-99F5-FF1C0C27F86A}"/>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6" name="Footer Placeholder 5">
            <a:extLst>
              <a:ext uri="{FF2B5EF4-FFF2-40B4-BE49-F238E27FC236}">
                <a16:creationId xmlns:a16="http://schemas.microsoft.com/office/drawing/2014/main" id="{781C3317-4954-40C4-871C-51FF6E08C3CA}"/>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A5BBD0E9-5541-4D34-8E92-C68E86EE25ED}"/>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1997430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1399763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DFD9D-BC00-446C-8BCC-AE1E3331C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Picture Placeholder 2">
            <a:extLst>
              <a:ext uri="{FF2B5EF4-FFF2-40B4-BE49-F238E27FC236}">
                <a16:creationId xmlns:a16="http://schemas.microsoft.com/office/drawing/2014/main" id="{EC4D298F-2ECA-4EC2-AF2A-31858D04B7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K"/>
          </a:p>
        </p:txBody>
      </p:sp>
      <p:sp>
        <p:nvSpPr>
          <p:cNvPr id="4" name="Text Placeholder 3">
            <a:extLst>
              <a:ext uri="{FF2B5EF4-FFF2-40B4-BE49-F238E27FC236}">
                <a16:creationId xmlns:a16="http://schemas.microsoft.com/office/drawing/2014/main" id="{36D886FB-003F-4020-A30F-14768DB91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C7F46E-9E3B-486C-9F58-3D43BE1F7B26}"/>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6" name="Footer Placeholder 5">
            <a:extLst>
              <a:ext uri="{FF2B5EF4-FFF2-40B4-BE49-F238E27FC236}">
                <a16:creationId xmlns:a16="http://schemas.microsoft.com/office/drawing/2014/main" id="{8B6AFB24-CD27-4311-8286-762FC21E570E}"/>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0F28894D-4266-4153-8CDB-A09922BC5FC1}"/>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9701844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7A84-CEFB-4E2A-9EE1-95905C6126D1}"/>
              </a:ext>
            </a:extLst>
          </p:cNvPr>
          <p:cNvSpPr>
            <a:spLocks noGrp="1"/>
          </p:cNvSpPr>
          <p:nvPr>
            <p:ph type="title"/>
          </p:nvPr>
        </p:nvSpPr>
        <p:spPr/>
        <p:txBody>
          <a:bodyPr/>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4EF57749-CEBD-44F8-A0DB-7E503C4EA5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BAA2B77F-BE37-4B24-8DDA-164DC6F21275}"/>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BC5BC044-E1C7-4EA3-BB54-E695561DE434}"/>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8FB079B6-C862-4C26-92C9-E3A0B981BDE3}"/>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1853972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6388C-92F4-4578-9CE5-2032C2970B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360FCABB-762D-4A3C-BDF4-87A3A4B93A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13A94FC8-FDAE-433D-A921-9A6A7727A5F6}"/>
              </a:ext>
            </a:extLst>
          </p:cNvPr>
          <p:cNvSpPr>
            <a:spLocks noGrp="1"/>
          </p:cNvSpPr>
          <p:nvPr>
            <p:ph type="dt" sz="half" idx="10"/>
          </p:nvPr>
        </p:nvSpPr>
        <p:spPr/>
        <p:txBody>
          <a:body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EAE20599-8FFA-458A-A8C3-C59276E23DC8}"/>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6AD1EF79-76B2-4833-B2D5-58001F7ECCE9}"/>
              </a:ext>
            </a:extLst>
          </p:cNvPr>
          <p:cNvSpPr>
            <a:spLocks noGrp="1"/>
          </p:cNvSpPr>
          <p:nvPr>
            <p:ph type="sldNum" sz="quarter" idx="12"/>
          </p:nvPr>
        </p:nvSpPr>
        <p:spPr/>
        <p:txBody>
          <a:bodyPr/>
          <a:lstStyle/>
          <a:p>
            <a:fld id="{0935B3EB-1F09-40B3-BA01-6C022E776A1A}" type="slidenum">
              <a:rPr lang="en-HK" smtClean="0"/>
              <a:t>‹#›</a:t>
            </a:fld>
            <a:endParaRPr lang="en-HK"/>
          </a:p>
        </p:txBody>
      </p:sp>
    </p:spTree>
    <p:extLst>
      <p:ext uri="{BB962C8B-B14F-4D97-AF65-F5344CB8AC3E}">
        <p14:creationId xmlns:p14="http://schemas.microsoft.com/office/powerpoint/2010/main" val="3128680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99219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6314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530471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70034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991027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89214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1/28/2025</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79260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1/28/2025</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16902666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2F6F19-E65E-4EE2-9F9C-2BC15EB064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54192986-0BBC-435D-B2A3-74F95DAC8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DB79129D-38AB-40FD-80FC-AF8911BEF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AB2B5D-73E0-4145-B438-CFCE5EBD24C1}" type="datetimeFigureOut">
              <a:rPr lang="en-HK" smtClean="0"/>
              <a:t>28/1/2025</a:t>
            </a:fld>
            <a:endParaRPr lang="en-HK"/>
          </a:p>
        </p:txBody>
      </p:sp>
      <p:sp>
        <p:nvSpPr>
          <p:cNvPr id="5" name="Footer Placeholder 4">
            <a:extLst>
              <a:ext uri="{FF2B5EF4-FFF2-40B4-BE49-F238E27FC236}">
                <a16:creationId xmlns:a16="http://schemas.microsoft.com/office/drawing/2014/main" id="{75BC07AB-36A7-40F3-9AA0-64E0ABDE5B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44FA3317-1378-4CBB-BC05-2BDF0FC02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5B3EB-1F09-40B3-BA01-6C022E776A1A}" type="slidenum">
              <a:rPr lang="en-HK" smtClean="0"/>
              <a:t>‹#›</a:t>
            </a:fld>
            <a:endParaRPr lang="en-HK"/>
          </a:p>
        </p:txBody>
      </p:sp>
    </p:spTree>
    <p:extLst>
      <p:ext uri="{BB962C8B-B14F-4D97-AF65-F5344CB8AC3E}">
        <p14:creationId xmlns:p14="http://schemas.microsoft.com/office/powerpoint/2010/main" val="18154742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NULL"/><Relationship Id="rId18" Type="http://schemas.openxmlformats.org/officeDocument/2006/relationships/image" Target="../media/image3.png"/><Relationship Id="rId3" Type="http://schemas.openxmlformats.org/officeDocument/2006/relationships/image" Target="../media/image2.JPG"/><Relationship Id="rId7" Type="http://schemas.openxmlformats.org/officeDocument/2006/relationships/customXml" Target="../ink/ink2.xml"/><Relationship Id="rId12" Type="http://schemas.openxmlformats.org/officeDocument/2006/relationships/customXml" Target="../ink/ink7.xml"/><Relationship Id="rId17" Type="http://schemas.openxmlformats.org/officeDocument/2006/relationships/image" Target="NULL"/><Relationship Id="rId2" Type="http://schemas.openxmlformats.org/officeDocument/2006/relationships/image" Target="../media/image1.JPG"/><Relationship Id="rId16" Type="http://schemas.openxmlformats.org/officeDocument/2006/relationships/customXml" Target="../ink/ink10.xml"/><Relationship Id="rId1" Type="http://schemas.openxmlformats.org/officeDocument/2006/relationships/slideLayout" Target="../slideLayouts/slideLayout2.xml"/><Relationship Id="rId6" Type="http://schemas.openxmlformats.org/officeDocument/2006/relationships/image" Target="NULL"/><Relationship Id="rId11" Type="http://schemas.openxmlformats.org/officeDocument/2006/relationships/customXml" Target="../ink/ink6.xml"/><Relationship Id="rId15" Type="http://schemas.openxmlformats.org/officeDocument/2006/relationships/customXml" Target="../ink/ink9.xml"/><Relationship Id="rId10" Type="http://schemas.openxmlformats.org/officeDocument/2006/relationships/customXml" Target="../ink/ink5.xml"/><Relationship Id="rId4" Type="http://schemas.openxmlformats.org/officeDocument/2006/relationships/customXml" Target="../ink/ink1.xml"/><Relationship Id="rId9" Type="http://schemas.openxmlformats.org/officeDocument/2006/relationships/customXml" Target="../ink/ink4.xml"/><Relationship Id="rId14" Type="http://schemas.openxmlformats.org/officeDocument/2006/relationships/customXml" Target="../ink/ink8.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3E927-FEC2-4B63-A626-BD2E42E475BC}"/>
              </a:ext>
            </a:extLst>
          </p:cNvPr>
          <p:cNvSpPr>
            <a:spLocks noGrp="1"/>
          </p:cNvSpPr>
          <p:nvPr>
            <p:ph type="title"/>
          </p:nvPr>
        </p:nvSpPr>
        <p:spPr>
          <a:xfrm>
            <a:off x="6096000" y="762000"/>
            <a:ext cx="5334000" cy="1524000"/>
          </a:xfrm>
        </p:spPr>
        <p:txBody>
          <a:bodyPr>
            <a:normAutofit/>
          </a:bodyPr>
          <a:lstStyle/>
          <a:p>
            <a:r>
              <a:rPr lang="en-US" sz="3200" dirty="0"/>
              <a:t> </a:t>
            </a:r>
            <a:endParaRPr lang="en-HK" sz="3200" dirty="0"/>
          </a:p>
        </p:txBody>
      </p:sp>
      <p:sp>
        <p:nvSpPr>
          <p:cNvPr id="3" name="Content Placeholder 2">
            <a:extLst>
              <a:ext uri="{FF2B5EF4-FFF2-40B4-BE49-F238E27FC236}">
                <a16:creationId xmlns:a16="http://schemas.microsoft.com/office/drawing/2014/main" id="{CD880AD2-58B0-4CBE-90E1-6309A95C5502}"/>
              </a:ext>
            </a:extLst>
          </p:cNvPr>
          <p:cNvSpPr>
            <a:spLocks noGrp="1"/>
          </p:cNvSpPr>
          <p:nvPr>
            <p:ph idx="1"/>
          </p:nvPr>
        </p:nvSpPr>
        <p:spPr>
          <a:xfrm>
            <a:off x="6529156" y="-2317"/>
            <a:ext cx="5540319" cy="4497629"/>
          </a:xfrm>
        </p:spPr>
        <p:txBody>
          <a:bodyPr>
            <a:normAutofit fontScale="55000" lnSpcReduction="20000"/>
          </a:bodyPr>
          <a:lstStyle/>
          <a:p>
            <a:pPr marL="0" indent="0">
              <a:buNone/>
            </a:pPr>
            <a:r>
              <a:rPr lang="en-US" sz="4600" b="1" dirty="0">
                <a:solidFill>
                  <a:srgbClr val="FFFF00">
                    <a:alpha val="70000"/>
                  </a:srgbClr>
                </a:solidFill>
              </a:rPr>
              <a:t> </a:t>
            </a:r>
          </a:p>
          <a:p>
            <a:pPr marL="0" indent="0">
              <a:buNone/>
            </a:pPr>
            <a:endParaRPr lang="en-US" sz="3600" b="1" dirty="0">
              <a:solidFill>
                <a:srgbClr val="FFFF00">
                  <a:alpha val="70000"/>
                </a:srgbClr>
              </a:solidFill>
            </a:endParaRPr>
          </a:p>
          <a:p>
            <a:pPr marL="0" indent="0">
              <a:buNone/>
            </a:pPr>
            <a:r>
              <a:rPr lang="en-US" sz="5100" b="1" dirty="0">
                <a:solidFill>
                  <a:srgbClr val="FFFF00">
                    <a:alpha val="70000"/>
                  </a:srgbClr>
                </a:solidFill>
              </a:rPr>
              <a:t>Strengthening Reading, Writing and Speaking Skills</a:t>
            </a:r>
            <a:r>
              <a:rPr lang="en-US" sz="4000" b="1" dirty="0">
                <a:solidFill>
                  <a:srgbClr val="FFFF00">
                    <a:alpha val="70000"/>
                  </a:srgbClr>
                </a:solidFill>
              </a:rPr>
              <a:t>:</a:t>
            </a:r>
          </a:p>
          <a:p>
            <a:pPr marL="0" indent="0">
              <a:buNone/>
            </a:pPr>
            <a:r>
              <a:rPr lang="en-US" sz="4000" b="1" dirty="0">
                <a:solidFill>
                  <a:srgbClr val="FFFF00">
                    <a:alpha val="70000"/>
                  </a:srgbClr>
                </a:solidFill>
              </a:rPr>
              <a:t> </a:t>
            </a:r>
          </a:p>
          <a:p>
            <a:pPr marL="0" indent="0">
              <a:buNone/>
            </a:pPr>
            <a:r>
              <a:rPr lang="en-US" sz="3200" b="1" dirty="0">
                <a:solidFill>
                  <a:srgbClr val="FFFF00">
                    <a:alpha val="70000"/>
                  </a:srgbClr>
                </a:solidFill>
              </a:rPr>
              <a:t>Through studying masterpieces of short story writing</a:t>
            </a:r>
          </a:p>
          <a:p>
            <a:pPr marL="0" indent="0">
              <a:buNone/>
            </a:pPr>
            <a:r>
              <a:rPr lang="en-US" sz="3200" b="1" dirty="0">
                <a:solidFill>
                  <a:srgbClr val="FFFF00">
                    <a:alpha val="70000"/>
                  </a:srgbClr>
                </a:solidFill>
              </a:rPr>
              <a:t> </a:t>
            </a:r>
          </a:p>
          <a:p>
            <a:pPr marL="0" indent="0">
              <a:buNone/>
            </a:pPr>
            <a:endParaRPr lang="en-US" sz="3200" b="1" dirty="0">
              <a:solidFill>
                <a:srgbClr val="FFFF00">
                  <a:alpha val="70000"/>
                </a:srgbClr>
              </a:solidFill>
            </a:endParaRPr>
          </a:p>
          <a:p>
            <a:pPr marL="0" indent="0">
              <a:buNone/>
            </a:pPr>
            <a:r>
              <a:rPr lang="en-US" sz="4500" b="1" dirty="0">
                <a:solidFill>
                  <a:srgbClr val="FFFF00">
                    <a:alpha val="70000"/>
                  </a:srgbClr>
                </a:solidFill>
              </a:rPr>
              <a:t>Instructor: Andrew Ness</a:t>
            </a:r>
            <a:endParaRPr lang="en-HK" sz="4500" b="1" dirty="0">
              <a:solidFill>
                <a:srgbClr val="FFFF00">
                  <a:alpha val="70000"/>
                </a:srgbClr>
              </a:solidFill>
            </a:endParaRPr>
          </a:p>
        </p:txBody>
      </p:sp>
      <p:pic>
        <p:nvPicPr>
          <p:cNvPr id="7" name="Picture 6" descr="A person with a mustache&#10;&#10;Description automatically generated with medium confidence">
            <a:extLst>
              <a:ext uri="{FF2B5EF4-FFF2-40B4-BE49-F238E27FC236}">
                <a16:creationId xmlns:a16="http://schemas.microsoft.com/office/drawing/2014/main" id="{101464FB-D546-EBD9-CC4B-5A114E82C7EF}"/>
              </a:ext>
            </a:extLst>
          </p:cNvPr>
          <p:cNvPicPr>
            <a:picLocks noChangeAspect="1"/>
          </p:cNvPicPr>
          <p:nvPr/>
        </p:nvPicPr>
        <p:blipFill rotWithShape="1">
          <a:blip r:embed="rId2">
            <a:extLst>
              <a:ext uri="{28A0092B-C50C-407E-A947-70E740481C1C}">
                <a14:useLocalDpi xmlns:a14="http://schemas.microsoft.com/office/drawing/2010/main" val="0"/>
              </a:ext>
            </a:extLst>
          </a:blip>
          <a:srcRect r="2" b="413"/>
          <a:stretch/>
        </p:blipFill>
        <p:spPr>
          <a:xfrm>
            <a:off x="3512108" y="3000657"/>
            <a:ext cx="2720037" cy="3857343"/>
          </a:xfrm>
          <a:prstGeom prst="rect">
            <a:avLst/>
          </a:prstGeom>
          <a:effectLst/>
        </p:spPr>
      </p:pic>
      <p:pic>
        <p:nvPicPr>
          <p:cNvPr id="6" name="Picture 5" descr="A close up of a necklace&#10;&#10;Description automatically generated">
            <a:extLst>
              <a:ext uri="{FF2B5EF4-FFF2-40B4-BE49-F238E27FC236}">
                <a16:creationId xmlns:a16="http://schemas.microsoft.com/office/drawing/2014/main" id="{BE98431F-52AD-DDC5-FFE5-977F1B52BEBE}"/>
              </a:ext>
            </a:extLst>
          </p:cNvPr>
          <p:cNvPicPr>
            <a:picLocks noChangeAspect="1"/>
          </p:cNvPicPr>
          <p:nvPr/>
        </p:nvPicPr>
        <p:blipFill rotWithShape="1">
          <a:blip r:embed="rId3">
            <a:extLst>
              <a:ext uri="{28A0092B-C50C-407E-A947-70E740481C1C}">
                <a14:useLocalDpi xmlns:a14="http://schemas.microsoft.com/office/drawing/2010/main" val="0"/>
              </a:ext>
            </a:extLst>
          </a:blip>
          <a:srcRect b="3575"/>
          <a:stretch/>
        </p:blipFill>
        <p:spPr>
          <a:xfrm>
            <a:off x="-29040" y="8725"/>
            <a:ext cx="3541148" cy="3570996"/>
          </a:xfrm>
          <a:prstGeom prst="rect">
            <a:avLst/>
          </a:prstGeom>
        </p:spPr>
      </p:pic>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92010EA9-2FE5-8A3B-BF44-CDF2881C7379}"/>
                  </a:ext>
                </a:extLst>
              </p14:cNvPr>
              <p14:cNvContentPartPr/>
              <p14:nvPr/>
            </p14:nvContentPartPr>
            <p14:xfrm>
              <a:off x="5065183" y="-177"/>
              <a:ext cx="360" cy="360"/>
            </p14:xfrm>
          </p:contentPart>
        </mc:Choice>
        <mc:Fallback xmlns="">
          <p:pic>
            <p:nvPicPr>
              <p:cNvPr id="5" name="Ink 4">
                <a:extLst>
                  <a:ext uri="{FF2B5EF4-FFF2-40B4-BE49-F238E27FC236}">
                    <a16:creationId xmlns:a16="http://schemas.microsoft.com/office/drawing/2014/main" id="{92010EA9-2FE5-8A3B-BF44-CDF2881C7379}"/>
                  </a:ext>
                </a:extLst>
              </p:cNvPr>
              <p:cNvPicPr/>
              <p:nvPr/>
            </p:nvPicPr>
            <p:blipFill>
              <a:blip r:embed="rId6"/>
              <a:stretch>
                <a:fillRect/>
              </a:stretch>
            </p:blipFill>
            <p:spPr>
              <a:xfrm>
                <a:off x="5056183" y="-917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3270C01B-E293-0448-932C-144463ACD06F}"/>
                  </a:ext>
                </a:extLst>
              </p14:cNvPr>
              <p14:cNvContentPartPr/>
              <p14:nvPr/>
            </p14:nvContentPartPr>
            <p14:xfrm>
              <a:off x="8897023" y="827103"/>
              <a:ext cx="360" cy="360"/>
            </p14:xfrm>
          </p:contentPart>
        </mc:Choice>
        <mc:Fallback xmlns="">
          <p:pic>
            <p:nvPicPr>
              <p:cNvPr id="8" name="Ink 7">
                <a:extLst>
                  <a:ext uri="{FF2B5EF4-FFF2-40B4-BE49-F238E27FC236}">
                    <a16:creationId xmlns:a16="http://schemas.microsoft.com/office/drawing/2014/main" id="{3270C01B-E293-0448-932C-144463ACD06F}"/>
                  </a:ext>
                </a:extLst>
              </p:cNvPr>
              <p:cNvPicPr/>
              <p:nvPr/>
            </p:nvPicPr>
            <p:blipFill>
              <a:blip r:embed="rId6"/>
              <a:stretch>
                <a:fillRect/>
              </a:stretch>
            </p:blipFill>
            <p:spPr>
              <a:xfrm>
                <a:off x="8888023" y="8181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230B0B98-EFF8-8C4A-68EC-0F7FF5AE34B3}"/>
                  </a:ext>
                </a:extLst>
              </p14:cNvPr>
              <p14:cNvContentPartPr/>
              <p14:nvPr/>
            </p14:nvContentPartPr>
            <p14:xfrm>
              <a:off x="6777703" y="724863"/>
              <a:ext cx="360" cy="360"/>
            </p14:xfrm>
          </p:contentPart>
        </mc:Choice>
        <mc:Fallback xmlns="">
          <p:pic>
            <p:nvPicPr>
              <p:cNvPr id="9" name="Ink 8">
                <a:extLst>
                  <a:ext uri="{FF2B5EF4-FFF2-40B4-BE49-F238E27FC236}">
                    <a16:creationId xmlns:a16="http://schemas.microsoft.com/office/drawing/2014/main" id="{230B0B98-EFF8-8C4A-68EC-0F7FF5AE34B3}"/>
                  </a:ext>
                </a:extLst>
              </p:cNvPr>
              <p:cNvPicPr/>
              <p:nvPr/>
            </p:nvPicPr>
            <p:blipFill>
              <a:blip r:embed="rId6"/>
              <a:stretch>
                <a:fillRect/>
              </a:stretch>
            </p:blipFill>
            <p:spPr>
              <a:xfrm>
                <a:off x="6769063" y="71622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19095FC8-A11D-13A5-7DEA-3C92622A4630}"/>
                  </a:ext>
                </a:extLst>
              </p14:cNvPr>
              <p14:cNvContentPartPr/>
              <p14:nvPr/>
            </p14:nvContentPartPr>
            <p14:xfrm>
              <a:off x="8679223" y="696423"/>
              <a:ext cx="360" cy="360"/>
            </p14:xfrm>
          </p:contentPart>
        </mc:Choice>
        <mc:Fallback xmlns="">
          <p:pic>
            <p:nvPicPr>
              <p:cNvPr id="10" name="Ink 9">
                <a:extLst>
                  <a:ext uri="{FF2B5EF4-FFF2-40B4-BE49-F238E27FC236}">
                    <a16:creationId xmlns:a16="http://schemas.microsoft.com/office/drawing/2014/main" id="{19095FC8-A11D-13A5-7DEA-3C92622A4630}"/>
                  </a:ext>
                </a:extLst>
              </p:cNvPr>
              <p:cNvPicPr/>
              <p:nvPr/>
            </p:nvPicPr>
            <p:blipFill>
              <a:blip r:embed="rId6"/>
              <a:stretch>
                <a:fillRect/>
              </a:stretch>
            </p:blipFill>
            <p:spPr>
              <a:xfrm>
                <a:off x="8670223" y="6877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AD77A6A1-B741-0D51-B8A0-9B8376200F78}"/>
                  </a:ext>
                </a:extLst>
              </p14:cNvPr>
              <p14:cNvContentPartPr/>
              <p14:nvPr/>
            </p14:nvContentPartPr>
            <p14:xfrm>
              <a:off x="10537183" y="2350983"/>
              <a:ext cx="360" cy="360"/>
            </p14:xfrm>
          </p:contentPart>
        </mc:Choice>
        <mc:Fallback xmlns="">
          <p:pic>
            <p:nvPicPr>
              <p:cNvPr id="11" name="Ink 10">
                <a:extLst>
                  <a:ext uri="{FF2B5EF4-FFF2-40B4-BE49-F238E27FC236}">
                    <a16:creationId xmlns:a16="http://schemas.microsoft.com/office/drawing/2014/main" id="{AD77A6A1-B741-0D51-B8A0-9B8376200F78}"/>
                  </a:ext>
                </a:extLst>
              </p:cNvPr>
              <p:cNvPicPr/>
              <p:nvPr/>
            </p:nvPicPr>
            <p:blipFill>
              <a:blip r:embed="rId6"/>
              <a:stretch>
                <a:fillRect/>
              </a:stretch>
            </p:blipFill>
            <p:spPr>
              <a:xfrm>
                <a:off x="10528183" y="23423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Ink 11">
                <a:extLst>
                  <a:ext uri="{FF2B5EF4-FFF2-40B4-BE49-F238E27FC236}">
                    <a16:creationId xmlns:a16="http://schemas.microsoft.com/office/drawing/2014/main" id="{240A15E3-FF67-86F4-0356-C6DB8AD0C023}"/>
                  </a:ext>
                </a:extLst>
              </p14:cNvPr>
              <p14:cNvContentPartPr/>
              <p14:nvPr/>
            </p14:nvContentPartPr>
            <p14:xfrm>
              <a:off x="8998543" y="1625223"/>
              <a:ext cx="360" cy="360"/>
            </p14:xfrm>
          </p:contentPart>
        </mc:Choice>
        <mc:Fallback xmlns="">
          <p:pic>
            <p:nvPicPr>
              <p:cNvPr id="12" name="Ink 11">
                <a:extLst>
                  <a:ext uri="{FF2B5EF4-FFF2-40B4-BE49-F238E27FC236}">
                    <a16:creationId xmlns:a16="http://schemas.microsoft.com/office/drawing/2014/main" id="{240A15E3-FF67-86F4-0356-C6DB8AD0C023}"/>
                  </a:ext>
                </a:extLst>
              </p:cNvPr>
              <p:cNvPicPr/>
              <p:nvPr/>
            </p:nvPicPr>
            <p:blipFill>
              <a:blip r:embed="rId6"/>
              <a:stretch>
                <a:fillRect/>
              </a:stretch>
            </p:blipFill>
            <p:spPr>
              <a:xfrm>
                <a:off x="8989543" y="16165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Ink 12">
                <a:extLst>
                  <a:ext uri="{FF2B5EF4-FFF2-40B4-BE49-F238E27FC236}">
                    <a16:creationId xmlns:a16="http://schemas.microsoft.com/office/drawing/2014/main" id="{34C93D9A-A606-9CC2-603D-E1977BA3EAB2}"/>
                  </a:ext>
                </a:extLst>
              </p14:cNvPr>
              <p14:cNvContentPartPr/>
              <p14:nvPr/>
            </p14:nvContentPartPr>
            <p14:xfrm>
              <a:off x="6792103" y="600663"/>
              <a:ext cx="6120" cy="81360"/>
            </p14:xfrm>
          </p:contentPart>
        </mc:Choice>
        <mc:Fallback xmlns="">
          <p:pic>
            <p:nvPicPr>
              <p:cNvPr id="13" name="Ink 12">
                <a:extLst>
                  <a:ext uri="{FF2B5EF4-FFF2-40B4-BE49-F238E27FC236}">
                    <a16:creationId xmlns:a16="http://schemas.microsoft.com/office/drawing/2014/main" id="{34C93D9A-A606-9CC2-603D-E1977BA3EAB2}"/>
                  </a:ext>
                </a:extLst>
              </p:cNvPr>
              <p:cNvPicPr/>
              <p:nvPr/>
            </p:nvPicPr>
            <p:blipFill>
              <a:blip r:embed="rId13"/>
              <a:stretch>
                <a:fillRect/>
              </a:stretch>
            </p:blipFill>
            <p:spPr>
              <a:xfrm>
                <a:off x="6783103" y="592023"/>
                <a:ext cx="2376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4" name="Ink 13">
                <a:extLst>
                  <a:ext uri="{FF2B5EF4-FFF2-40B4-BE49-F238E27FC236}">
                    <a16:creationId xmlns:a16="http://schemas.microsoft.com/office/drawing/2014/main" id="{4A10211E-F0F4-C801-0151-3179694467BB}"/>
                  </a:ext>
                </a:extLst>
              </p14:cNvPr>
              <p14:cNvContentPartPr/>
              <p14:nvPr/>
            </p14:nvContentPartPr>
            <p14:xfrm>
              <a:off x="7939063" y="376743"/>
              <a:ext cx="360" cy="360"/>
            </p14:xfrm>
          </p:contentPart>
        </mc:Choice>
        <mc:Fallback xmlns="">
          <p:pic>
            <p:nvPicPr>
              <p:cNvPr id="14" name="Ink 13">
                <a:extLst>
                  <a:ext uri="{FF2B5EF4-FFF2-40B4-BE49-F238E27FC236}">
                    <a16:creationId xmlns:a16="http://schemas.microsoft.com/office/drawing/2014/main" id="{4A10211E-F0F4-C801-0151-3179694467BB}"/>
                  </a:ext>
                </a:extLst>
              </p:cNvPr>
              <p:cNvPicPr/>
              <p:nvPr/>
            </p:nvPicPr>
            <p:blipFill>
              <a:blip r:embed="rId6"/>
              <a:stretch>
                <a:fillRect/>
              </a:stretch>
            </p:blipFill>
            <p:spPr>
              <a:xfrm>
                <a:off x="7930423" y="3677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7" name="Ink 16">
                <a:extLst>
                  <a:ext uri="{FF2B5EF4-FFF2-40B4-BE49-F238E27FC236}">
                    <a16:creationId xmlns:a16="http://schemas.microsoft.com/office/drawing/2014/main" id="{FAABBA2F-F28D-7288-46A6-C9E02DE04EC6}"/>
                  </a:ext>
                </a:extLst>
              </p14:cNvPr>
              <p14:cNvContentPartPr/>
              <p14:nvPr/>
            </p14:nvContentPartPr>
            <p14:xfrm>
              <a:off x="10232263" y="1044903"/>
              <a:ext cx="360" cy="360"/>
            </p14:xfrm>
          </p:contentPart>
        </mc:Choice>
        <mc:Fallback xmlns="">
          <p:pic>
            <p:nvPicPr>
              <p:cNvPr id="17" name="Ink 16">
                <a:extLst>
                  <a:ext uri="{FF2B5EF4-FFF2-40B4-BE49-F238E27FC236}">
                    <a16:creationId xmlns:a16="http://schemas.microsoft.com/office/drawing/2014/main" id="{FAABBA2F-F28D-7288-46A6-C9E02DE04EC6}"/>
                  </a:ext>
                </a:extLst>
              </p:cNvPr>
              <p:cNvPicPr/>
              <p:nvPr/>
            </p:nvPicPr>
            <p:blipFill>
              <a:blip r:embed="rId6"/>
              <a:stretch>
                <a:fillRect/>
              </a:stretch>
            </p:blipFill>
            <p:spPr>
              <a:xfrm>
                <a:off x="10223263" y="10359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8" name="Ink 17">
                <a:extLst>
                  <a:ext uri="{FF2B5EF4-FFF2-40B4-BE49-F238E27FC236}">
                    <a16:creationId xmlns:a16="http://schemas.microsoft.com/office/drawing/2014/main" id="{89187DD9-B018-7DF1-4290-FF3DA713B180}"/>
                  </a:ext>
                </a:extLst>
              </p14:cNvPr>
              <p14:cNvContentPartPr/>
              <p14:nvPr/>
            </p14:nvContentPartPr>
            <p14:xfrm>
              <a:off x="10870543" y="4077903"/>
              <a:ext cx="90360" cy="360"/>
            </p14:xfrm>
          </p:contentPart>
        </mc:Choice>
        <mc:Fallback xmlns="">
          <p:pic>
            <p:nvPicPr>
              <p:cNvPr id="18" name="Ink 17">
                <a:extLst>
                  <a:ext uri="{FF2B5EF4-FFF2-40B4-BE49-F238E27FC236}">
                    <a16:creationId xmlns:a16="http://schemas.microsoft.com/office/drawing/2014/main" id="{89187DD9-B018-7DF1-4290-FF3DA713B180}"/>
                  </a:ext>
                </a:extLst>
              </p:cNvPr>
              <p:cNvPicPr/>
              <p:nvPr/>
            </p:nvPicPr>
            <p:blipFill>
              <a:blip r:embed="rId17"/>
              <a:stretch>
                <a:fillRect/>
              </a:stretch>
            </p:blipFill>
            <p:spPr>
              <a:xfrm>
                <a:off x="10861903" y="4068903"/>
                <a:ext cx="108000" cy="18000"/>
              </a:xfrm>
              <a:prstGeom prst="rect">
                <a:avLst/>
              </a:prstGeom>
            </p:spPr>
          </p:pic>
        </mc:Fallback>
      </mc:AlternateContent>
      <p:pic>
        <p:nvPicPr>
          <p:cNvPr id="15" name="Picture 14">
            <a:extLst>
              <a:ext uri="{FF2B5EF4-FFF2-40B4-BE49-F238E27FC236}">
                <a16:creationId xmlns:a16="http://schemas.microsoft.com/office/drawing/2014/main" id="{DB4B120F-6339-1C8D-225B-C5F0B637CC68}"/>
              </a:ext>
            </a:extLst>
          </p:cNvPr>
          <p:cNvPicPr>
            <a:picLocks noChangeAspect="1"/>
          </p:cNvPicPr>
          <p:nvPr/>
        </p:nvPicPr>
        <p:blipFill>
          <a:blip r:embed="rId18"/>
          <a:stretch>
            <a:fillRect/>
          </a:stretch>
        </p:blipFill>
        <p:spPr>
          <a:xfrm>
            <a:off x="3492796" y="-177"/>
            <a:ext cx="2755329" cy="3000834"/>
          </a:xfrm>
          <a:prstGeom prst="rect">
            <a:avLst/>
          </a:prstGeom>
        </p:spPr>
      </p:pic>
    </p:spTree>
    <p:extLst>
      <p:ext uri="{BB962C8B-B14F-4D97-AF65-F5344CB8AC3E}">
        <p14:creationId xmlns:p14="http://schemas.microsoft.com/office/powerpoint/2010/main" val="2865060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E20856A-1BE8-4448-AACF-28AFB5C538C5}"/>
              </a:ext>
            </a:extLst>
          </p:cNvPr>
          <p:cNvSpPr>
            <a:spLocks noGrp="1"/>
          </p:cNvSpPr>
          <p:nvPr>
            <p:ph type="title"/>
          </p:nvPr>
        </p:nvSpPr>
        <p:spPr>
          <a:xfrm>
            <a:off x="838200" y="1412488"/>
            <a:ext cx="2899189" cy="4363844"/>
          </a:xfrm>
        </p:spPr>
        <p:txBody>
          <a:bodyPr vert="horz" lIns="91440" tIns="45720" rIns="91440" bIns="45720" rtlCol="0" anchor="t">
            <a:normAutofit/>
          </a:bodyPr>
          <a:lstStyle/>
          <a:p>
            <a:r>
              <a:rPr lang="en-US" sz="4000" b="1" kern="1200">
                <a:solidFill>
                  <a:srgbClr val="FFFFFF"/>
                </a:solidFill>
                <a:latin typeface="+mj-lt"/>
                <a:ea typeface="+mj-ea"/>
                <a:cs typeface="+mj-cs"/>
              </a:rPr>
              <a:t>She suffered endlessly, feeling she was entitled to all luxuries of life  </a:t>
            </a:r>
          </a:p>
        </p:txBody>
      </p:sp>
      <p:sp>
        <p:nvSpPr>
          <p:cNvPr id="3" name="Content Placeholder 2">
            <a:extLst>
              <a:ext uri="{FF2B5EF4-FFF2-40B4-BE49-F238E27FC236}">
                <a16:creationId xmlns:a16="http://schemas.microsoft.com/office/drawing/2014/main" id="{85C143EC-A903-4BB2-80B6-C1765EFAC909}"/>
              </a:ext>
            </a:extLst>
          </p:cNvPr>
          <p:cNvSpPr>
            <a:spLocks noGrp="1"/>
          </p:cNvSpPr>
          <p:nvPr>
            <p:ph idx="1"/>
          </p:nvPr>
        </p:nvSpPr>
        <p:spPr>
          <a:xfrm>
            <a:off x="4380855" y="1412489"/>
            <a:ext cx="3427283" cy="4363844"/>
          </a:xfrm>
        </p:spPr>
        <p:txBody>
          <a:bodyPr vert="horz" lIns="91440" tIns="45720" rIns="91440" bIns="45720" rtlCol="0">
            <a:normAutofit/>
          </a:bodyPr>
          <a:lstStyle/>
          <a:p>
            <a:pPr marL="0" indent="0">
              <a:buNone/>
            </a:pPr>
            <a:r>
              <a:rPr lang="en-US" sz="1700" b="1" dirty="0"/>
              <a:t>She suffered endlessly, feeling she was entitled to all the delicacies and luxuries of life. She suffered because of the poorness of her house as she looked at the dirty walls, the worn-out chairs and the ugly curtains. </a:t>
            </a:r>
          </a:p>
          <a:p>
            <a:pPr marL="0" indent="0">
              <a:buNone/>
            </a:pPr>
            <a:r>
              <a:rPr lang="en-US" sz="1700" b="1" dirty="0"/>
              <a:t>All these things that another woman of her class would not even have noticed, tormented her and made her resentful. The sight of the little Breton girl who did her housework filled her with terrible regrets and hopeless fantasies. </a:t>
            </a:r>
          </a:p>
          <a:p>
            <a:pPr marL="0"/>
            <a:endParaRPr lang="en-US" sz="1700" b="1" dirty="0"/>
          </a:p>
        </p:txBody>
      </p:sp>
      <p:cxnSp>
        <p:nvCxnSpPr>
          <p:cNvPr id="28" name="Straight Connector 27">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C9A67E2-7EE0-4C5F-9236-C3C7E13D0C2A}"/>
              </a:ext>
            </a:extLst>
          </p:cNvPr>
          <p:cNvSpPr txBox="1"/>
          <p:nvPr/>
        </p:nvSpPr>
        <p:spPr>
          <a:xfrm>
            <a:off x="8451604" y="1412489"/>
            <a:ext cx="3197701" cy="4363844"/>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Question 5:  It is Mathilde’s personality, or rather a quirk or flaw in her personality which is the main instigator of all the action which subsequently unfolds in The Necklace. Is this, in fact, the case?  How would you describe her personality?</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851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2B2BC1A-A002-484A-B647-68426D170F54}"/>
              </a:ext>
            </a:extLst>
          </p:cNvPr>
          <p:cNvSpPr>
            <a:spLocks noGrp="1"/>
          </p:cNvSpPr>
          <p:nvPr>
            <p:ph type="title"/>
          </p:nvPr>
        </p:nvSpPr>
        <p:spPr>
          <a:xfrm>
            <a:off x="836678" y="723898"/>
            <a:ext cx="6153401" cy="1495425"/>
          </a:xfrm>
        </p:spPr>
        <p:txBody>
          <a:bodyPr>
            <a:normAutofit/>
          </a:bodyPr>
          <a:lstStyle/>
          <a:p>
            <a:r>
              <a:rPr lang="en-US" sz="4000" dirty="0"/>
              <a:t>Guy de Maupassant: 19</a:t>
            </a:r>
            <a:r>
              <a:rPr lang="en-US" sz="4000" baseline="30000" dirty="0"/>
              <a:t>th</a:t>
            </a:r>
            <a:r>
              <a:rPr lang="en-US" sz="4000" dirty="0"/>
              <a:t>  c.  master of short story form</a:t>
            </a:r>
            <a:endParaRPr lang="en-HK" sz="4000" dirty="0"/>
          </a:p>
        </p:txBody>
      </p:sp>
      <p:sp>
        <p:nvSpPr>
          <p:cNvPr id="3" name="Content Placeholder 2">
            <a:extLst>
              <a:ext uri="{FF2B5EF4-FFF2-40B4-BE49-F238E27FC236}">
                <a16:creationId xmlns:a16="http://schemas.microsoft.com/office/drawing/2014/main" id="{3FC45D8A-0E03-4231-8B1C-E229A0FD76A2}"/>
              </a:ext>
            </a:extLst>
          </p:cNvPr>
          <p:cNvSpPr>
            <a:spLocks noGrp="1"/>
          </p:cNvSpPr>
          <p:nvPr>
            <p:ph idx="1"/>
          </p:nvPr>
        </p:nvSpPr>
        <p:spPr>
          <a:xfrm>
            <a:off x="836680" y="2405067"/>
            <a:ext cx="6002110" cy="3729034"/>
          </a:xfrm>
        </p:spPr>
        <p:txBody>
          <a:bodyPr>
            <a:normAutofit/>
          </a:bodyPr>
          <a:lstStyle/>
          <a:p>
            <a:pPr marL="0" indent="0">
              <a:buNone/>
            </a:pPr>
            <a:r>
              <a:rPr lang="en-US" sz="1700"/>
              <a:t>Guy de Maupassant  (1850 -1893) was a 19th-century French author, remembered as a master of the short story form, and as a representative of the Naturalist school, who depicted human lives and destinies and social forces in disillusioned and often pessimistic terms.</a:t>
            </a:r>
          </a:p>
          <a:p>
            <a:pPr marL="0" indent="0">
              <a:buNone/>
            </a:pPr>
            <a:r>
              <a:rPr lang="en-US" sz="1700"/>
              <a:t>Maupassant was a protégé of Gustave Flaubert and his stories are characterized by economy of style and efficient, seemingly effortless dénouements. Many are set during the Franco-Prussian War of the 1870s, describing the futility of war and the innocent civilians who, caught up in events beyond their control, are permanently changed by their experiences. He wrote 300 short stories, six novels, three travel books, and one volume of verse. His first published story, "Boule de Suif" ("The Dumpling", 1880), is often considered his masterpiece.</a:t>
            </a:r>
            <a:endParaRPr lang="en-HK" sz="1700"/>
          </a:p>
        </p:txBody>
      </p:sp>
      <p:pic>
        <p:nvPicPr>
          <p:cNvPr id="5" name="Picture 4" descr="A person with a mustache&#10;&#10;Description automatically generated with medium confidence">
            <a:extLst>
              <a:ext uri="{FF2B5EF4-FFF2-40B4-BE49-F238E27FC236}">
                <a16:creationId xmlns:a16="http://schemas.microsoft.com/office/drawing/2014/main" id="{16C30039-2656-40E7-9238-B850C1EA4098}"/>
              </a:ext>
            </a:extLst>
          </p:cNvPr>
          <p:cNvPicPr>
            <a:picLocks noChangeAspect="1"/>
          </p:cNvPicPr>
          <p:nvPr/>
        </p:nvPicPr>
        <p:blipFill rotWithShape="1">
          <a:blip r:embed="rId2">
            <a:extLst>
              <a:ext uri="{28A0092B-C50C-407E-A947-70E740481C1C}">
                <a14:useLocalDpi xmlns:a14="http://schemas.microsoft.com/office/drawing/2010/main" val="0"/>
              </a:ext>
            </a:extLst>
          </a:blip>
          <a:srcRect r="2" b="413"/>
          <a:stretch/>
        </p:blipFill>
        <p:spPr>
          <a:xfrm>
            <a:off x="7199440" y="10"/>
            <a:ext cx="4992560" cy="6857990"/>
          </a:xfrm>
          <a:prstGeom prst="rect">
            <a:avLst/>
          </a:prstGeom>
          <a:effectLst/>
        </p:spPr>
      </p:pic>
    </p:spTree>
    <p:extLst>
      <p:ext uri="{BB962C8B-B14F-4D97-AF65-F5344CB8AC3E}">
        <p14:creationId xmlns:p14="http://schemas.microsoft.com/office/powerpoint/2010/main" val="42380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C61940-3E42-4A0B-AB36-47A92A94F443}"/>
              </a:ext>
            </a:extLst>
          </p:cNvPr>
          <p:cNvSpPr>
            <a:spLocks noGrp="1"/>
          </p:cNvSpPr>
          <p:nvPr>
            <p:ph type="title"/>
          </p:nvPr>
        </p:nvSpPr>
        <p:spPr>
          <a:xfrm>
            <a:off x="1137036" y="548640"/>
            <a:ext cx="9543405" cy="1188720"/>
          </a:xfrm>
        </p:spPr>
        <p:txBody>
          <a:bodyPr>
            <a:normAutofit/>
          </a:bodyPr>
          <a:lstStyle/>
          <a:p>
            <a:r>
              <a:rPr lang="en-US" sz="3700" b="1" dirty="0">
                <a:solidFill>
                  <a:schemeClr val="tx1">
                    <a:lumMod val="85000"/>
                    <a:lumOff val="15000"/>
                  </a:schemeClr>
                </a:solidFill>
              </a:rPr>
              <a:t>She was born, as if by an error of fate, into a family of clerks</a:t>
            </a:r>
            <a:endParaRPr lang="en-HK" sz="3700" b="1"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991363AC-92F2-4B4C-B6EF-4884BA0280D9}"/>
              </a:ext>
            </a:extLst>
          </p:cNvPr>
          <p:cNvSpPr>
            <a:spLocks noGrp="1"/>
          </p:cNvSpPr>
          <p:nvPr>
            <p:ph idx="1"/>
          </p:nvPr>
        </p:nvSpPr>
        <p:spPr>
          <a:xfrm>
            <a:off x="1957987" y="2431765"/>
            <a:ext cx="8276026" cy="3320031"/>
          </a:xfrm>
        </p:spPr>
        <p:txBody>
          <a:bodyPr anchor="ctr">
            <a:normAutofit/>
          </a:bodyPr>
          <a:lstStyle/>
          <a:p>
            <a:pPr marL="0" indent="0">
              <a:buNone/>
            </a:pPr>
            <a:r>
              <a:rPr lang="en-US" sz="2000" dirty="0">
                <a:solidFill>
                  <a:schemeClr val="tx1">
                    <a:lumMod val="85000"/>
                    <a:lumOff val="15000"/>
                  </a:schemeClr>
                </a:solidFill>
              </a:rPr>
              <a:t>She was one of those pretty and charming girls born, as if by an error of fate, into a family of clerks. She had no dowry, no expectations, no means of becoming known, understood, loved or wedded by a man of wealth and distinction; and so she let herself be married to a minor official at the Ministry of Education.</a:t>
            </a:r>
            <a:endParaRPr lang="en-HK"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934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2F1206-433B-45E0-81F9-FC52A4AA7AB3}"/>
              </a:ext>
            </a:extLst>
          </p:cNvPr>
          <p:cNvSpPr>
            <a:spLocks noGrp="1"/>
          </p:cNvSpPr>
          <p:nvPr>
            <p:ph type="title"/>
          </p:nvPr>
        </p:nvSpPr>
        <p:spPr>
          <a:xfrm>
            <a:off x="838200" y="1412488"/>
            <a:ext cx="2899189" cy="4363844"/>
          </a:xfrm>
        </p:spPr>
        <p:txBody>
          <a:bodyPr vert="horz" lIns="91440" tIns="45720" rIns="91440" bIns="45720" rtlCol="0" anchor="t">
            <a:normAutofit/>
          </a:bodyPr>
          <a:lstStyle/>
          <a:p>
            <a:r>
              <a:rPr lang="en-US" sz="3700" b="1" kern="1200">
                <a:solidFill>
                  <a:srgbClr val="FFFFFF"/>
                </a:solidFill>
                <a:latin typeface="+mj-lt"/>
                <a:ea typeface="+mj-ea"/>
                <a:cs typeface="+mj-cs"/>
              </a:rPr>
              <a:t>Guy de Maupassant, fatalism and his view of the lot of women in 19</a:t>
            </a:r>
            <a:r>
              <a:rPr lang="en-US" sz="3700" b="1" kern="1200" baseline="30000">
                <a:solidFill>
                  <a:srgbClr val="FFFFFF"/>
                </a:solidFill>
                <a:latin typeface="+mj-lt"/>
                <a:ea typeface="+mj-ea"/>
                <a:cs typeface="+mj-cs"/>
              </a:rPr>
              <a:t>th</a:t>
            </a:r>
            <a:r>
              <a:rPr lang="en-US" sz="3700" b="1" kern="1200">
                <a:solidFill>
                  <a:srgbClr val="FFFFFF"/>
                </a:solidFill>
                <a:latin typeface="+mj-lt"/>
                <a:ea typeface="+mj-ea"/>
                <a:cs typeface="+mj-cs"/>
              </a:rPr>
              <a:t> century France</a:t>
            </a:r>
          </a:p>
        </p:txBody>
      </p:sp>
      <p:sp>
        <p:nvSpPr>
          <p:cNvPr id="3" name="Content Placeholder 2">
            <a:extLst>
              <a:ext uri="{FF2B5EF4-FFF2-40B4-BE49-F238E27FC236}">
                <a16:creationId xmlns:a16="http://schemas.microsoft.com/office/drawing/2014/main" id="{AA9D9A36-3D85-4839-B65D-0F1BEC6B19E6}"/>
              </a:ext>
            </a:extLst>
          </p:cNvPr>
          <p:cNvSpPr>
            <a:spLocks noGrp="1"/>
          </p:cNvSpPr>
          <p:nvPr>
            <p:ph idx="1"/>
          </p:nvPr>
        </p:nvSpPr>
        <p:spPr>
          <a:xfrm>
            <a:off x="4380855" y="1412489"/>
            <a:ext cx="3427283" cy="4363844"/>
          </a:xfrm>
        </p:spPr>
        <p:txBody>
          <a:bodyPr vert="horz" lIns="91440" tIns="45720" rIns="91440" bIns="45720" rtlCol="0">
            <a:normAutofit/>
          </a:bodyPr>
          <a:lstStyle/>
          <a:p>
            <a:pPr marL="0" indent="0">
              <a:buNone/>
            </a:pPr>
            <a:r>
              <a:rPr lang="en-US" sz="2000" b="1" dirty="0"/>
              <a:t>She was one of those pretty and charming girls born, as if by an error of fate, into a family of clerks.</a:t>
            </a:r>
          </a:p>
          <a:p>
            <a:pPr marL="0" indent="0">
              <a:buNone/>
            </a:pPr>
            <a:r>
              <a:rPr lang="en-US" sz="2000" dirty="0"/>
              <a:t>Question 1: What are the implications of GMD s writing that Mathilde Loisel was “born into a family of clerks?</a:t>
            </a:r>
          </a:p>
          <a:p>
            <a:pPr marL="0"/>
            <a:endParaRPr lang="en-US" sz="2000" b="1" dirty="0"/>
          </a:p>
          <a:p>
            <a:endParaRPr lang="en-US" sz="2000" dirty="0"/>
          </a:p>
        </p:txBody>
      </p:sp>
      <p:cxnSp>
        <p:nvCxnSpPr>
          <p:cNvPr id="14" name="Straight Connector 13">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D5BC0F9-3868-4567-ABC0-C2C6CBE902BF}"/>
              </a:ext>
            </a:extLst>
          </p:cNvPr>
          <p:cNvSpPr txBox="1"/>
          <p:nvPr/>
        </p:nvSpPr>
        <p:spPr>
          <a:xfrm>
            <a:off x="8451604" y="1412489"/>
            <a:ext cx="3197701" cy="4619601"/>
          </a:xfrm>
          <a:prstGeom prst="rect">
            <a:avLst/>
          </a:prstGeom>
        </p:spPr>
        <p:txBody>
          <a:bodyPr vert="horz" lIns="91440" tIns="45720" rIns="91440" bIns="45720" rtlCol="0">
            <a:normAutofit fontScale="70000" lnSpcReduction="20000"/>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In the short story the Necklace, Guy de Maupassant draws on the recurring theme that humans are victims of fate, especially women in the mid-nineteenth century.  So, The Necklace is viewed as a deeply fatalistic work.  Let’s explore the text for evidence of this fatalism.</a:t>
            </a:r>
          </a:p>
          <a:p>
            <a:pPr marL="0" marR="0" lvl="0" indent="0" algn="l" defTabSz="914400" rtl="0" eaLnBrk="1" fontAlgn="auto" latinLnBrk="0" hangingPunct="1">
              <a:lnSpc>
                <a:spcPct val="90000"/>
              </a:lnSpc>
              <a:spcBef>
                <a:spcPts val="0"/>
              </a:spcBef>
              <a:spcAft>
                <a:spcPts val="600"/>
              </a:spcAft>
              <a:buClrTx/>
              <a:buSzTx/>
              <a:buFontTx/>
              <a:buNone/>
              <a:tabLst/>
              <a:defRPr/>
            </a:pPr>
            <a:b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Fatalism is any view emphasizing the futility of human will.  According to this view,  human beings are powerless to do anything other than what they actually do. Included in this is the belief that humans have no power to influence the future or indeed the outcome of their own actions</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C7D2B1-20D8-413B-AC44-FDECEAEAE409}"/>
              </a:ext>
            </a:extLst>
          </p:cNvPr>
          <p:cNvSpPr txBox="1"/>
          <p:nvPr/>
        </p:nvSpPr>
        <p:spPr>
          <a:xfrm>
            <a:off x="1155290" y="1843088"/>
            <a:ext cx="10132142" cy="9050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HK"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691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2F1206-433B-45E0-81F9-FC52A4AA7AB3}"/>
              </a:ext>
            </a:extLst>
          </p:cNvPr>
          <p:cNvSpPr>
            <a:spLocks noGrp="1"/>
          </p:cNvSpPr>
          <p:nvPr>
            <p:ph type="title"/>
          </p:nvPr>
        </p:nvSpPr>
        <p:spPr>
          <a:xfrm>
            <a:off x="838200" y="1412488"/>
            <a:ext cx="2899189" cy="4363844"/>
          </a:xfrm>
        </p:spPr>
        <p:txBody>
          <a:bodyPr vert="horz" lIns="91440" tIns="45720" rIns="91440" bIns="45720" rtlCol="0" anchor="t">
            <a:normAutofit/>
          </a:bodyPr>
          <a:lstStyle/>
          <a:p>
            <a:r>
              <a:rPr lang="en-US" sz="3400" b="1" kern="1200" dirty="0">
                <a:solidFill>
                  <a:srgbClr val="FFFFFF"/>
                </a:solidFill>
                <a:latin typeface="+mj-lt"/>
                <a:ea typeface="+mj-ea"/>
                <a:cs typeface="+mj-cs"/>
              </a:rPr>
              <a:t>Guy de Maupassant understands the lot of women in 19</a:t>
            </a:r>
            <a:r>
              <a:rPr lang="en-US" sz="3400" b="1" kern="1200" baseline="30000" dirty="0">
                <a:solidFill>
                  <a:srgbClr val="FFFFFF"/>
                </a:solidFill>
                <a:latin typeface="+mj-lt"/>
                <a:ea typeface="+mj-ea"/>
                <a:cs typeface="+mj-cs"/>
              </a:rPr>
              <a:t>th</a:t>
            </a:r>
            <a:r>
              <a:rPr lang="en-US" sz="3400" b="1" kern="1200" dirty="0">
                <a:solidFill>
                  <a:srgbClr val="FFFFFF"/>
                </a:solidFill>
                <a:latin typeface="+mj-lt"/>
                <a:ea typeface="+mj-ea"/>
                <a:cs typeface="+mj-cs"/>
              </a:rPr>
              <a:t> century France, especially those without means</a:t>
            </a:r>
          </a:p>
        </p:txBody>
      </p:sp>
      <p:sp>
        <p:nvSpPr>
          <p:cNvPr id="3" name="Content Placeholder 2">
            <a:extLst>
              <a:ext uri="{FF2B5EF4-FFF2-40B4-BE49-F238E27FC236}">
                <a16:creationId xmlns:a16="http://schemas.microsoft.com/office/drawing/2014/main" id="{AA9D9A36-3D85-4839-B65D-0F1BEC6B19E6}"/>
              </a:ext>
            </a:extLst>
          </p:cNvPr>
          <p:cNvSpPr>
            <a:spLocks noGrp="1"/>
          </p:cNvSpPr>
          <p:nvPr>
            <p:ph idx="1"/>
          </p:nvPr>
        </p:nvSpPr>
        <p:spPr>
          <a:xfrm>
            <a:off x="4380855" y="1412489"/>
            <a:ext cx="3427283" cy="4363844"/>
          </a:xfrm>
        </p:spPr>
        <p:txBody>
          <a:bodyPr vert="horz" lIns="91440" tIns="45720" rIns="91440" bIns="45720" rtlCol="0">
            <a:normAutofit/>
          </a:bodyPr>
          <a:lstStyle/>
          <a:p>
            <a:pPr marL="0" indent="0">
              <a:buNone/>
            </a:pPr>
            <a:r>
              <a:rPr lang="en-US" sz="1600" b="1" dirty="0"/>
              <a:t>She had no dowry, no expectations, no means of becoming known, understood, loved or wedded by a man of wealth and distinction; and so she let herself be married to a minor official at the Ministry of Education.</a:t>
            </a:r>
          </a:p>
          <a:p>
            <a:pPr marL="0" indent="0">
              <a:buNone/>
            </a:pPr>
            <a:r>
              <a:rPr lang="en-US" sz="1600" dirty="0"/>
              <a:t>Question 2: What is the implications, for a young woman who cannot afford to pay a dowry? How is this a key element, in determining Mathilde’s fate? </a:t>
            </a:r>
          </a:p>
          <a:p>
            <a:pPr marL="0"/>
            <a:endParaRPr lang="en-US" sz="1600" b="1" dirty="0"/>
          </a:p>
          <a:p>
            <a:endParaRPr lang="en-US" sz="1600" dirty="0"/>
          </a:p>
        </p:txBody>
      </p:sp>
      <p:cxnSp>
        <p:nvCxnSpPr>
          <p:cNvPr id="14" name="Straight Connector 13">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D5BC0F9-3868-4567-ABC0-C2C6CBE902BF}"/>
              </a:ext>
            </a:extLst>
          </p:cNvPr>
          <p:cNvSpPr txBox="1"/>
          <p:nvPr/>
        </p:nvSpPr>
        <p:spPr>
          <a:xfrm>
            <a:off x="8451604" y="1412489"/>
            <a:ext cx="3197701" cy="4363844"/>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C7D2B1-20D8-413B-AC44-FDECEAEAE409}"/>
              </a:ext>
            </a:extLst>
          </p:cNvPr>
          <p:cNvSpPr txBox="1"/>
          <p:nvPr/>
        </p:nvSpPr>
        <p:spPr>
          <a:xfrm>
            <a:off x="8451605" y="1412488"/>
            <a:ext cx="3427354"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 dowry is a payment, such as property or money, paid by the bride's family to the groom or his family at the time of marriage. ... The custom of dowry is most common in cultures that are strongly patrilineal and that expect women to reside with or near their husband's family</a:t>
            </a:r>
          </a:p>
        </p:txBody>
      </p:sp>
    </p:spTree>
    <p:extLst>
      <p:ext uri="{BB962C8B-B14F-4D97-AF65-F5344CB8AC3E}">
        <p14:creationId xmlns:p14="http://schemas.microsoft.com/office/powerpoint/2010/main" val="50352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33E1752-13AB-4F26-B4A2-0CBAE698E848}"/>
              </a:ext>
            </a:extLst>
          </p:cNvPr>
          <p:cNvSpPr>
            <a:spLocks noGrp="1"/>
          </p:cNvSpPr>
          <p:nvPr>
            <p:ph type="title"/>
          </p:nvPr>
        </p:nvSpPr>
        <p:spPr>
          <a:xfrm>
            <a:off x="1137036" y="548640"/>
            <a:ext cx="9543405" cy="1188720"/>
          </a:xfrm>
        </p:spPr>
        <p:txBody>
          <a:bodyPr>
            <a:normAutofit/>
          </a:bodyPr>
          <a:lstStyle/>
          <a:p>
            <a:r>
              <a:rPr lang="en-US" sz="3700" b="1" dirty="0">
                <a:solidFill>
                  <a:schemeClr val="tx1">
                    <a:lumMod val="85000"/>
                    <a:lumOff val="15000"/>
                  </a:schemeClr>
                </a:solidFill>
              </a:rPr>
              <a:t>She was as unhappy as if she had once been wealthy</a:t>
            </a:r>
            <a:endParaRPr lang="en-HK" sz="3700" b="1"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52FE80EC-9715-47AC-BDCB-9AC7802C96FC}"/>
              </a:ext>
            </a:extLst>
          </p:cNvPr>
          <p:cNvSpPr>
            <a:spLocks noGrp="1"/>
          </p:cNvSpPr>
          <p:nvPr>
            <p:ph idx="1"/>
          </p:nvPr>
        </p:nvSpPr>
        <p:spPr>
          <a:xfrm>
            <a:off x="1957987" y="2431765"/>
            <a:ext cx="8276026" cy="3320031"/>
          </a:xfrm>
        </p:spPr>
        <p:txBody>
          <a:bodyPr anchor="ctr">
            <a:normAutofit/>
          </a:bodyPr>
          <a:lstStyle/>
          <a:p>
            <a:pPr marL="0" indent="0">
              <a:buNone/>
            </a:pPr>
            <a:r>
              <a:rPr lang="en-US" sz="2000" dirty="0">
                <a:solidFill>
                  <a:schemeClr val="tx1">
                    <a:lumMod val="85000"/>
                    <a:lumOff val="15000"/>
                  </a:schemeClr>
                </a:solidFill>
              </a:rPr>
              <a:t>She dressed plainly because she had never been able to afford anything better, but she was as unhappy as if she had once been wealthy. Women don't belong to a caste or class; their beauty, grace, and natural charm take the place of birth and family. Natural delicacy, instinctive elegance and a quick wit determine their place in society, and make the daughters of commoners the equals of the very finest ladies.</a:t>
            </a:r>
            <a:endParaRPr lang="en-HK"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735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85885EC-BE84-45E1-9E97-C734B989FEF6}"/>
              </a:ext>
            </a:extLst>
          </p:cNvPr>
          <p:cNvSpPr>
            <a:spLocks noGrp="1"/>
          </p:cNvSpPr>
          <p:nvPr>
            <p:ph type="title"/>
          </p:nvPr>
        </p:nvSpPr>
        <p:spPr>
          <a:xfrm>
            <a:off x="542696" y="1412488"/>
            <a:ext cx="2789784" cy="4363844"/>
          </a:xfrm>
        </p:spPr>
        <p:txBody>
          <a:bodyPr vert="horz" lIns="91440" tIns="45720" rIns="91440" bIns="45720" rtlCol="0" anchor="t">
            <a:normAutofit fontScale="90000"/>
          </a:bodyPr>
          <a:lstStyle/>
          <a:p>
            <a:r>
              <a:rPr lang="en-US" sz="3400" kern="1200" dirty="0">
                <a:solidFill>
                  <a:srgbClr val="FFFFFF"/>
                </a:solidFill>
                <a:latin typeface="+mj-lt"/>
                <a:ea typeface="+mj-ea"/>
                <a:cs typeface="+mj-cs"/>
              </a:rPr>
              <a:t>GDM explains how it was understandable how a woman of beauty, grace and charm might fancy herself a kind of “aristocrat”</a:t>
            </a:r>
          </a:p>
        </p:txBody>
      </p:sp>
      <p:sp>
        <p:nvSpPr>
          <p:cNvPr id="3" name="Content Placeholder 2">
            <a:extLst>
              <a:ext uri="{FF2B5EF4-FFF2-40B4-BE49-F238E27FC236}">
                <a16:creationId xmlns:a16="http://schemas.microsoft.com/office/drawing/2014/main" id="{DD7F4C4B-1DDC-45CA-9E94-1895BC1126D6}"/>
              </a:ext>
            </a:extLst>
          </p:cNvPr>
          <p:cNvSpPr>
            <a:spLocks noGrp="1"/>
          </p:cNvSpPr>
          <p:nvPr>
            <p:ph idx="1"/>
          </p:nvPr>
        </p:nvSpPr>
        <p:spPr>
          <a:xfrm>
            <a:off x="4380855" y="1412489"/>
            <a:ext cx="3427283" cy="4363844"/>
          </a:xfrm>
        </p:spPr>
        <p:txBody>
          <a:bodyPr vert="horz" lIns="91440" tIns="45720" rIns="91440" bIns="45720" rtlCol="0">
            <a:normAutofit/>
          </a:bodyPr>
          <a:lstStyle/>
          <a:p>
            <a:pPr marL="0" indent="0">
              <a:buNone/>
            </a:pPr>
            <a:r>
              <a:rPr lang="en-US" sz="2000" dirty="0"/>
              <a:t>GDM writes: </a:t>
            </a:r>
          </a:p>
          <a:p>
            <a:pPr marL="0" indent="0">
              <a:buNone/>
            </a:pPr>
            <a:r>
              <a:rPr lang="en-US" sz="2000" b="1" dirty="0"/>
              <a:t>Women don't belong to a caste or class; their beauty, grace, and natural charm take the place of birth and family. Natural delicacy, instinctive elegance and a quick wit determine their place in society, and make the daughters of commoners the equals of the very finest ladies.</a:t>
            </a:r>
          </a:p>
        </p:txBody>
      </p:sp>
      <p:cxnSp>
        <p:nvCxnSpPr>
          <p:cNvPr id="19" name="Straight Connector 18">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81B23E2-6635-407F-9688-F87AF3505936}"/>
              </a:ext>
            </a:extLst>
          </p:cNvPr>
          <p:cNvSpPr txBox="1"/>
          <p:nvPr/>
        </p:nvSpPr>
        <p:spPr>
          <a:xfrm>
            <a:off x="8451604" y="1412489"/>
            <a:ext cx="3197701" cy="4363844"/>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Question 4: In writing this passage, is GMD being ironic, sexist, or is he rather describing Mathilde’s own view of herself, her gender and social position? </a:t>
            </a:r>
          </a:p>
        </p:txBody>
      </p:sp>
    </p:spTree>
    <p:extLst>
      <p:ext uri="{BB962C8B-B14F-4D97-AF65-F5344CB8AC3E}">
        <p14:creationId xmlns:p14="http://schemas.microsoft.com/office/powerpoint/2010/main" val="1929041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33E1752-13AB-4F26-B4A2-0CBAE698E848}"/>
              </a:ext>
            </a:extLst>
          </p:cNvPr>
          <p:cNvSpPr>
            <a:spLocks noGrp="1"/>
          </p:cNvSpPr>
          <p:nvPr>
            <p:ph type="title"/>
          </p:nvPr>
        </p:nvSpPr>
        <p:spPr>
          <a:xfrm>
            <a:off x="542696" y="1412488"/>
            <a:ext cx="3194694" cy="4363844"/>
          </a:xfrm>
        </p:spPr>
        <p:txBody>
          <a:bodyPr vert="horz" lIns="91440" tIns="45720" rIns="91440" bIns="45720" rtlCol="0" anchor="t">
            <a:normAutofit/>
          </a:bodyPr>
          <a:lstStyle/>
          <a:p>
            <a:r>
              <a:rPr lang="en-US" sz="4000" b="1" kern="1200" dirty="0">
                <a:solidFill>
                  <a:srgbClr val="FFFFFF"/>
                </a:solidFill>
                <a:latin typeface="+mj-lt"/>
                <a:ea typeface="+mj-ea"/>
                <a:cs typeface="+mj-cs"/>
              </a:rPr>
              <a:t>She was as unhappy as if she had once been wealthy</a:t>
            </a:r>
          </a:p>
        </p:txBody>
      </p:sp>
      <p:sp>
        <p:nvSpPr>
          <p:cNvPr id="3" name="Content Placeholder 2">
            <a:extLst>
              <a:ext uri="{FF2B5EF4-FFF2-40B4-BE49-F238E27FC236}">
                <a16:creationId xmlns:a16="http://schemas.microsoft.com/office/drawing/2014/main" id="{52FE80EC-9715-47AC-BDCB-9AC7802C96FC}"/>
              </a:ext>
            </a:extLst>
          </p:cNvPr>
          <p:cNvSpPr>
            <a:spLocks noGrp="1"/>
          </p:cNvSpPr>
          <p:nvPr>
            <p:ph idx="1"/>
          </p:nvPr>
        </p:nvSpPr>
        <p:spPr>
          <a:xfrm>
            <a:off x="4380855" y="1412489"/>
            <a:ext cx="3427283" cy="4363844"/>
          </a:xfrm>
        </p:spPr>
        <p:txBody>
          <a:bodyPr vert="horz" lIns="91440" tIns="45720" rIns="91440" bIns="45720" rtlCol="0">
            <a:noAutofit/>
          </a:bodyPr>
          <a:lstStyle/>
          <a:p>
            <a:pPr marL="0" indent="0">
              <a:buNone/>
            </a:pPr>
            <a:r>
              <a:rPr lang="en-US" sz="1400" b="1" dirty="0"/>
              <a:t>She dressed plainly because she had never been able to afford anything better, but she was as unhappy as if she had once been wealthy.  Women don't belong to a caste or class; their beauty, grace, and natural charm take the place of birth and family. Natural delicacy, instinctive elegance and a quick wit determine their place in society, and make the daughters of commoners the equals of the very finest ladies.</a:t>
            </a:r>
          </a:p>
          <a:p>
            <a:pPr marL="0" indent="0">
              <a:buNone/>
            </a:pPr>
            <a:endParaRPr lang="en-US" sz="1400" b="1" dirty="0"/>
          </a:p>
          <a:p>
            <a:pPr marL="0" indent="0">
              <a:buNone/>
            </a:pPr>
            <a:r>
              <a:rPr lang="en-US" sz="1400" dirty="0"/>
              <a:t>GDM writes this, but even as he writes, he is aware that Women in the mid-nineteenth century were discriminated against by the ideology of domesticity, where they were expected to look after the household and the children. Therefore,  GDM understands that women were restricted from entering the work force. The story does not explicitly state that.  Mathilde did not have the authority to get a job, education, or change to climb the economic ladder. Thus, she had no way of obtaining the dazzling things that were easily obtainable to rich women like her rich friend Madame Forestier </a:t>
            </a:r>
          </a:p>
          <a:p>
            <a:pPr marL="0" indent="0">
              <a:buNone/>
            </a:pPr>
            <a:endParaRPr lang="en-US" sz="1400" b="1" dirty="0"/>
          </a:p>
          <a:p>
            <a:pPr marL="0" indent="0">
              <a:buNone/>
            </a:pPr>
            <a:endParaRPr lang="en-US" sz="1200" b="1" dirty="0"/>
          </a:p>
          <a:p>
            <a:pPr marL="0"/>
            <a:r>
              <a:rPr lang="en-US" sz="1200" dirty="0"/>
              <a:t>H</a:t>
            </a:r>
          </a:p>
        </p:txBody>
      </p:sp>
      <p:cxnSp>
        <p:nvCxnSpPr>
          <p:cNvPr id="19" name="Straight Connector 18">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4F19BD8-3DDC-4C13-B043-DC4E851A90C0}"/>
              </a:ext>
            </a:extLst>
          </p:cNvPr>
          <p:cNvSpPr txBox="1"/>
          <p:nvPr/>
        </p:nvSpPr>
        <p:spPr>
          <a:xfrm>
            <a:off x="8451604" y="1412489"/>
            <a:ext cx="3197701" cy="4363844"/>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Q.3  But Mathilde’s huge problem is that she simply does not accept “her lot of in life, “ but instead suffers from an acute feeling of deprivation.   How, exactly does GDM sum this up?</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8573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E20856A-1BE8-4448-AACF-28AFB5C538C5}"/>
              </a:ext>
            </a:extLst>
          </p:cNvPr>
          <p:cNvSpPr>
            <a:spLocks noGrp="1"/>
          </p:cNvSpPr>
          <p:nvPr>
            <p:ph type="title"/>
          </p:nvPr>
        </p:nvSpPr>
        <p:spPr>
          <a:xfrm>
            <a:off x="1137036" y="548640"/>
            <a:ext cx="9543405" cy="1188720"/>
          </a:xfrm>
        </p:spPr>
        <p:txBody>
          <a:bodyPr>
            <a:normAutofit/>
          </a:bodyPr>
          <a:lstStyle/>
          <a:p>
            <a:r>
              <a:rPr lang="en-US" sz="3700" b="1" dirty="0">
                <a:solidFill>
                  <a:schemeClr val="tx1">
                    <a:lumMod val="85000"/>
                    <a:lumOff val="15000"/>
                  </a:schemeClr>
                </a:solidFill>
              </a:rPr>
              <a:t>She suffered endlessly, feeling she was entitled to all luxuries of life  </a:t>
            </a:r>
            <a:endParaRPr lang="en-HK" sz="3700" b="1"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85C143EC-A903-4BB2-80B6-C1765EFAC909}"/>
              </a:ext>
            </a:extLst>
          </p:cNvPr>
          <p:cNvSpPr>
            <a:spLocks noGrp="1"/>
          </p:cNvSpPr>
          <p:nvPr>
            <p:ph idx="1"/>
          </p:nvPr>
        </p:nvSpPr>
        <p:spPr>
          <a:xfrm>
            <a:off x="1957987" y="2431765"/>
            <a:ext cx="8276026" cy="3320031"/>
          </a:xfrm>
        </p:spPr>
        <p:txBody>
          <a:bodyPr anchor="ctr">
            <a:normAutofit/>
          </a:bodyPr>
          <a:lstStyle/>
          <a:p>
            <a:pPr marL="0" indent="0">
              <a:buNone/>
            </a:pPr>
            <a:r>
              <a:rPr lang="en-US" sz="2000" dirty="0">
                <a:solidFill>
                  <a:schemeClr val="tx1">
                    <a:lumMod val="85000"/>
                    <a:lumOff val="15000"/>
                  </a:schemeClr>
                </a:solidFill>
              </a:rPr>
              <a:t>She suffered endlessly, feeling she was entitled to all the delicacies and luxuries of life. She suffered because of the poorness of her house as she looked at the dirty walls, the worn-out chairs and the ugly curtains. All these things that another woman of her class would not even have noticed, tormented her and made her resentful. The sight of the little Brenton girl who did her housework filled her with terrible regrets and hopeless fantasies. </a:t>
            </a:r>
            <a:endParaRPr lang="en-HK"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6491963"/>
      </p:ext>
    </p:extLst>
  </p:cSld>
  <p:clrMapOvr>
    <a:masterClrMapping/>
  </p:clrMapOvr>
</p:sld>
</file>

<file path=ppt/theme/theme1.xml><?xml version="1.0" encoding="utf-8"?>
<a:theme xmlns:a="http://schemas.openxmlformats.org/drawingml/2006/main" name="PebbleVTI">
  <a:themeElements>
    <a:clrScheme name="AnalogousFromLightSeedRightStep">
      <a:dk1>
        <a:srgbClr val="000000"/>
      </a:dk1>
      <a:lt1>
        <a:srgbClr val="FFFFFF"/>
      </a:lt1>
      <a:dk2>
        <a:srgbClr val="412924"/>
      </a:dk2>
      <a:lt2>
        <a:srgbClr val="E2E7E8"/>
      </a:lt2>
      <a:accent1>
        <a:srgbClr val="C3988F"/>
      </a:accent1>
      <a:accent2>
        <a:srgbClr val="B79D7A"/>
      </a:accent2>
      <a:accent3>
        <a:srgbClr val="A6A67D"/>
      </a:accent3>
      <a:accent4>
        <a:srgbClr val="95AB75"/>
      </a:accent4>
      <a:accent5>
        <a:srgbClr val="8AAD83"/>
      </a:accent5>
      <a:accent6>
        <a:srgbClr val="77AF85"/>
      </a:accent6>
      <a:hlink>
        <a:srgbClr val="5A8B95"/>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1</TotalTime>
  <Words>1279</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Avenir Next LT Pro</vt:lpstr>
      <vt:lpstr>Avenir Next LT Pro Light</vt:lpstr>
      <vt:lpstr>Calibri</vt:lpstr>
      <vt:lpstr>Calibri Light</vt:lpstr>
      <vt:lpstr>Sitka Subheading</vt:lpstr>
      <vt:lpstr>PebbleVTI</vt:lpstr>
      <vt:lpstr>1_Office Theme</vt:lpstr>
      <vt:lpstr> </vt:lpstr>
      <vt:lpstr>Guy de Maupassant: 19th  c.  master of short story form</vt:lpstr>
      <vt:lpstr>She was born, as if by an error of fate, into a family of clerks</vt:lpstr>
      <vt:lpstr>Guy de Maupassant, fatalism and his view of the lot of women in 19th century France</vt:lpstr>
      <vt:lpstr>Guy de Maupassant understands the lot of women in 19th century France, especially those without means</vt:lpstr>
      <vt:lpstr>She was as unhappy as if she had once been wealthy</vt:lpstr>
      <vt:lpstr>GDM explains how it was understandable how a woman of beauty, grace and charm might fancy herself a kind of “aristocrat”</vt:lpstr>
      <vt:lpstr>She was as unhappy as if she had once been wealthy</vt:lpstr>
      <vt:lpstr>She suffered endlessly, feeling she was entitled to all luxuries of life  </vt:lpstr>
      <vt:lpstr>She suffered endlessly, feeling she was entitled to all luxuries of life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Ness</dc:creator>
  <cp:lastModifiedBy>Andrew Ness</cp:lastModifiedBy>
  <cp:revision>1</cp:revision>
  <dcterms:created xsi:type="dcterms:W3CDTF">2025-01-28T09:02:37Z</dcterms:created>
  <dcterms:modified xsi:type="dcterms:W3CDTF">2025-01-28T09:03:57Z</dcterms:modified>
</cp:coreProperties>
</file>