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Basic English for Beginners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Mini Lesson for Adult Learners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Today we learned:</a:t>
            </a:r>
          </a:p>
          <a:p>
            <a:r>
              <a:t>• Greetings and introductions</a:t>
            </a:r>
          </a:p>
          <a:p>
            <a:r>
              <a:t>• Simple phrases</a:t>
            </a:r>
          </a:p>
          <a:p>
            <a:r>
              <a:t>• Sentence structure</a:t>
            </a:r>
          </a:p>
          <a:p>
            <a:r>
              <a:t>• Talking about yourself</a:t>
            </a:r>
          </a:p>
          <a:p/>
          <a:p>
            <a:r>
              <a:t>Keep practicing and speak English with confidence!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Learn simple greetings and introductions</a:t>
            </a:r>
          </a:p>
          <a:p>
            <a:r>
              <a:t>• Practice common everyday phrases</a:t>
            </a:r>
          </a:p>
          <a:p>
            <a:r>
              <a:t>• Understand basic sentence structure</a:t>
            </a:r>
          </a:p>
          <a:p>
            <a:r>
              <a:t>• Build confidence in speaking English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Greetings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Hello / Hi</a:t>
            </a:r>
          </a:p>
          <a:p>
            <a:r>
              <a:t>• How are you? → I’m fine, thank you.</a:t>
            </a:r>
          </a:p>
          <a:p>
            <a:r>
              <a:t>• What is your name? → My name is ___.</a:t>
            </a:r>
          </a:p>
          <a:p>
            <a:r>
              <a:t>• Nice to meet you! → Nice to meet you too.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Everyday Phrases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Please and thank you</a:t>
            </a:r>
          </a:p>
          <a:p>
            <a:r>
              <a:t>• Excuse me / I’m sorry</a:t>
            </a:r>
          </a:p>
          <a:p>
            <a:r>
              <a:t>• Can you help me?</a:t>
            </a:r>
          </a:p>
          <a:p>
            <a:r>
              <a:t>• I don’t understand.</a:t>
            </a:r>
          </a:p>
          <a:p>
            <a:r>
              <a:t>• Could you repeat that, please?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Sentence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Subject + Verb + Object</a:t>
            </a:r>
          </a:p>
          <a:p>
            <a:r>
              <a:t>Examples:</a:t>
            </a:r>
          </a:p>
          <a:p>
            <a:r>
              <a:t>• I eat breakfast.</a:t>
            </a:r>
          </a:p>
          <a:p>
            <a:r>
              <a:t>• She works in an office.</a:t>
            </a:r>
          </a:p>
          <a:p>
            <a:r>
              <a:t>• They like coffee.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Talking About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 am from South Africa.</a:t>
            </a:r>
          </a:p>
          <a:p>
            <a:r>
              <a:t>• I am 30 years old.</a:t>
            </a:r>
          </a:p>
          <a:p>
            <a:r>
              <a:t>• I like reading and music.</a:t>
            </a:r>
          </a:p>
          <a:p>
            <a:r>
              <a:t>• I work at a shop.</a:t>
            </a:r>
          </a:p>
          <a:p>
            <a:r>
              <a:t>• I live in Cape Town.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Numbers and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Numbers: one, two, three, four, five...</a:t>
            </a:r>
          </a:p>
          <a:p>
            <a:r>
              <a:t>• Days: Monday, Tuesday, Wednesday...</a:t>
            </a:r>
          </a:p>
          <a:p>
            <a:r>
              <a:t>• Time: What time is it? → It’s 9 o’clock.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Pair up and practice this conversation:</a:t>
            </a:r>
          </a:p>
          <a:p>
            <a:r>
              <a:t>A: Hello! What’s your name?</a:t>
            </a:r>
          </a:p>
          <a:p>
            <a:r>
              <a:t>B: My name is Maria. How are you?</a:t>
            </a:r>
          </a:p>
          <a:p>
            <a:r>
              <a:t>A: I’m fine, thank you. Nice to meet you!</a:t>
            </a:r>
          </a:p>
          <a:p>
            <a:r>
              <a:t>B: Nice to meet you too.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Useful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Practice speaking every day</a:t>
            </a:r>
          </a:p>
          <a:p>
            <a:r>
              <a:t>• Watch English movies or listen to English songs</a:t>
            </a:r>
          </a:p>
          <a:p>
            <a:r>
              <a:t>• Write new words in a notebook</a:t>
            </a:r>
          </a:p>
          <a:p>
            <a:r>
              <a:t>• Don’t be afraid to make mistakes!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