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620000" cy="10388600"/>
  <p:notesSz cx="7620000" cy="10388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8642" y="3220466"/>
            <a:ext cx="6444615" cy="21816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B1808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7285" y="5817616"/>
            <a:ext cx="5307330" cy="259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246" y="1908930"/>
            <a:ext cx="5612591" cy="3836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1684" y="9791260"/>
            <a:ext cx="57861" cy="943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B1808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B1808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9095" y="2389378"/>
            <a:ext cx="3298126" cy="6856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04678" y="2389378"/>
            <a:ext cx="3298126" cy="6856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B1808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275" y="761629"/>
            <a:ext cx="144398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B1808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095" y="2389378"/>
            <a:ext cx="6823710" cy="6856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7846" y="9661398"/>
            <a:ext cx="2426208" cy="51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9095" y="9661398"/>
            <a:ext cx="1743837" cy="51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58968" y="9661398"/>
            <a:ext cx="1743837" cy="51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jpg"/><Relationship Id="rId11" Type="http://schemas.openxmlformats.org/officeDocument/2006/relationships/image" Target="../media/image12.jpg"/><Relationship Id="rId12" Type="http://schemas.openxmlformats.org/officeDocument/2006/relationships/image" Target="../media/image13.jpg"/><Relationship Id="rId13" Type="http://schemas.openxmlformats.org/officeDocument/2006/relationships/image" Target="../media/image14.png"/><Relationship Id="rId14" Type="http://schemas.openxmlformats.org/officeDocument/2006/relationships/image" Target="../media/image15.jpg"/><Relationship Id="rId15" Type="http://schemas.openxmlformats.org/officeDocument/2006/relationships/image" Target="../media/image16.jpg"/><Relationship Id="rId16" Type="http://schemas.openxmlformats.org/officeDocument/2006/relationships/image" Target="../media/image17.png"/><Relationship Id="rId17" Type="http://schemas.openxmlformats.org/officeDocument/2006/relationships/image" Target="../media/image18.jpg"/><Relationship Id="rId18" Type="http://schemas.openxmlformats.org/officeDocument/2006/relationships/image" Target="../media/image19.jpg"/><Relationship Id="rId19" Type="http://schemas.openxmlformats.org/officeDocument/2006/relationships/image" Target="../media/image20.jpg"/><Relationship Id="rId20" Type="http://schemas.openxmlformats.org/officeDocument/2006/relationships/image" Target="../media/image21.jpg"/><Relationship Id="rId21" Type="http://schemas.openxmlformats.org/officeDocument/2006/relationships/image" Target="../media/image22.jpg"/><Relationship Id="rId22" Type="http://schemas.openxmlformats.org/officeDocument/2006/relationships/image" Target="../media/image23.jpg"/><Relationship Id="rId23" Type="http://schemas.openxmlformats.org/officeDocument/2006/relationships/image" Target="../media/image24.jpg"/><Relationship Id="rId24" Type="http://schemas.openxmlformats.org/officeDocument/2006/relationships/image" Target="../media/image25.jpg"/><Relationship Id="rId25" Type="http://schemas.openxmlformats.org/officeDocument/2006/relationships/image" Target="../media/image26.jpg"/><Relationship Id="rId26" Type="http://schemas.openxmlformats.org/officeDocument/2006/relationships/image" Target="../media/image27.jpg"/><Relationship Id="rId27" Type="http://schemas.openxmlformats.org/officeDocument/2006/relationships/image" Target="../media/image28.jpg"/><Relationship Id="rId28" Type="http://schemas.openxmlformats.org/officeDocument/2006/relationships/image" Target="../media/image29.jpg"/><Relationship Id="rId29" Type="http://schemas.openxmlformats.org/officeDocument/2006/relationships/image" Target="../media/image3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0" Type="http://schemas.openxmlformats.org/officeDocument/2006/relationships/image" Target="../media/image39.jpg"/><Relationship Id="rId11" Type="http://schemas.openxmlformats.org/officeDocument/2006/relationships/image" Target="../media/image40.jpg"/><Relationship Id="rId12" Type="http://schemas.openxmlformats.org/officeDocument/2006/relationships/image" Target="../media/image41.jpg"/><Relationship Id="rId13" Type="http://schemas.openxmlformats.org/officeDocument/2006/relationships/image" Target="../media/image42.jpg"/><Relationship Id="rId14" Type="http://schemas.openxmlformats.org/officeDocument/2006/relationships/image" Target="../media/image43.jpg"/><Relationship Id="rId15" Type="http://schemas.openxmlformats.org/officeDocument/2006/relationships/image" Target="../media/image44.jpg"/><Relationship Id="rId16" Type="http://schemas.openxmlformats.org/officeDocument/2006/relationships/image" Target="../media/image45.jpg"/><Relationship Id="rId17" Type="http://schemas.openxmlformats.org/officeDocument/2006/relationships/image" Target="../media/image46.jpg"/><Relationship Id="rId18" Type="http://schemas.openxmlformats.org/officeDocument/2006/relationships/image" Target="../media/image47.jpg"/><Relationship Id="rId19" Type="http://schemas.openxmlformats.org/officeDocument/2006/relationships/image" Target="../media/image48.jpg"/><Relationship Id="rId20" Type="http://schemas.openxmlformats.org/officeDocument/2006/relationships/image" Target="../media/image49.jpg"/><Relationship Id="rId21" Type="http://schemas.openxmlformats.org/officeDocument/2006/relationships/image" Target="../media/image5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106" y="9027209"/>
            <a:ext cx="880694" cy="6030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608" y="8281032"/>
            <a:ext cx="359591" cy="5908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869" y="7580541"/>
            <a:ext cx="889837" cy="5482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4012" y="6755178"/>
            <a:ext cx="874600" cy="60303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012" y="5993774"/>
            <a:ext cx="847173" cy="59998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7917" y="4467919"/>
            <a:ext cx="880694" cy="59998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8571" y="3840523"/>
            <a:ext cx="530245" cy="46293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1822" y="2935974"/>
            <a:ext cx="877647" cy="60912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4192" y="2198935"/>
            <a:ext cx="603382" cy="57866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58449" y="27410"/>
            <a:ext cx="1837574" cy="1002008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5680330" y="9275426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2F3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680330" y="8520114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343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680330" y="7767846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2F3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677283" y="7006441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343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674235" y="6245037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2F3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695566" y="5480587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495" y="0"/>
                </a:lnTo>
              </a:path>
            </a:pathLst>
          </a:custGeom>
          <a:ln w="9136">
            <a:solidFill>
              <a:srgbClr val="2F3B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668140" y="4722229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3444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668140" y="3957780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343F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665092" y="3199420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79" h="0">
                <a:moveTo>
                  <a:pt x="0" y="0"/>
                </a:moveTo>
                <a:lnTo>
                  <a:pt x="1020874" y="0"/>
                </a:lnTo>
              </a:path>
            </a:pathLst>
          </a:custGeom>
          <a:ln w="9136">
            <a:solidFill>
              <a:srgbClr val="343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665092" y="2438016"/>
            <a:ext cx="1017905" cy="0"/>
          </a:xfrm>
          <a:custGeom>
            <a:avLst/>
            <a:gdLst/>
            <a:ahLst/>
            <a:cxnLst/>
            <a:rect l="l" t="t" r="r" b="b"/>
            <a:pathLst>
              <a:path w="1017904" h="0">
                <a:moveTo>
                  <a:pt x="0" y="0"/>
                </a:moveTo>
                <a:lnTo>
                  <a:pt x="1017827" y="0"/>
                </a:lnTo>
              </a:path>
            </a:pathLst>
          </a:custGeom>
          <a:ln w="9136">
            <a:solidFill>
              <a:srgbClr val="34442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8284" y="1245657"/>
            <a:ext cx="1054735" cy="292735"/>
            <a:chOff x="18284" y="1245657"/>
            <a:chExt cx="1054735" cy="292735"/>
          </a:xfrm>
        </p:grpSpPr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4" y="1245657"/>
              <a:ext cx="1054396" cy="29237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284" y="1245657"/>
              <a:ext cx="1054396" cy="292379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40850" y="5582616"/>
            <a:ext cx="57900" cy="67003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1316471" y="5503429"/>
            <a:ext cx="445134" cy="328930"/>
            <a:chOff x="1316471" y="5503429"/>
            <a:chExt cx="445134" cy="328930"/>
          </a:xfrm>
        </p:grpSpPr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5589" y="5549114"/>
              <a:ext cx="54852" cy="7004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16471" y="5530841"/>
              <a:ext cx="444918" cy="30151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7982" y="5503429"/>
              <a:ext cx="97516" cy="7309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5589" y="5549114"/>
              <a:ext cx="54852" cy="70049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04373" y="3746108"/>
            <a:ext cx="396160" cy="134007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13516" y="6030321"/>
            <a:ext cx="390065" cy="13705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47601" y="6791726"/>
            <a:ext cx="265122" cy="137052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119611" y="7553130"/>
            <a:ext cx="390065" cy="13705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19611" y="9060710"/>
            <a:ext cx="396160" cy="13705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90964" y="8430267"/>
            <a:ext cx="73137" cy="441614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17035" y="5262826"/>
            <a:ext cx="219411" cy="237558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328204" y="3727834"/>
            <a:ext cx="831936" cy="176645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346488" y="7547040"/>
            <a:ext cx="1014780" cy="167508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241506" y="4507513"/>
            <a:ext cx="262075" cy="137052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244553" y="5265871"/>
            <a:ext cx="438823" cy="231466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253695" y="8308443"/>
            <a:ext cx="262075" cy="137052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831446" y="1731677"/>
            <a:ext cx="85725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50" spc="-50">
                <a:solidFill>
                  <a:srgbClr val="FF5000"/>
                </a:solidFill>
                <a:latin typeface="Arial MT"/>
                <a:cs typeface="Arial MT"/>
              </a:rPr>
              <a:t>•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50471" y="1740813"/>
            <a:ext cx="4420870" cy="23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057" sz="2025" spc="-15">
                <a:latin typeface="Arial MT"/>
                <a:cs typeface="Arial MT"/>
              </a:rPr>
              <a:t>Learn</a:t>
            </a:r>
            <a:r>
              <a:rPr dirty="0" baseline="2057" sz="2025" spc="-127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the</a:t>
            </a:r>
            <a:r>
              <a:rPr dirty="0" sz="1350" spc="-35">
                <a:latin typeface="Arial MT"/>
                <a:cs typeface="Arial MT"/>
              </a:rPr>
              <a:t> words.</a:t>
            </a:r>
            <a:r>
              <a:rPr dirty="0" sz="1350" spc="-55">
                <a:latin typeface="Arial MT"/>
                <a:cs typeface="Arial MT"/>
              </a:rPr>
              <a:t> </a:t>
            </a:r>
            <a:r>
              <a:rPr dirty="0" sz="1350" spc="-35">
                <a:latin typeface="Arial MT"/>
                <a:cs typeface="Arial MT"/>
              </a:rPr>
              <a:t>Write</a:t>
            </a:r>
            <a:r>
              <a:rPr dirty="0" sz="1350" spc="-45">
                <a:latin typeface="Arial MT"/>
                <a:cs typeface="Arial MT"/>
              </a:rPr>
              <a:t> </a:t>
            </a:r>
            <a:r>
              <a:rPr dirty="0" sz="1350" spc="-10">
                <a:latin typeface="Arial MT"/>
                <a:cs typeface="Arial MT"/>
              </a:rPr>
              <a:t>the</a:t>
            </a:r>
            <a:r>
              <a:rPr dirty="0" sz="1350" spc="-70">
                <a:latin typeface="Arial MT"/>
                <a:cs typeface="Arial MT"/>
              </a:rPr>
              <a:t> </a:t>
            </a:r>
            <a:r>
              <a:rPr dirty="0" sz="1350" spc="-10">
                <a:latin typeface="Arial MT"/>
                <a:cs typeface="Arial MT"/>
              </a:rPr>
              <a:t>meanings</a:t>
            </a:r>
            <a:r>
              <a:rPr dirty="0" sz="1350" spc="-25">
                <a:latin typeface="Arial MT"/>
                <a:cs typeface="Arial MT"/>
              </a:rPr>
              <a:t> </a:t>
            </a:r>
            <a:r>
              <a:rPr dirty="0" sz="1350">
                <a:latin typeface="Arial MT"/>
                <a:cs typeface="Arial MT"/>
              </a:rPr>
              <a:t>in</a:t>
            </a:r>
            <a:r>
              <a:rPr dirty="0" sz="1350" spc="-90">
                <a:latin typeface="Arial MT"/>
                <a:cs typeface="Arial MT"/>
              </a:rPr>
              <a:t> </a:t>
            </a:r>
            <a:r>
              <a:rPr dirty="0" sz="1350" spc="-10">
                <a:latin typeface="Arial MT"/>
                <a:cs typeface="Arial MT"/>
              </a:rPr>
              <a:t>your </a:t>
            </a:r>
            <a:r>
              <a:rPr dirty="0" sz="1350" spc="-40">
                <a:latin typeface="Arial MT"/>
                <a:cs typeface="Arial MT"/>
              </a:rPr>
              <a:t>own</a:t>
            </a:r>
            <a:r>
              <a:rPr dirty="0" sz="1350" spc="-45">
                <a:latin typeface="Arial MT"/>
                <a:cs typeface="Arial MT"/>
              </a:rPr>
              <a:t> </a:t>
            </a:r>
            <a:r>
              <a:rPr dirty="0" sz="1350" spc="-10">
                <a:latin typeface="Arial MT"/>
                <a:cs typeface="Arial MT"/>
              </a:rPr>
              <a:t>language.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310919" y="2129846"/>
            <a:ext cx="1636395" cy="143827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575"/>
              </a:spcBef>
              <a:tabLst>
                <a:tab pos="319405" algn="l"/>
              </a:tabLst>
            </a:pPr>
            <a:r>
              <a:rPr dirty="0" sz="1000" spc="-25">
                <a:solidFill>
                  <a:srgbClr val="F46400"/>
                </a:solidFill>
                <a:latin typeface="Arial MT"/>
                <a:cs typeface="Arial MT"/>
              </a:rPr>
              <a:t>CF</a:t>
            </a:r>
            <a:r>
              <a:rPr dirty="0" sz="1000">
                <a:solidFill>
                  <a:srgbClr val="F46400"/>
                </a:solidFill>
                <a:latin typeface="Arial MT"/>
                <a:cs typeface="Arial MT"/>
              </a:rPr>
              <a:t>	</a:t>
            </a:r>
            <a:r>
              <a:rPr dirty="0" sz="1000" spc="-10">
                <a:solidFill>
                  <a:srgbClr val="414141"/>
                </a:solidFill>
                <a:latin typeface="Arial MT"/>
                <a:cs typeface="Arial MT"/>
              </a:rPr>
              <a:t>[kFålt</a:t>
            </a:r>
            <a:endParaRPr sz="1000">
              <a:latin typeface="Arial MT"/>
              <a:cs typeface="Arial MT"/>
            </a:endParaRPr>
          </a:p>
          <a:p>
            <a:pPr marL="121285">
              <a:lnSpc>
                <a:spcPts val="1315"/>
              </a:lnSpc>
              <a:spcBef>
                <a:spcPts val="520"/>
              </a:spcBef>
            </a:pPr>
            <a:r>
              <a:rPr dirty="0" sz="1100">
                <a:solidFill>
                  <a:srgbClr val="2A2A2A"/>
                </a:solidFill>
                <a:latin typeface="Arial MT"/>
                <a:cs typeface="Arial MT"/>
              </a:rPr>
              <a:t>to</a:t>
            </a:r>
            <a:r>
              <a:rPr dirty="0" sz="1100" spc="-6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dirty="0" sz="1100" spc="-114">
                <a:latin typeface="Arial MT"/>
                <a:cs typeface="Arial MT"/>
              </a:rPr>
              <a:t>show</a:t>
            </a:r>
            <a:r>
              <a:rPr dirty="0" sz="1100" spc="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sadness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614"/>
              </a:lnSpc>
            </a:pPr>
            <a:r>
              <a:rPr dirty="0" sz="1350" spc="-120">
                <a:latin typeface="Arial MT"/>
                <a:cs typeface="Arial MT"/>
              </a:rPr>
              <a:t>He</a:t>
            </a:r>
            <a:r>
              <a:rPr dirty="0" sz="1350" spc="-90">
                <a:latin typeface="Arial MT"/>
                <a:cs typeface="Arial MT"/>
              </a:rPr>
              <a:t> </a:t>
            </a:r>
            <a:r>
              <a:rPr dirty="0" sz="1350" spc="-60" i="1">
                <a:latin typeface="Arial"/>
                <a:cs typeface="Arial"/>
              </a:rPr>
              <a:t>cries</a:t>
            </a:r>
            <a:r>
              <a:rPr dirty="0" sz="1350" spc="10" i="1">
                <a:latin typeface="Arial"/>
                <a:cs typeface="Arial"/>
              </a:rPr>
              <a:t> </a:t>
            </a:r>
            <a:r>
              <a:rPr dirty="0" sz="1350" spc="-135" i="1">
                <a:latin typeface="Arial"/>
                <a:cs typeface="Arial"/>
              </a:rPr>
              <a:t>when</a:t>
            </a:r>
            <a:r>
              <a:rPr dirty="0" sz="1350" spc="30" i="1">
                <a:latin typeface="Arial"/>
                <a:cs typeface="Arial"/>
              </a:rPr>
              <a:t> </a:t>
            </a:r>
            <a:r>
              <a:rPr dirty="0" sz="1350" spc="-130" i="1">
                <a:latin typeface="Arial"/>
                <a:cs typeface="Arial"/>
              </a:rPr>
              <a:t>he</a:t>
            </a:r>
            <a:r>
              <a:rPr dirty="0" sz="1350" spc="-40" i="1">
                <a:latin typeface="Arial"/>
                <a:cs typeface="Arial"/>
              </a:rPr>
              <a:t> </a:t>
            </a:r>
            <a:r>
              <a:rPr dirty="0" sz="1350" spc="-150" i="1">
                <a:latin typeface="Arial"/>
                <a:cs typeface="Arial"/>
              </a:rPr>
              <a:t>is</a:t>
            </a:r>
            <a:r>
              <a:rPr dirty="0" sz="1350" spc="-5" i="1">
                <a:latin typeface="Arial"/>
                <a:cs typeface="Arial"/>
              </a:rPr>
              <a:t> </a:t>
            </a:r>
            <a:r>
              <a:rPr dirty="0" sz="1350" spc="-65" i="1">
                <a:latin typeface="Arial"/>
                <a:cs typeface="Arial"/>
              </a:rPr>
              <a:t>sad.</a:t>
            </a:r>
            <a:endParaRPr sz="13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065"/>
              </a:spcBef>
            </a:pPr>
            <a:r>
              <a:rPr dirty="0" sz="1350">
                <a:solidFill>
                  <a:srgbClr val="F46000"/>
                </a:solidFill>
                <a:latin typeface="Arial MT"/>
                <a:cs typeface="Arial MT"/>
              </a:rPr>
              <a:t>drive</a:t>
            </a:r>
            <a:r>
              <a:rPr dirty="0" sz="1350" spc="85">
                <a:solidFill>
                  <a:srgbClr val="F46000"/>
                </a:solidFill>
                <a:latin typeface="Arial MT"/>
                <a:cs typeface="Arial MT"/>
              </a:rPr>
              <a:t> </a:t>
            </a:r>
            <a:r>
              <a:rPr dirty="0" sz="1350" spc="-30">
                <a:solidFill>
                  <a:srgbClr val="383838"/>
                </a:solidFill>
                <a:latin typeface="Arial MT"/>
                <a:cs typeface="Arial MT"/>
              </a:rPr>
              <a:t>t</a:t>
            </a:r>
            <a:r>
              <a:rPr dirty="0" sz="1350" spc="-30">
                <a:solidFill>
                  <a:srgbClr val="3D3D3D"/>
                </a:solidFill>
                <a:latin typeface="Arial MT"/>
                <a:cs typeface="Arial MT"/>
              </a:rPr>
              <a:t>d</a:t>
            </a:r>
            <a:r>
              <a:rPr dirty="0" sz="1350" spc="55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dirty="0" sz="1350" spc="-25">
                <a:solidFill>
                  <a:srgbClr val="3D3D3D"/>
                </a:solidFill>
                <a:latin typeface="Arial MT"/>
                <a:cs typeface="Arial MT"/>
              </a:rPr>
              <a:t>LIV</a:t>
            </a:r>
            <a:endParaRPr sz="1350">
              <a:latin typeface="Arial MT"/>
              <a:cs typeface="Arial MT"/>
            </a:endParaRPr>
          </a:p>
          <a:p>
            <a:pPr marL="124460">
              <a:lnSpc>
                <a:spcPts val="1300"/>
              </a:lnSpc>
              <a:spcBef>
                <a:spcPts val="405"/>
              </a:spcBef>
            </a:pPr>
            <a:r>
              <a:rPr dirty="0" sz="1100" spc="-10">
                <a:solidFill>
                  <a:srgbClr val="232323"/>
                </a:solidFill>
                <a:latin typeface="Arial MT"/>
                <a:cs typeface="Arial MT"/>
              </a:rPr>
              <a:t>to</a:t>
            </a:r>
            <a:r>
              <a:rPr dirty="0" sz="1100" spc="-65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dirty="0" sz="1100" spc="-75">
                <a:latin typeface="Arial MT"/>
                <a:cs typeface="Arial MT"/>
              </a:rPr>
              <a:t>make</a:t>
            </a:r>
            <a:r>
              <a:rPr dirty="0" sz="1100"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dirty="0" sz="1100" spc="-75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1C1C1C"/>
                </a:solidFill>
                <a:latin typeface="Arial MT"/>
                <a:cs typeface="Arial MT"/>
              </a:rPr>
              <a:t>car</a:t>
            </a:r>
            <a:r>
              <a:rPr dirty="0" sz="1100" spc="-3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latin typeface="Arial MT"/>
                <a:cs typeface="Arial MT"/>
              </a:rPr>
              <a:t>move</a:t>
            </a:r>
            <a:endParaRPr sz="1100">
              <a:latin typeface="Arial MT"/>
              <a:cs typeface="Arial MT"/>
            </a:endParaRPr>
          </a:p>
          <a:p>
            <a:pPr marL="19050">
              <a:lnSpc>
                <a:spcPts val="1600"/>
              </a:lnSpc>
            </a:pPr>
            <a:r>
              <a:rPr dirty="0" sz="1350" spc="-155" i="1">
                <a:latin typeface="Arial"/>
                <a:cs typeface="Arial"/>
              </a:rPr>
              <a:t>He</a:t>
            </a:r>
            <a:r>
              <a:rPr dirty="0" sz="1350" spc="-50" i="1">
                <a:latin typeface="Arial"/>
                <a:cs typeface="Arial"/>
              </a:rPr>
              <a:t> </a:t>
            </a:r>
            <a:r>
              <a:rPr dirty="0" sz="1350" spc="-65" i="1">
                <a:latin typeface="Arial"/>
                <a:cs typeface="Arial"/>
              </a:rPr>
              <a:t>drives</a:t>
            </a:r>
            <a:r>
              <a:rPr dirty="0" sz="1350" spc="35" i="1">
                <a:latin typeface="Arial"/>
                <a:cs typeface="Arial"/>
              </a:rPr>
              <a:t> </a:t>
            </a:r>
            <a:r>
              <a:rPr dirty="0" sz="1350" spc="-70">
                <a:latin typeface="Arial MT"/>
                <a:cs typeface="Arial MT"/>
              </a:rPr>
              <a:t>to </a:t>
            </a:r>
            <a:r>
              <a:rPr dirty="0" sz="1350" spc="-10" i="1">
                <a:latin typeface="Arial"/>
                <a:cs typeface="Arial"/>
              </a:rPr>
              <a:t>work.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274408" y="3957007"/>
            <a:ext cx="2364740" cy="568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latin typeface="Arial MT"/>
                <a:cs typeface="Arial MT"/>
              </a:rPr>
              <a:t>causing</a:t>
            </a:r>
            <a:r>
              <a:rPr dirty="0" sz="950" spc="160"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181818"/>
                </a:solidFill>
                <a:latin typeface="Arial MT"/>
                <a:cs typeface="Arial MT"/>
              </a:rPr>
              <a:t>to</a:t>
            </a:r>
            <a:r>
              <a:rPr dirty="0" sz="950" spc="10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151515"/>
                </a:solidFill>
                <a:latin typeface="Arial MT"/>
                <a:cs typeface="Arial MT"/>
              </a:rPr>
              <a:t>laugh</a:t>
            </a:r>
            <a:endParaRPr sz="950">
              <a:latin typeface="Arial MT"/>
              <a:cs typeface="Arial MT"/>
            </a:endParaRPr>
          </a:p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dirty="0" sz="1250" spc="-120" i="1">
                <a:latin typeface="Arial"/>
                <a:cs typeface="Arial"/>
              </a:rPr>
              <a:t>The</a:t>
            </a:r>
            <a:r>
              <a:rPr dirty="0" sz="1250" spc="-25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dog </a:t>
            </a:r>
            <a:r>
              <a:rPr dirty="0" sz="1250" spc="-60" i="1">
                <a:latin typeface="Arial"/>
                <a:cs typeface="Arial"/>
              </a:rPr>
              <a:t>looks</a:t>
            </a:r>
            <a:r>
              <a:rPr dirty="0" sz="1250" spc="40" i="1">
                <a:latin typeface="Arial"/>
                <a:cs typeface="Arial"/>
              </a:rPr>
              <a:t> </a:t>
            </a:r>
            <a:r>
              <a:rPr dirty="0" sz="1250" spc="-10" i="1">
                <a:latin typeface="Arial"/>
                <a:cs typeface="Arial"/>
              </a:rPr>
              <a:t>funny.</a:t>
            </a:r>
            <a:endParaRPr sz="12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dirty="0" sz="1450" spc="-10">
                <a:solidFill>
                  <a:srgbClr val="F66000"/>
                </a:solidFill>
                <a:latin typeface="Arial MT"/>
                <a:cs typeface="Arial MT"/>
              </a:rPr>
              <a:t>hope</a:t>
            </a:r>
            <a:r>
              <a:rPr dirty="0" sz="1450" spc="-90">
                <a:solidFill>
                  <a:srgbClr val="F66000"/>
                </a:solidFill>
                <a:latin typeface="Arial MT"/>
                <a:cs typeface="Arial MT"/>
              </a:rPr>
              <a:t> </a:t>
            </a:r>
            <a:r>
              <a:rPr dirty="0" sz="1450" spc="-10">
                <a:solidFill>
                  <a:srgbClr val="565656"/>
                </a:solidFill>
                <a:latin typeface="Arial MT"/>
                <a:cs typeface="Arial MT"/>
              </a:rPr>
              <a:t>[houp]</a:t>
            </a:r>
            <a:endParaRPr sz="1450">
              <a:latin typeface="Arial MT"/>
              <a:cs typeface="Arial MT"/>
            </a:endParaRPr>
          </a:p>
          <a:p>
            <a:pPr marL="167005">
              <a:lnSpc>
                <a:spcPts val="1355"/>
              </a:lnSpc>
              <a:spcBef>
                <a:spcPts val="384"/>
              </a:spcBef>
            </a:pPr>
            <a:r>
              <a:rPr dirty="0" sz="1150" spc="-50">
                <a:solidFill>
                  <a:srgbClr val="1F1F1F"/>
                </a:solidFill>
                <a:latin typeface="Arial MT"/>
                <a:cs typeface="Arial MT"/>
              </a:rPr>
              <a:t>to</a:t>
            </a:r>
            <a:r>
              <a:rPr dirty="0" sz="1150" spc="-2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150" spc="-90">
                <a:solidFill>
                  <a:srgbClr val="1D1D1D"/>
                </a:solidFill>
                <a:latin typeface="Arial MT"/>
                <a:cs typeface="Arial MT"/>
              </a:rPr>
              <a:t>want</a:t>
            </a:r>
            <a:r>
              <a:rPr dirty="0" sz="1150" spc="50">
                <a:solidFill>
                  <a:srgbClr val="1D1D1D"/>
                </a:solidFill>
                <a:latin typeface="Arial MT"/>
                <a:cs typeface="Arial MT"/>
              </a:rPr>
              <a:t> </a:t>
            </a:r>
            <a:r>
              <a:rPr dirty="0" sz="1150" spc="-95">
                <a:latin typeface="Arial MT"/>
                <a:cs typeface="Arial MT"/>
              </a:rPr>
              <a:t>something</a:t>
            </a:r>
            <a:r>
              <a:rPr dirty="0" sz="1150" spc="50">
                <a:latin typeface="Arial MT"/>
                <a:cs typeface="Arial MT"/>
              </a:rPr>
              <a:t> </a:t>
            </a:r>
            <a:r>
              <a:rPr dirty="0" sz="1150" spc="-70">
                <a:solidFill>
                  <a:srgbClr val="151515"/>
                </a:solidFill>
                <a:latin typeface="Arial MT"/>
                <a:cs typeface="Arial MT"/>
              </a:rPr>
              <a:t>to</a:t>
            </a:r>
            <a:r>
              <a:rPr dirty="0" sz="1150" spc="-55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dirty="0" sz="1150" spc="-10">
                <a:solidFill>
                  <a:srgbClr val="080808"/>
                </a:solidFill>
                <a:latin typeface="Arial MT"/>
                <a:cs typeface="Arial MT"/>
              </a:rPr>
              <a:t>happen</a:t>
            </a:r>
            <a:endParaRPr sz="1150">
              <a:latin typeface="Arial MT"/>
              <a:cs typeface="Arial MT"/>
            </a:endParaRPr>
          </a:p>
          <a:p>
            <a:pPr marL="56515">
              <a:lnSpc>
                <a:spcPts val="1595"/>
              </a:lnSpc>
            </a:pPr>
            <a:r>
              <a:rPr dirty="0" sz="1350" spc="-170" i="1">
                <a:latin typeface="Arial"/>
                <a:cs typeface="Arial"/>
              </a:rPr>
              <a:t>She</a:t>
            </a:r>
            <a:r>
              <a:rPr dirty="0" sz="1350" spc="15" i="1">
                <a:latin typeface="Arial"/>
                <a:cs typeface="Arial"/>
              </a:rPr>
              <a:t> </a:t>
            </a:r>
            <a:r>
              <a:rPr dirty="0" baseline="2057" sz="2025" spc="-172" i="1">
                <a:latin typeface="Arial"/>
                <a:cs typeface="Arial"/>
              </a:rPr>
              <a:t>Lio</a:t>
            </a:r>
            <a:r>
              <a:rPr dirty="0" baseline="-8230" sz="2025" spc="-172" i="1">
                <a:latin typeface="Arial"/>
                <a:cs typeface="Arial"/>
              </a:rPr>
              <a:t>R</a:t>
            </a:r>
            <a:r>
              <a:rPr dirty="0" sz="900" spc="-114">
                <a:latin typeface="Arial MT"/>
                <a:cs typeface="Arial MT"/>
              </a:rPr>
              <a:t>£</a:t>
            </a:r>
            <a:r>
              <a:rPr dirty="0" sz="800" spc="-114">
                <a:latin typeface="Arial MT"/>
                <a:cs typeface="Arial MT"/>
              </a:rPr>
              <a:t>?</a:t>
            </a:r>
            <a:r>
              <a:rPr dirty="0" baseline="2057" sz="2025" spc="-172" i="1">
                <a:latin typeface="Arial"/>
                <a:cs typeface="Arial"/>
              </a:rPr>
              <a:t>s</a:t>
            </a:r>
            <a:r>
              <a:rPr dirty="0" sz="1350" spc="-114" i="1">
                <a:latin typeface="Arial"/>
                <a:cs typeface="Arial"/>
              </a:rPr>
              <a:t>the</a:t>
            </a:r>
            <a:r>
              <a:rPr dirty="0" sz="1350" spc="-35" i="1">
                <a:latin typeface="Arial"/>
                <a:cs typeface="Arial"/>
              </a:rPr>
              <a:t> </a:t>
            </a:r>
            <a:r>
              <a:rPr dirty="0" sz="1350" spc="-150" i="1">
                <a:latin typeface="Arial"/>
                <a:cs typeface="Arial"/>
              </a:rPr>
              <a:t>sun</a:t>
            </a:r>
            <a:r>
              <a:rPr dirty="0" sz="1350" spc="-5" i="1">
                <a:latin typeface="Arial"/>
                <a:cs typeface="Arial"/>
              </a:rPr>
              <a:t> </a:t>
            </a:r>
            <a:r>
              <a:rPr dirty="0" sz="1350" spc="-105" i="1">
                <a:latin typeface="Arial"/>
                <a:cs typeface="Arial"/>
              </a:rPr>
              <a:t>comes</a:t>
            </a:r>
            <a:r>
              <a:rPr dirty="0" sz="1350" spc="35" i="1">
                <a:latin typeface="Arial"/>
                <a:cs typeface="Arial"/>
              </a:rPr>
              <a:t> </a:t>
            </a:r>
            <a:r>
              <a:rPr dirty="0" sz="1350" spc="-20" i="1">
                <a:latin typeface="Arial"/>
                <a:cs typeface="Arial"/>
              </a:rPr>
              <a:t>out.</a:t>
            </a:r>
            <a:endParaRPr sz="135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015"/>
              </a:spcBef>
            </a:pPr>
            <a:r>
              <a:rPr dirty="0" sz="1350" spc="55">
                <a:solidFill>
                  <a:srgbClr val="F75D00"/>
                </a:solidFill>
                <a:latin typeface="Arial MT"/>
                <a:cs typeface="Arial MT"/>
              </a:rPr>
              <a:t>laugh</a:t>
            </a:r>
            <a:r>
              <a:rPr dirty="0" sz="1350" spc="-20">
                <a:solidFill>
                  <a:srgbClr val="F75D00"/>
                </a:solidFill>
                <a:latin typeface="Arial MT"/>
                <a:cs typeface="Arial MT"/>
              </a:rPr>
              <a:t> </a:t>
            </a:r>
            <a:r>
              <a:rPr dirty="0" sz="1350" spc="-10">
                <a:solidFill>
                  <a:srgbClr val="424242"/>
                </a:solidFill>
                <a:latin typeface="Arial MT"/>
                <a:cs typeface="Arial MT"/>
              </a:rPr>
              <a:t>[læf]</a:t>
            </a:r>
            <a:endParaRPr sz="1350">
              <a:latin typeface="Arial MT"/>
              <a:cs typeface="Arial MT"/>
            </a:endParaRPr>
          </a:p>
          <a:p>
            <a:pPr marL="167005">
              <a:lnSpc>
                <a:spcPct val="100000"/>
              </a:lnSpc>
              <a:spcBef>
                <a:spcPts val="55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40">
                <a:solidFill>
                  <a:srgbClr val="131313"/>
                </a:solidFill>
                <a:latin typeface="Arial MT"/>
                <a:cs typeface="Arial MT"/>
              </a:rPr>
              <a:t>show</a:t>
            </a:r>
            <a:r>
              <a:rPr dirty="0" sz="1000" spc="15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how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181818"/>
                </a:solidFill>
                <a:latin typeface="Arial MT"/>
                <a:cs typeface="Arial MT"/>
              </a:rPr>
              <a:t>happy</a:t>
            </a:r>
            <a:r>
              <a:rPr dirty="0" sz="1000" spc="2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131313"/>
                </a:solidFill>
                <a:latin typeface="Arial MT"/>
                <a:cs typeface="Arial MT"/>
              </a:rPr>
              <a:t>are</a:t>
            </a:r>
            <a:endParaRPr sz="1000">
              <a:latin typeface="Arial MT"/>
              <a:cs typeface="Arial MT"/>
            </a:endParaRPr>
          </a:p>
          <a:p>
            <a:pPr marL="57150">
              <a:lnSpc>
                <a:spcPct val="100000"/>
              </a:lnSpc>
              <a:spcBef>
                <a:spcPts val="60"/>
              </a:spcBef>
            </a:pPr>
            <a:r>
              <a:rPr dirty="0" sz="1250" spc="-80" i="1">
                <a:latin typeface="Arial"/>
                <a:cs typeface="Arial"/>
              </a:rPr>
              <a:t>Jon</a:t>
            </a:r>
            <a:r>
              <a:rPr dirty="0" sz="1250" spc="-10" i="1">
                <a:latin typeface="Arial"/>
                <a:cs typeface="Arial"/>
              </a:rPr>
              <a:t> </a:t>
            </a:r>
            <a:r>
              <a:rPr dirty="0" sz="1250" spc="-20" i="1">
                <a:latin typeface="Arial"/>
                <a:cs typeface="Arial"/>
              </a:rPr>
              <a:t>laughs</a:t>
            </a:r>
            <a:r>
              <a:rPr dirty="0" sz="1250" spc="25" i="1">
                <a:latin typeface="Arial"/>
                <a:cs typeface="Arial"/>
              </a:rPr>
              <a:t> </a:t>
            </a:r>
            <a:r>
              <a:rPr dirty="0" sz="1250">
                <a:latin typeface="Arial MT"/>
                <a:cs typeface="Arial MT"/>
              </a:rPr>
              <a:t>a</a:t>
            </a:r>
            <a:r>
              <a:rPr dirty="0" sz="1250" spc="-9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lot.</a:t>
            </a:r>
            <a:endParaRPr sz="1250">
              <a:latin typeface="Arial MT"/>
              <a:cs typeface="Arial MT"/>
            </a:endParaRPr>
          </a:p>
          <a:p>
            <a:pPr marL="310515" marR="1559560" indent="-253365">
              <a:lnSpc>
                <a:spcPct val="111000"/>
              </a:lnSpc>
              <a:spcBef>
                <a:spcPts val="885"/>
              </a:spcBef>
            </a:pPr>
            <a:r>
              <a:rPr dirty="0" sz="1350" spc="-10">
                <a:solidFill>
                  <a:srgbClr val="4F4F4F"/>
                </a:solidFill>
                <a:latin typeface="Arial MT"/>
                <a:cs typeface="Arial MT"/>
              </a:rPr>
              <a:t>nice[nas] </a:t>
            </a:r>
            <a:r>
              <a:rPr dirty="0" sz="1350" spc="-20">
                <a:latin typeface="Arial MT"/>
                <a:cs typeface="Arial MT"/>
              </a:rPr>
              <a:t>kind</a:t>
            </a:r>
            <a:endParaRPr sz="1350">
              <a:latin typeface="Arial MT"/>
              <a:cs typeface="Arial MT"/>
            </a:endParaRPr>
          </a:p>
          <a:p>
            <a:pPr marL="63500">
              <a:lnSpc>
                <a:spcPts val="1535"/>
              </a:lnSpc>
            </a:pPr>
            <a:r>
              <a:rPr dirty="0" sz="1350" spc="-140" i="1">
                <a:latin typeface="Arial"/>
                <a:cs typeface="Arial"/>
              </a:rPr>
              <a:t>iVlary</a:t>
            </a:r>
            <a:r>
              <a:rPr dirty="0" sz="1350" spc="60" i="1">
                <a:latin typeface="Arial"/>
                <a:cs typeface="Arial"/>
              </a:rPr>
              <a:t> </a:t>
            </a:r>
            <a:r>
              <a:rPr dirty="0" sz="1350" spc="-160" i="1">
                <a:latin typeface="Arial"/>
                <a:cs typeface="Arial"/>
              </a:rPr>
              <a:t>is</a:t>
            </a:r>
            <a:r>
              <a:rPr dirty="0" sz="1350" spc="-20" i="1">
                <a:latin typeface="Arial"/>
                <a:cs typeface="Arial"/>
              </a:rPr>
              <a:t> </a:t>
            </a:r>
            <a:r>
              <a:rPr dirty="0" sz="1350" spc="-135" i="1">
                <a:latin typeface="Arial"/>
                <a:cs typeface="Arial"/>
              </a:rPr>
              <a:t>very</a:t>
            </a:r>
            <a:r>
              <a:rPr dirty="0" sz="1350" i="1">
                <a:latin typeface="Arial"/>
                <a:cs typeface="Arial"/>
              </a:rPr>
              <a:t> </a:t>
            </a:r>
            <a:r>
              <a:rPr dirty="0" sz="1350" spc="-10">
                <a:latin typeface="Arial MT"/>
                <a:cs typeface="Arial MT"/>
              </a:rPr>
              <a:t>nice.</a:t>
            </a:r>
            <a:endParaRPr sz="1350">
              <a:latin typeface="Arial MT"/>
              <a:cs typeface="Arial MT"/>
            </a:endParaRPr>
          </a:p>
          <a:p>
            <a:pPr marL="60325">
              <a:lnSpc>
                <a:spcPct val="100000"/>
              </a:lnSpc>
              <a:spcBef>
                <a:spcPts val="1065"/>
              </a:spcBef>
            </a:pPr>
            <a:r>
              <a:rPr dirty="0" sz="1350">
                <a:solidFill>
                  <a:srgbClr val="F95900"/>
                </a:solidFill>
                <a:latin typeface="Arial MT"/>
                <a:cs typeface="Arial MT"/>
              </a:rPr>
              <a:t>smile</a:t>
            </a:r>
            <a:r>
              <a:rPr dirty="0" sz="1350" spc="450">
                <a:solidFill>
                  <a:srgbClr val="F95900"/>
                </a:solidFill>
                <a:latin typeface="Arial MT"/>
                <a:cs typeface="Arial MT"/>
              </a:rPr>
              <a:t> </a:t>
            </a:r>
            <a:r>
              <a:rPr dirty="0" sz="1350" spc="-10">
                <a:solidFill>
                  <a:srgbClr val="3F3F3F"/>
                </a:solidFill>
                <a:latin typeface="Arial MT"/>
                <a:cs typeface="Arial MT"/>
              </a:rPr>
              <a:t>småIJ</a:t>
            </a:r>
            <a:endParaRPr sz="1350">
              <a:latin typeface="Arial MT"/>
              <a:cs typeface="Arial MT"/>
            </a:endParaRPr>
          </a:p>
          <a:p>
            <a:pPr marL="175260">
              <a:lnSpc>
                <a:spcPts val="1565"/>
              </a:lnSpc>
              <a:spcBef>
                <a:spcPts val="180"/>
              </a:spcBef>
            </a:pPr>
            <a:r>
              <a:rPr dirty="0" sz="1350" spc="-145">
                <a:solidFill>
                  <a:srgbClr val="151515"/>
                </a:solidFill>
                <a:latin typeface="Arial MT"/>
                <a:cs typeface="Arial MT"/>
              </a:rPr>
              <a:t>to</a:t>
            </a:r>
            <a:r>
              <a:rPr dirty="0" sz="1350" spc="-105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dirty="0" sz="1350" spc="-235">
                <a:latin typeface="Arial MT"/>
                <a:cs typeface="Arial MT"/>
              </a:rPr>
              <a:t>make</a:t>
            </a:r>
            <a:r>
              <a:rPr dirty="0" sz="1350" spc="-10">
                <a:latin typeface="Arial MT"/>
                <a:cs typeface="Arial MT"/>
              </a:rPr>
              <a:t> </a:t>
            </a:r>
            <a:r>
              <a:rPr dirty="0" sz="1350" spc="-210">
                <a:solidFill>
                  <a:srgbClr val="232323"/>
                </a:solidFill>
                <a:latin typeface="Arial MT"/>
                <a:cs typeface="Arial MT"/>
              </a:rPr>
              <a:t>a</a:t>
            </a:r>
            <a:r>
              <a:rPr dirty="0" sz="1350" spc="-45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dirty="0" sz="1350" spc="-200">
                <a:latin typeface="Arial MT"/>
                <a:cs typeface="Arial MT"/>
              </a:rPr>
              <a:t>happy</a:t>
            </a:r>
            <a:r>
              <a:rPr dirty="0" sz="1350" spc="25">
                <a:latin typeface="Arial MT"/>
                <a:cs typeface="Arial MT"/>
              </a:rPr>
              <a:t> </a:t>
            </a:r>
            <a:r>
              <a:rPr dirty="0" sz="1350" spc="-20">
                <a:latin typeface="Arial MT"/>
                <a:cs typeface="Arial MT"/>
              </a:rPr>
              <a:t>face</a:t>
            </a:r>
            <a:endParaRPr sz="1350">
              <a:latin typeface="Arial MT"/>
              <a:cs typeface="Arial MT"/>
            </a:endParaRPr>
          </a:p>
          <a:p>
            <a:pPr marL="62865">
              <a:lnSpc>
                <a:spcPts val="1565"/>
              </a:lnSpc>
            </a:pPr>
            <a:r>
              <a:rPr dirty="0" sz="1350" spc="-170" i="1">
                <a:latin typeface="Arial"/>
                <a:cs typeface="Arial"/>
              </a:rPr>
              <a:t>She</a:t>
            </a:r>
            <a:r>
              <a:rPr dirty="0" sz="1350" spc="10" i="1">
                <a:latin typeface="Arial"/>
                <a:cs typeface="Arial"/>
              </a:rPr>
              <a:t> </a:t>
            </a:r>
            <a:r>
              <a:rPr dirty="0" sz="1350" spc="-120" i="1">
                <a:latin typeface="Arial"/>
                <a:cs typeface="Arial"/>
              </a:rPr>
              <a:t>alwoys</a:t>
            </a:r>
            <a:r>
              <a:rPr dirty="0" sz="1350" spc="40" i="1">
                <a:latin typeface="Arial"/>
                <a:cs typeface="Arial"/>
              </a:rPr>
              <a:t> </a:t>
            </a:r>
            <a:r>
              <a:rPr dirty="0" sz="1350" spc="-10" i="1">
                <a:latin typeface="Arial"/>
                <a:cs typeface="Arial"/>
              </a:rPr>
              <a:t>smiles.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10"/>
              </a:spcBef>
            </a:pPr>
            <a:endParaRPr sz="1350">
              <a:latin typeface="Arial"/>
              <a:cs typeface="Arial"/>
            </a:endParaRPr>
          </a:p>
          <a:p>
            <a:pPr marL="316230">
              <a:lnSpc>
                <a:spcPts val="1565"/>
              </a:lnSpc>
            </a:pPr>
            <a:r>
              <a:rPr dirty="0" sz="1350" spc="-65">
                <a:latin typeface="Arial MT"/>
                <a:cs typeface="Arial MT"/>
              </a:rPr>
              <a:t>powerful</a:t>
            </a:r>
            <a:endParaRPr sz="1350">
              <a:latin typeface="Arial MT"/>
              <a:cs typeface="Arial MT"/>
            </a:endParaRPr>
          </a:p>
          <a:p>
            <a:pPr marL="66675">
              <a:lnSpc>
                <a:spcPts val="1565"/>
              </a:lnSpc>
            </a:pPr>
            <a:r>
              <a:rPr dirty="0" sz="1350" spc="-190" i="1">
                <a:latin typeface="Arial"/>
                <a:cs typeface="Arial"/>
              </a:rPr>
              <a:t>iVly</a:t>
            </a:r>
            <a:r>
              <a:rPr dirty="0" sz="1350" spc="-15" i="1">
                <a:latin typeface="Arial"/>
                <a:cs typeface="Arial"/>
              </a:rPr>
              <a:t> </a:t>
            </a:r>
            <a:r>
              <a:rPr dirty="0" sz="1350" spc="-90" i="1">
                <a:latin typeface="Arial"/>
                <a:cs typeface="Arial"/>
              </a:rPr>
              <a:t>uncle</a:t>
            </a:r>
            <a:r>
              <a:rPr dirty="0" sz="1350" spc="30" i="1">
                <a:latin typeface="Arial"/>
                <a:cs typeface="Arial"/>
              </a:rPr>
              <a:t> </a:t>
            </a:r>
            <a:r>
              <a:rPr dirty="0" sz="1350" spc="-160" i="1">
                <a:latin typeface="Arial"/>
                <a:cs typeface="Arial"/>
              </a:rPr>
              <a:t>is</a:t>
            </a:r>
            <a:r>
              <a:rPr dirty="0" sz="1350" spc="-30" i="1">
                <a:latin typeface="Arial"/>
                <a:cs typeface="Arial"/>
              </a:rPr>
              <a:t> </a:t>
            </a:r>
            <a:r>
              <a:rPr dirty="0" sz="1350" spc="-135" i="1">
                <a:latin typeface="Arial"/>
                <a:cs typeface="Arial"/>
              </a:rPr>
              <a:t>very</a:t>
            </a:r>
            <a:r>
              <a:rPr dirty="0" sz="1350" spc="5" i="1">
                <a:latin typeface="Arial"/>
                <a:cs typeface="Arial"/>
              </a:rPr>
              <a:t> </a:t>
            </a:r>
            <a:r>
              <a:rPr dirty="0" sz="1350" spc="-10" i="1">
                <a:latin typeface="Arial"/>
                <a:cs typeface="Arial"/>
              </a:rPr>
              <a:t>strong.</a:t>
            </a:r>
            <a:endParaRPr sz="135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1020"/>
              </a:spcBef>
              <a:tabLst>
                <a:tab pos="788670" algn="l"/>
              </a:tabLst>
            </a:pPr>
            <a:r>
              <a:rPr dirty="0" sz="1350" spc="-10">
                <a:solidFill>
                  <a:srgbClr val="F65B00"/>
                </a:solidFill>
                <a:latin typeface="Arial MT"/>
                <a:cs typeface="Arial MT"/>
              </a:rPr>
              <a:t>student</a:t>
            </a:r>
            <a:r>
              <a:rPr dirty="0" sz="1350">
                <a:solidFill>
                  <a:srgbClr val="F65B00"/>
                </a:solidFill>
                <a:latin typeface="Arial MT"/>
                <a:cs typeface="Arial MT"/>
              </a:rPr>
              <a:t>	</a:t>
            </a:r>
            <a:r>
              <a:rPr dirty="0" sz="1350" spc="-10">
                <a:solidFill>
                  <a:srgbClr val="363636"/>
                </a:solidFill>
                <a:latin typeface="Arial MT"/>
                <a:cs typeface="Arial MT"/>
              </a:rPr>
              <a:t>stu:dnt]</a:t>
            </a:r>
            <a:endParaRPr sz="1350">
              <a:latin typeface="Arial MT"/>
              <a:cs typeface="Arial MT"/>
            </a:endParaRPr>
          </a:p>
          <a:p>
            <a:pPr marL="194945">
              <a:lnSpc>
                <a:spcPts val="1280"/>
              </a:lnSpc>
              <a:spcBef>
                <a:spcPts val="400"/>
              </a:spcBef>
            </a:pPr>
            <a:r>
              <a:rPr dirty="0" sz="1100">
                <a:solidFill>
                  <a:srgbClr val="232323"/>
                </a:solidFill>
                <a:latin typeface="Arial MT"/>
                <a:cs typeface="Arial MT"/>
              </a:rPr>
              <a:t>a</a:t>
            </a:r>
            <a:r>
              <a:rPr dirty="0" sz="1100" spc="-75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dirty="0" sz="1100" spc="-55">
                <a:solidFill>
                  <a:srgbClr val="080808"/>
                </a:solidFill>
                <a:latin typeface="Arial MT"/>
                <a:cs typeface="Arial MT"/>
              </a:rPr>
              <a:t>person</a:t>
            </a:r>
            <a:r>
              <a:rPr dirty="0" sz="1100" spc="-15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dirty="0" sz="1100" spc="-105">
                <a:latin typeface="Arial MT"/>
                <a:cs typeface="Arial MT"/>
              </a:rPr>
              <a:t>who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 spc="-65">
                <a:solidFill>
                  <a:srgbClr val="151515"/>
                </a:solidFill>
                <a:latin typeface="Arial MT"/>
                <a:cs typeface="Arial MT"/>
              </a:rPr>
              <a:t>poes</a:t>
            </a:r>
            <a:r>
              <a:rPr dirty="0" sz="1100" spc="-1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F2F2F"/>
                </a:solidFill>
                <a:latin typeface="Arial MT"/>
                <a:cs typeface="Arial MT"/>
              </a:rPr>
              <a:t>to</a:t>
            </a:r>
            <a:r>
              <a:rPr dirty="0" sz="1100" spc="-55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school</a:t>
            </a:r>
            <a:endParaRPr sz="1100">
              <a:latin typeface="Arial MT"/>
              <a:cs typeface="Arial MT"/>
            </a:endParaRPr>
          </a:p>
          <a:p>
            <a:pPr marL="65405">
              <a:lnSpc>
                <a:spcPts val="1580"/>
              </a:lnSpc>
            </a:pPr>
            <a:r>
              <a:rPr dirty="0" sz="1350" spc="-175" i="1">
                <a:latin typeface="Arial"/>
                <a:cs typeface="Arial"/>
              </a:rPr>
              <a:t>The</a:t>
            </a:r>
            <a:r>
              <a:rPr dirty="0" sz="1350" i="1">
                <a:latin typeface="Arial"/>
                <a:cs typeface="Arial"/>
              </a:rPr>
              <a:t> </a:t>
            </a:r>
            <a:r>
              <a:rPr dirty="0" sz="1350" spc="-65" i="1">
                <a:latin typeface="Arial"/>
                <a:cs typeface="Arial"/>
              </a:rPr>
              <a:t>student</a:t>
            </a:r>
            <a:r>
              <a:rPr dirty="0" sz="1350" spc="60" i="1">
                <a:latin typeface="Arial"/>
                <a:cs typeface="Arial"/>
              </a:rPr>
              <a:t> </a:t>
            </a:r>
            <a:r>
              <a:rPr dirty="0" sz="1350" spc="-140" i="1">
                <a:latin typeface="Arial"/>
                <a:cs typeface="Arial"/>
              </a:rPr>
              <a:t>hos</a:t>
            </a:r>
            <a:r>
              <a:rPr dirty="0" sz="1350" spc="35" i="1">
                <a:latin typeface="Arial"/>
                <a:cs typeface="Arial"/>
              </a:rPr>
              <a:t> </a:t>
            </a:r>
            <a:r>
              <a:rPr dirty="0" sz="1350" spc="-120" i="1">
                <a:latin typeface="Arial"/>
                <a:cs typeface="Arial"/>
              </a:rPr>
              <a:t>many</a:t>
            </a:r>
            <a:r>
              <a:rPr dirty="0" sz="1350" spc="15" i="1">
                <a:latin typeface="Arial"/>
                <a:cs typeface="Arial"/>
              </a:rPr>
              <a:t> </a:t>
            </a:r>
            <a:r>
              <a:rPr dirty="0" sz="1350" spc="-10" i="1">
                <a:latin typeface="Arial"/>
                <a:cs typeface="Arial"/>
              </a:rPr>
              <a:t>books.</a:t>
            </a:r>
            <a:endParaRPr sz="135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  <a:spcBef>
                <a:spcPts val="1019"/>
              </a:spcBef>
            </a:pPr>
            <a:r>
              <a:rPr dirty="0" sz="1350">
                <a:solidFill>
                  <a:srgbClr val="F76000"/>
                </a:solidFill>
                <a:latin typeface="Arial MT"/>
                <a:cs typeface="Arial MT"/>
              </a:rPr>
              <a:t>young</a:t>
            </a:r>
            <a:r>
              <a:rPr dirty="0" sz="1350" spc="105">
                <a:solidFill>
                  <a:srgbClr val="F76000"/>
                </a:solidFill>
                <a:latin typeface="Arial MT"/>
                <a:cs typeface="Arial MT"/>
              </a:rPr>
              <a:t>  </a:t>
            </a:r>
            <a:r>
              <a:rPr dirty="0" sz="1350">
                <a:solidFill>
                  <a:srgbClr val="494949"/>
                </a:solidFill>
                <a:latin typeface="Arial MT"/>
                <a:cs typeface="Arial MT"/>
              </a:rPr>
              <a:t>j</a:t>
            </a:r>
            <a:r>
              <a:rPr dirty="0" sz="1350" spc="295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dirty="0" sz="1350" spc="-25">
                <a:solidFill>
                  <a:srgbClr val="494949"/>
                </a:solidFill>
                <a:latin typeface="Arial MT"/>
                <a:cs typeface="Arial MT"/>
              </a:rPr>
              <a:t>q]</a:t>
            </a:r>
            <a:endParaRPr sz="1350">
              <a:latin typeface="Arial MT"/>
              <a:cs typeface="Arial MT"/>
            </a:endParaRPr>
          </a:p>
          <a:p>
            <a:pPr marL="322580">
              <a:lnSpc>
                <a:spcPct val="100000"/>
              </a:lnSpc>
              <a:spcBef>
                <a:spcPts val="555"/>
              </a:spcBef>
            </a:pPr>
            <a:r>
              <a:rPr dirty="0" sz="1000" spc="-10">
                <a:solidFill>
                  <a:srgbClr val="161616"/>
                </a:solidFill>
                <a:latin typeface="Arial MT"/>
                <a:cs typeface="Arial MT"/>
              </a:rPr>
              <a:t>living</a:t>
            </a:r>
            <a:r>
              <a:rPr dirty="0" sz="100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1C1C1C"/>
                </a:solidFill>
                <a:latin typeface="Arial MT"/>
                <a:cs typeface="Arial MT"/>
              </a:rPr>
              <a:t>only</a:t>
            </a:r>
            <a:r>
              <a:rPr dirty="0" sz="100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545454"/>
                </a:solidFill>
                <a:latin typeface="Arial MT"/>
                <a:cs typeface="Arial MT"/>
              </a:rPr>
              <a:t>a </a:t>
            </a:r>
            <a:r>
              <a:rPr dirty="0" sz="1000" spc="-10">
                <a:solidFill>
                  <a:srgbClr val="0F0F0F"/>
                </a:solidFill>
                <a:latin typeface="Arial MT"/>
                <a:cs typeface="Arial MT"/>
              </a:rPr>
              <a:t>short </a:t>
            </a:r>
            <a:r>
              <a:rPr dirty="0" sz="1000">
                <a:latin typeface="Arial MT"/>
                <a:cs typeface="Arial MT"/>
              </a:rPr>
              <a:t>time </a:t>
            </a:r>
            <a:r>
              <a:rPr dirty="0" sz="1000" spc="-30">
                <a:solidFill>
                  <a:srgbClr val="0E0E0E"/>
                </a:solidFill>
                <a:latin typeface="Arial MT"/>
                <a:cs typeface="Arial MT"/>
              </a:rPr>
              <a:t>so</a:t>
            </a:r>
            <a:r>
              <a:rPr dirty="0" sz="1000" spc="-15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0F0F0F"/>
                </a:solidFill>
                <a:latin typeface="Arial MT"/>
                <a:cs typeface="Arial MT"/>
              </a:rPr>
              <a:t>far</a:t>
            </a:r>
            <a:endParaRPr sz="1000">
              <a:latin typeface="Arial MT"/>
              <a:cs typeface="Arial MT"/>
            </a:endParaRPr>
          </a:p>
          <a:p>
            <a:pPr marL="70485">
              <a:lnSpc>
                <a:spcPct val="100000"/>
              </a:lnSpc>
              <a:spcBef>
                <a:spcPts val="60"/>
              </a:spcBef>
            </a:pPr>
            <a:r>
              <a:rPr dirty="0" sz="1250" spc="-114" i="1">
                <a:latin typeface="Arial"/>
                <a:cs typeface="Arial"/>
              </a:rPr>
              <a:t>The</a:t>
            </a:r>
            <a:r>
              <a:rPr dirty="0" sz="1250" i="1">
                <a:latin typeface="Arial"/>
                <a:cs typeface="Arial"/>
              </a:rPr>
              <a:t> </a:t>
            </a:r>
            <a:r>
              <a:rPr dirty="0" sz="1250" spc="-30">
                <a:latin typeface="Arial MT"/>
                <a:cs typeface="Arial MT"/>
              </a:rPr>
              <a:t>yoong</a:t>
            </a:r>
            <a:r>
              <a:rPr dirty="0" sz="1250" spc="-75">
                <a:latin typeface="Arial MT"/>
                <a:cs typeface="Arial MT"/>
              </a:rPr>
              <a:t> </a:t>
            </a:r>
            <a:r>
              <a:rPr dirty="0" sz="1250" i="1">
                <a:latin typeface="Arial"/>
                <a:cs typeface="Arial"/>
              </a:rPr>
              <a:t>girl</a:t>
            </a:r>
            <a:r>
              <a:rPr dirty="0" sz="1250" spc="-75" i="1">
                <a:latin typeface="Arial"/>
                <a:cs typeface="Arial"/>
              </a:rPr>
              <a:t> loves</a:t>
            </a:r>
            <a:r>
              <a:rPr dirty="0" sz="1250" i="1">
                <a:latin typeface="Arial"/>
                <a:cs typeface="Arial"/>
              </a:rPr>
              <a:t> </a:t>
            </a:r>
            <a:r>
              <a:rPr dirty="0" sz="1250" spc="-45" i="1">
                <a:latin typeface="Arial"/>
                <a:cs typeface="Arial"/>
              </a:rPr>
              <a:t>her</a:t>
            </a:r>
            <a:r>
              <a:rPr dirty="0" sz="1250" spc="5" i="1">
                <a:latin typeface="Arial"/>
                <a:cs typeface="Arial"/>
              </a:rPr>
              <a:t> </a:t>
            </a:r>
            <a:r>
              <a:rPr dirty="0" sz="1250" spc="-10" i="1">
                <a:latin typeface="Arial"/>
                <a:cs typeface="Arial"/>
              </a:rPr>
              <a:t>grondmo.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365484" y="2117201"/>
            <a:ext cx="1612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85">
                <a:latin typeface="Arial MT"/>
                <a:cs typeface="Arial MT"/>
              </a:rPr>
              <a:t>gg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211528" y="2868961"/>
            <a:ext cx="16954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20">
                <a:latin typeface="Arial MT"/>
                <a:cs typeface="Arial MT"/>
              </a:rPr>
              <a:t>pg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70"/>
              <a:t>€Xer¢ise</a:t>
            </a:r>
            <a:r>
              <a:rPr dirty="0" spc="345"/>
              <a:t> </a:t>
            </a:r>
            <a:r>
              <a:rPr dirty="0" spc="-50">
                <a:solidFill>
                  <a:srgbClr val="F00A00"/>
                </a:solidFill>
              </a:rPr>
              <a:t>1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8910" y="1350749"/>
            <a:ext cx="53016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95"/>
              </a:spcBef>
              <a:buClr>
                <a:srgbClr val="E82100"/>
              </a:buClr>
              <a:buChar char="•"/>
              <a:tabLst>
                <a:tab pos="228600" algn="l"/>
              </a:tabLst>
            </a:pPr>
            <a:r>
              <a:rPr dirty="0" sz="1300">
                <a:latin typeface="Arial MT"/>
                <a:cs typeface="Arial MT"/>
              </a:rPr>
              <a:t>Look</a:t>
            </a:r>
            <a:r>
              <a:rPr dirty="0" sz="1300" spc="4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at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word.</a:t>
            </a:r>
            <a:r>
              <a:rPr dirty="0" sz="1300" spc="-2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Circle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word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or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phrase</a:t>
            </a:r>
            <a:r>
              <a:rPr dirty="0" sz="1300" spc="7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with</a:t>
            </a:r>
            <a:r>
              <a:rPr dirty="0" sz="1300" spc="-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-110">
                <a:latin typeface="Arial MT"/>
                <a:cs typeface="Arial MT"/>
              </a:rPr>
              <a:t>SAME</a:t>
            </a:r>
            <a:r>
              <a:rPr dirty="0" sz="1300" spc="4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meaning.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7849" y="2419384"/>
            <a:ext cx="5187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latin typeface="Arial MT"/>
                <a:cs typeface="Arial MT"/>
              </a:rPr>
              <a:t>learner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26408" y="2833444"/>
            <a:ext cx="3867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 MT"/>
                <a:cs typeface="Arial MT"/>
              </a:rPr>
              <a:t>table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73250" y="3250545"/>
            <a:ext cx="2952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latin typeface="Arial MT"/>
                <a:cs typeface="Arial MT"/>
              </a:rPr>
              <a:t>pen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9628" y="3664604"/>
            <a:ext cx="4381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65">
                <a:latin typeface="Arial MT"/>
                <a:cs typeface="Arial MT"/>
              </a:rPr>
              <a:t>gonne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3016" y="5517464"/>
            <a:ext cx="5810250" cy="2913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310">
                <a:solidFill>
                  <a:srgbClr val="E40A00"/>
                </a:solidFill>
                <a:latin typeface="Arial MT"/>
                <a:cs typeface="Arial MT"/>
              </a:rPr>
              <a:t>FXer¢ise</a:t>
            </a:r>
            <a:r>
              <a:rPr dirty="0" sz="2750" spc="-15">
                <a:solidFill>
                  <a:srgbClr val="E40A00"/>
                </a:solidFill>
                <a:latin typeface="Arial MT"/>
                <a:cs typeface="Arial MT"/>
              </a:rPr>
              <a:t> </a:t>
            </a:r>
            <a:r>
              <a:rPr dirty="0" sz="2750" spc="-850">
                <a:solidFill>
                  <a:srgbClr val="F20003"/>
                </a:solidFill>
                <a:latin typeface="Arial MT"/>
                <a:cs typeface="Arial MT"/>
              </a:rPr>
              <a:t>€</a:t>
            </a:r>
            <a:endParaRPr sz="2750">
              <a:latin typeface="Arial MT"/>
              <a:cs typeface="Arial MT"/>
            </a:endParaRPr>
          </a:p>
          <a:p>
            <a:pPr marL="71120">
              <a:lnSpc>
                <a:spcPct val="100000"/>
              </a:lnSpc>
              <a:spcBef>
                <a:spcPts val="1220"/>
              </a:spcBef>
              <a:tabLst>
                <a:tab pos="287655" algn="l"/>
              </a:tabLst>
            </a:pPr>
            <a:r>
              <a:rPr dirty="0" sz="1300" spc="-50">
                <a:solidFill>
                  <a:srgbClr val="D60000"/>
                </a:solidFill>
                <a:latin typeface="Arial MT"/>
                <a:cs typeface="Arial MT"/>
              </a:rPr>
              <a:t>+</a:t>
            </a:r>
            <a:r>
              <a:rPr dirty="0" sz="1300">
                <a:solidFill>
                  <a:srgbClr val="D60000"/>
                </a:solidFill>
                <a:latin typeface="Arial MT"/>
                <a:cs typeface="Arial MT"/>
              </a:rPr>
              <a:t>	</a:t>
            </a:r>
            <a:r>
              <a:rPr dirty="0" sz="1300">
                <a:latin typeface="Arial MT"/>
                <a:cs typeface="Arial MT"/>
              </a:rPr>
              <a:t>Match</a:t>
            </a:r>
            <a:r>
              <a:rPr dirty="0" sz="1300" spc="4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6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words</a:t>
            </a:r>
            <a:r>
              <a:rPr dirty="0" sz="1300" spc="114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with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correct</a:t>
            </a:r>
            <a:r>
              <a:rPr dirty="0" sz="1300" spc="12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definitions.</a:t>
            </a:r>
            <a:endParaRPr sz="1300">
              <a:latin typeface="Arial MT"/>
              <a:cs typeface="Arial MT"/>
            </a:endParaRPr>
          </a:p>
          <a:p>
            <a:pPr marL="440055" indent="-252729">
              <a:lnSpc>
                <a:spcPct val="100000"/>
              </a:lnSpc>
              <a:spcBef>
                <a:spcPts val="1390"/>
              </a:spcBef>
              <a:buAutoNum type="arabicPeriod"/>
              <a:tabLst>
                <a:tab pos="440055" algn="l"/>
                <a:tab pos="948690" algn="l"/>
                <a:tab pos="2779395" algn="l"/>
              </a:tabLst>
            </a:pPr>
            <a:r>
              <a:rPr dirty="0" sz="1300" spc="-10">
                <a:latin typeface="Arial MT"/>
                <a:cs typeface="Arial MT"/>
              </a:rPr>
              <a:t>funny</a:t>
            </a:r>
            <a:r>
              <a:rPr dirty="0" sz="1300">
                <a:latin typeface="Arial MT"/>
                <a:cs typeface="Arial MT"/>
              </a:rPr>
              <a:t>	</a:t>
            </a:r>
            <a:r>
              <a:rPr dirty="0" sz="1300" spc="-50">
                <a:solidFill>
                  <a:srgbClr val="161616"/>
                </a:solidFill>
                <a:latin typeface="Arial MT"/>
                <a:cs typeface="Arial MT"/>
              </a:rPr>
              <a:t>•</a:t>
            </a:r>
            <a:r>
              <a:rPr dirty="0" sz="1300">
                <a:solidFill>
                  <a:srgbClr val="161616"/>
                </a:solidFill>
                <a:latin typeface="Arial MT"/>
                <a:cs typeface="Arial MT"/>
              </a:rPr>
              <a:t>	</a:t>
            </a:r>
            <a:r>
              <a:rPr dirty="0" sz="1300">
                <a:latin typeface="Arial MT"/>
                <a:cs typeface="Arial MT"/>
              </a:rPr>
              <a:t>•</a:t>
            </a:r>
            <a:r>
              <a:rPr dirty="0" sz="1300" spc="75">
                <a:latin typeface="Arial MT"/>
                <a:cs typeface="Arial MT"/>
              </a:rPr>
              <a:t>  </a:t>
            </a:r>
            <a:r>
              <a:rPr dirty="0" sz="1300">
                <a:latin typeface="Arial MT"/>
                <a:cs typeface="Arial MT"/>
              </a:rPr>
              <a:t>a.</a:t>
            </a:r>
            <a:r>
              <a:rPr dirty="0" sz="1300" spc="229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to</a:t>
            </a:r>
            <a:r>
              <a:rPr dirty="0" sz="1300" spc="-25">
                <a:latin typeface="Arial MT"/>
                <a:cs typeface="Arial MT"/>
              </a:rPr>
              <a:t> </a:t>
            </a:r>
            <a:r>
              <a:rPr dirty="0" sz="1300" spc="-80">
                <a:latin typeface="Arial MT"/>
                <a:cs typeface="Arial MT"/>
              </a:rPr>
              <a:t>wish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for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-35">
                <a:latin typeface="Arial MT"/>
                <a:cs typeface="Arial MT"/>
              </a:rPr>
              <a:t>something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to</a:t>
            </a:r>
            <a:r>
              <a:rPr dirty="0" sz="1300" spc="-7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be</a:t>
            </a:r>
            <a:r>
              <a:rPr dirty="0" sz="1300" spc="-60"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true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Font typeface="Arial MT"/>
              <a:buAutoNum type="arabicPeriod"/>
            </a:pPr>
            <a:endParaRPr sz="1300">
              <a:latin typeface="Arial MT"/>
              <a:cs typeface="Arial MT"/>
            </a:endParaRPr>
          </a:p>
          <a:p>
            <a:pPr marL="438784" indent="-247650">
              <a:lnSpc>
                <a:spcPct val="100000"/>
              </a:lnSpc>
              <a:buAutoNum type="arabicPeriod"/>
              <a:tabLst>
                <a:tab pos="438784" algn="l"/>
                <a:tab pos="948690" algn="l"/>
                <a:tab pos="2779395" algn="l"/>
              </a:tabLst>
            </a:pPr>
            <a:r>
              <a:rPr dirty="0" sz="1300" spc="-25">
                <a:latin typeface="Arial MT"/>
                <a:cs typeface="Arial MT"/>
              </a:rPr>
              <a:t>cry</a:t>
            </a:r>
            <a:r>
              <a:rPr dirty="0" sz="1300">
                <a:latin typeface="Arial MT"/>
                <a:cs typeface="Arial MT"/>
              </a:rPr>
              <a:t>	</a:t>
            </a:r>
            <a:r>
              <a:rPr dirty="0" sz="1300" spc="-50">
                <a:latin typeface="Arial MT"/>
                <a:cs typeface="Arial MT"/>
              </a:rPr>
              <a:t>•</a:t>
            </a:r>
            <a:r>
              <a:rPr dirty="0" sz="1300">
                <a:latin typeface="Arial MT"/>
                <a:cs typeface="Arial MT"/>
              </a:rPr>
              <a:t>	</a:t>
            </a:r>
            <a:r>
              <a:rPr dirty="0" sz="1300">
                <a:solidFill>
                  <a:srgbClr val="050505"/>
                </a:solidFill>
                <a:latin typeface="Arial MT"/>
                <a:cs typeface="Arial MT"/>
              </a:rPr>
              <a:t>•</a:t>
            </a:r>
            <a:r>
              <a:rPr dirty="0" sz="1300" spc="85">
                <a:solidFill>
                  <a:srgbClr val="050505"/>
                </a:solidFill>
                <a:latin typeface="Arial MT"/>
                <a:cs typeface="Arial MT"/>
              </a:rPr>
              <a:t>  </a:t>
            </a:r>
            <a:r>
              <a:rPr dirty="0" sz="1300">
                <a:latin typeface="Arial MT"/>
                <a:cs typeface="Arial MT"/>
              </a:rPr>
              <a:t>b.</a:t>
            </a:r>
            <a:r>
              <a:rPr dirty="0" sz="1300" spc="229"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making</a:t>
            </a:r>
            <a:r>
              <a:rPr dirty="0" sz="1300" spc="5">
                <a:latin typeface="Arial MT"/>
                <a:cs typeface="Arial MT"/>
              </a:rPr>
              <a:t> </a:t>
            </a:r>
            <a:r>
              <a:rPr dirty="0" sz="1300" spc="-85">
                <a:latin typeface="Arial MT"/>
                <a:cs typeface="Arial MT"/>
              </a:rPr>
              <a:t>us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-65">
                <a:latin typeface="Arial MT"/>
                <a:cs typeface="Arial MT"/>
              </a:rPr>
              <a:t>smile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and</a:t>
            </a:r>
            <a:r>
              <a:rPr dirty="0" sz="1300" spc="-30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laugh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Font typeface="Arial MT"/>
              <a:buAutoNum type="arabicPeriod"/>
            </a:pPr>
            <a:endParaRPr sz="1300">
              <a:latin typeface="Arial MT"/>
              <a:cs typeface="Arial MT"/>
            </a:endParaRPr>
          </a:p>
          <a:p>
            <a:pPr marL="440055" indent="-250825">
              <a:lnSpc>
                <a:spcPct val="100000"/>
              </a:lnSpc>
              <a:buAutoNum type="arabicPeriod"/>
              <a:tabLst>
                <a:tab pos="440055" algn="l"/>
                <a:tab pos="948690" algn="l"/>
                <a:tab pos="2779395" algn="l"/>
              </a:tabLst>
            </a:pPr>
            <a:r>
              <a:rPr dirty="0" sz="1300" spc="-20">
                <a:latin typeface="Arial MT"/>
                <a:cs typeface="Arial MT"/>
              </a:rPr>
              <a:t>hope</a:t>
            </a:r>
            <a:r>
              <a:rPr dirty="0" sz="1300">
                <a:latin typeface="Arial MT"/>
                <a:cs typeface="Arial MT"/>
              </a:rPr>
              <a:t>	</a:t>
            </a:r>
            <a:r>
              <a:rPr dirty="0" sz="1300" spc="-50">
                <a:latin typeface="Arial MT"/>
                <a:cs typeface="Arial MT"/>
              </a:rPr>
              <a:t>•</a:t>
            </a:r>
            <a:r>
              <a:rPr dirty="0" sz="1300">
                <a:latin typeface="Arial MT"/>
                <a:cs typeface="Arial MT"/>
              </a:rPr>
              <a:t>	•</a:t>
            </a:r>
            <a:r>
              <a:rPr dirty="0" sz="1300" spc="90">
                <a:latin typeface="Arial MT"/>
                <a:cs typeface="Arial MT"/>
              </a:rPr>
              <a:t>  </a:t>
            </a:r>
            <a:r>
              <a:rPr dirty="0" sz="1300">
                <a:latin typeface="Arial MT"/>
                <a:cs typeface="Arial MT"/>
              </a:rPr>
              <a:t>c.</a:t>
            </a:r>
            <a:r>
              <a:rPr dirty="0" sz="1300" spc="30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to</a:t>
            </a:r>
            <a:r>
              <a:rPr dirty="0" sz="1300" spc="-35">
                <a:latin typeface="Arial MT"/>
                <a:cs typeface="Arial MT"/>
              </a:rPr>
              <a:t> </a:t>
            </a:r>
            <a:r>
              <a:rPr dirty="0" sz="1300" spc="-90">
                <a:latin typeface="Arial MT"/>
                <a:cs typeface="Arial MT"/>
              </a:rPr>
              <a:t>show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that</a:t>
            </a:r>
            <a:r>
              <a:rPr dirty="0" sz="1300" spc="35">
                <a:latin typeface="Arial MT"/>
                <a:cs typeface="Arial MT"/>
              </a:rPr>
              <a:t> </a:t>
            </a:r>
            <a:r>
              <a:rPr dirty="0" sz="1300" spc="-35">
                <a:latin typeface="Arial MT"/>
                <a:cs typeface="Arial MT"/>
              </a:rPr>
              <a:t>something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 spc="-60">
                <a:latin typeface="Arial MT"/>
                <a:cs typeface="Arial MT"/>
              </a:rPr>
              <a:t>is</a:t>
            </a:r>
            <a:r>
              <a:rPr dirty="0" sz="1300" spc="-1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funny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Font typeface="Arial MT"/>
              <a:buAutoNum type="arabicPeriod"/>
            </a:pPr>
            <a:endParaRPr sz="1300">
              <a:latin typeface="Arial MT"/>
              <a:cs typeface="Arial MT"/>
            </a:endParaRPr>
          </a:p>
          <a:p>
            <a:pPr marL="437515" indent="-249554">
              <a:lnSpc>
                <a:spcPct val="100000"/>
              </a:lnSpc>
              <a:buAutoNum type="arabicPeriod"/>
              <a:tabLst>
                <a:tab pos="437515" algn="l"/>
                <a:tab pos="2779395" algn="l"/>
              </a:tabLst>
            </a:pPr>
            <a:r>
              <a:rPr dirty="0" sz="1300">
                <a:latin typeface="Arial MT"/>
                <a:cs typeface="Arial MT"/>
              </a:rPr>
              <a:t>laugh</a:t>
            </a:r>
            <a:r>
              <a:rPr dirty="0" sz="1300" spc="400">
                <a:latin typeface="Arial MT"/>
                <a:cs typeface="Arial MT"/>
              </a:rPr>
              <a:t> </a:t>
            </a:r>
            <a:r>
              <a:rPr dirty="0" sz="1300" spc="-50">
                <a:latin typeface="Arial MT"/>
                <a:cs typeface="Arial MT"/>
              </a:rPr>
              <a:t>•</a:t>
            </a:r>
            <a:r>
              <a:rPr dirty="0" sz="1300">
                <a:latin typeface="Arial MT"/>
                <a:cs typeface="Arial MT"/>
              </a:rPr>
              <a:t>	•</a:t>
            </a:r>
            <a:r>
              <a:rPr dirty="0" sz="1300" spc="75">
                <a:latin typeface="Arial MT"/>
                <a:cs typeface="Arial MT"/>
              </a:rPr>
              <a:t>  </a:t>
            </a:r>
            <a:r>
              <a:rPr dirty="0" sz="1300">
                <a:latin typeface="Arial MT"/>
                <a:cs typeface="Arial MT"/>
              </a:rPr>
              <a:t>d.</a:t>
            </a:r>
            <a:r>
              <a:rPr dirty="0" sz="1300" spc="204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to</a:t>
            </a:r>
            <a:r>
              <a:rPr dirty="0" sz="1300" spc="-60">
                <a:latin typeface="Arial MT"/>
                <a:cs typeface="Arial MT"/>
              </a:rPr>
              <a:t> </a:t>
            </a:r>
            <a:r>
              <a:rPr dirty="0" sz="1300" spc="-35">
                <a:latin typeface="Arial MT"/>
                <a:cs typeface="Arial MT"/>
              </a:rPr>
              <a:t>make</a:t>
            </a:r>
            <a:r>
              <a:rPr dirty="0" sz="1300" spc="-10">
                <a:latin typeface="Arial MT"/>
                <a:cs typeface="Arial MT"/>
              </a:rPr>
              <a:t> the</a:t>
            </a:r>
            <a:r>
              <a:rPr dirty="0" sz="1300" spc="-25">
                <a:latin typeface="Arial MT"/>
                <a:cs typeface="Arial MT"/>
              </a:rPr>
              <a:t> </a:t>
            </a:r>
            <a:r>
              <a:rPr dirty="0" sz="1300" spc="-65">
                <a:latin typeface="Arial MT"/>
                <a:cs typeface="Arial MT"/>
              </a:rPr>
              <a:t>sides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of</a:t>
            </a:r>
            <a:r>
              <a:rPr dirty="0" sz="1300" spc="-2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the</a:t>
            </a:r>
            <a:r>
              <a:rPr dirty="0" sz="1300" spc="-60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mouth</a:t>
            </a:r>
            <a:r>
              <a:rPr dirty="0" sz="1300" spc="-3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go</a:t>
            </a:r>
            <a:r>
              <a:rPr dirty="0" sz="1300" spc="-70">
                <a:latin typeface="Arial MT"/>
                <a:cs typeface="Arial MT"/>
              </a:rPr>
              <a:t> </a:t>
            </a:r>
            <a:r>
              <a:rPr dirty="0" sz="1300" spc="-25">
                <a:latin typeface="Arial MT"/>
                <a:cs typeface="Arial MT"/>
              </a:rPr>
              <a:t>up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Font typeface="Arial MT"/>
              <a:buAutoNum type="arabicPeriod"/>
            </a:pPr>
            <a:endParaRPr sz="1300">
              <a:latin typeface="Arial MT"/>
              <a:cs typeface="Arial MT"/>
            </a:endParaRPr>
          </a:p>
          <a:p>
            <a:pPr marL="443230" indent="-254000">
              <a:lnSpc>
                <a:spcPct val="100000"/>
              </a:lnSpc>
              <a:buAutoNum type="arabicPeriod"/>
              <a:tabLst>
                <a:tab pos="443230" algn="l"/>
                <a:tab pos="948690" algn="l"/>
                <a:tab pos="2779395" algn="l"/>
              </a:tabLst>
            </a:pPr>
            <a:r>
              <a:rPr dirty="0" sz="1300" spc="-10">
                <a:latin typeface="Arial MT"/>
                <a:cs typeface="Arial MT"/>
              </a:rPr>
              <a:t>smile</a:t>
            </a:r>
            <a:r>
              <a:rPr dirty="0" sz="1300">
                <a:latin typeface="Arial MT"/>
                <a:cs typeface="Arial MT"/>
              </a:rPr>
              <a:t>	</a:t>
            </a:r>
            <a:r>
              <a:rPr dirty="0" sz="1300" spc="-50">
                <a:latin typeface="Arial MT"/>
                <a:cs typeface="Arial MT"/>
              </a:rPr>
              <a:t>•</a:t>
            </a:r>
            <a:r>
              <a:rPr dirty="0" sz="1300">
                <a:latin typeface="Arial MT"/>
                <a:cs typeface="Arial MT"/>
              </a:rPr>
              <a:t>	•</a:t>
            </a:r>
            <a:r>
              <a:rPr dirty="0" sz="1300" spc="85">
                <a:latin typeface="Arial MT"/>
                <a:cs typeface="Arial MT"/>
              </a:rPr>
              <a:t>  </a:t>
            </a:r>
            <a:r>
              <a:rPr dirty="0" sz="1300">
                <a:latin typeface="Arial MT"/>
                <a:cs typeface="Arial MT"/>
              </a:rPr>
              <a:t>e.</a:t>
            </a:r>
            <a:r>
              <a:rPr dirty="0" sz="1300" spc="27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to</a:t>
            </a:r>
            <a:r>
              <a:rPr dirty="0" sz="1300" spc="-55">
                <a:latin typeface="Arial MT"/>
                <a:cs typeface="Arial MT"/>
              </a:rPr>
              <a:t> </a:t>
            </a:r>
            <a:r>
              <a:rPr dirty="0" sz="1300" spc="-35">
                <a:latin typeface="Arial MT"/>
                <a:cs typeface="Arial MT"/>
              </a:rPr>
              <a:t>make</a:t>
            </a:r>
            <a:r>
              <a:rPr dirty="0" sz="1300" spc="-2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a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sad</a:t>
            </a:r>
            <a:r>
              <a:rPr dirty="0" sz="1300" spc="-1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sound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41674" y="2419384"/>
            <a:ext cx="6584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Arial MT"/>
                <a:cs typeface="Arial MT"/>
              </a:rPr>
              <a:t>not</a:t>
            </a:r>
            <a:r>
              <a:rPr dirty="0" sz="1300" spc="-5">
                <a:latin typeface="Arial MT"/>
                <a:cs typeface="Arial MT"/>
              </a:rPr>
              <a:t> </a:t>
            </a:r>
            <a:r>
              <a:rPr dirty="0" sz="1300" spc="-50">
                <a:latin typeface="Arial MT"/>
                <a:cs typeface="Arial MT"/>
              </a:rPr>
              <a:t>weak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44296" y="2836486"/>
            <a:ext cx="44830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40">
                <a:latin typeface="Arial MT"/>
                <a:cs typeface="Arial MT"/>
              </a:rPr>
              <a:t>young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78218" y="3250545"/>
            <a:ext cx="5873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Arial MT"/>
                <a:cs typeface="Arial MT"/>
              </a:rPr>
              <a:t>not</a:t>
            </a:r>
            <a:r>
              <a:rPr dirty="0" sz="1300" spc="-60"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nice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35583" y="3664604"/>
            <a:ext cx="6673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Arial MT"/>
                <a:cs typeface="Arial MT"/>
              </a:rPr>
              <a:t>not</a:t>
            </a:r>
            <a:r>
              <a:rPr dirty="0" sz="1300" spc="-35">
                <a:latin typeface="Arial MT"/>
                <a:cs typeface="Arial MT"/>
              </a:rPr>
              <a:t> </a:t>
            </a:r>
            <a:r>
              <a:rPr dirty="0" sz="1300" spc="-50">
                <a:latin typeface="Arial MT"/>
                <a:cs typeface="Arial MT"/>
              </a:rPr>
              <a:t>funny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95321" y="2397058"/>
            <a:ext cx="247650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 spc="-95">
                <a:latin typeface="Arial MT"/>
                <a:cs typeface="Arial MT"/>
              </a:rPr>
              <a:t>o|d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89979" y="2836486"/>
            <a:ext cx="4565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30">
                <a:latin typeface="Arial MT"/>
                <a:cs typeface="Arial MT"/>
              </a:rPr>
              <a:t>strong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01787" y="3250545"/>
            <a:ext cx="23622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Arial MT"/>
                <a:cs typeface="Arial MT"/>
              </a:rPr>
              <a:t>tall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56860" y="3651918"/>
            <a:ext cx="52387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75">
                <a:latin typeface="Arial MT"/>
                <a:cs typeface="Arial MT"/>
              </a:rPr>
              <a:t>friendly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14212" y="2422429"/>
            <a:ext cx="3073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35">
                <a:latin typeface="Arial MT"/>
                <a:cs typeface="Arial MT"/>
              </a:rPr>
              <a:t>sing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62732" y="2836486"/>
            <a:ext cx="4044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45">
                <a:latin typeface="Arial MT"/>
                <a:cs typeface="Arial MT"/>
              </a:rPr>
              <a:t>move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74622" y="3253590"/>
            <a:ext cx="38862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0">
                <a:latin typeface="Arial MT"/>
                <a:cs typeface="Arial MT"/>
              </a:rPr>
              <a:t>sleep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649387" y="3664604"/>
            <a:ext cx="23685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latin typeface="Arial MT"/>
                <a:cs typeface="Arial MT"/>
              </a:rPr>
              <a:t>cry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89316" y="2422429"/>
            <a:ext cx="2501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>
                <a:latin typeface="Arial MT"/>
                <a:cs typeface="Arial MT"/>
              </a:rPr>
              <a:t>old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717129" y="2836486"/>
            <a:ext cx="3930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5">
                <a:latin typeface="Arial MT"/>
                <a:cs typeface="Arial MT"/>
              </a:rPr>
              <a:t>funny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762602" y="3250545"/>
            <a:ext cx="2978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70">
                <a:latin typeface="Arial MT"/>
                <a:cs typeface="Arial MT"/>
              </a:rPr>
              <a:t>new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756511" y="3664604"/>
            <a:ext cx="31623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Arial MT"/>
                <a:cs typeface="Arial MT"/>
              </a:rPr>
              <a:t>nice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170" y="8526336"/>
            <a:ext cx="1139040" cy="63056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215" y="7770877"/>
            <a:ext cx="1139040" cy="63361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215" y="7006278"/>
            <a:ext cx="1139040" cy="6397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0215" y="6244726"/>
            <a:ext cx="1139040" cy="6336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0215" y="5483174"/>
            <a:ext cx="1139040" cy="6336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0215" y="4718575"/>
            <a:ext cx="1142086" cy="63665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0215" y="3953978"/>
            <a:ext cx="1139040" cy="63970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6306" y="3192425"/>
            <a:ext cx="1139040" cy="63361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6306" y="2427827"/>
            <a:ext cx="1142086" cy="63970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6306" y="1660183"/>
            <a:ext cx="1142086" cy="642749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5542925" y="8798972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 h="0">
                <a:moveTo>
                  <a:pt x="0" y="0"/>
                </a:moveTo>
                <a:lnTo>
                  <a:pt x="1023309" y="0"/>
                </a:lnTo>
              </a:path>
            </a:pathLst>
          </a:custGeom>
          <a:ln w="9138">
            <a:solidFill>
              <a:srgbClr val="233B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545970" y="8046558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 h="0">
                <a:moveTo>
                  <a:pt x="0" y="0"/>
                </a:moveTo>
                <a:lnTo>
                  <a:pt x="1023309" y="0"/>
                </a:lnTo>
              </a:path>
            </a:pathLst>
          </a:custGeom>
          <a:ln w="9138">
            <a:solidFill>
              <a:srgbClr val="383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545970" y="7285006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 h="0">
                <a:moveTo>
                  <a:pt x="0" y="0"/>
                </a:moveTo>
                <a:lnTo>
                  <a:pt x="1026355" y="0"/>
                </a:lnTo>
              </a:path>
            </a:pathLst>
          </a:custGeom>
          <a:ln w="9138">
            <a:solidFill>
              <a:srgbClr val="2F4B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549017" y="6523455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 h="0">
                <a:moveTo>
                  <a:pt x="0" y="0"/>
                </a:moveTo>
                <a:lnTo>
                  <a:pt x="1020264" y="0"/>
                </a:lnTo>
              </a:path>
            </a:pathLst>
          </a:custGeom>
          <a:ln w="9138">
            <a:solidFill>
              <a:srgbClr val="2F3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549017" y="5761902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 h="0">
                <a:moveTo>
                  <a:pt x="0" y="0"/>
                </a:moveTo>
                <a:lnTo>
                  <a:pt x="1023309" y="0"/>
                </a:lnTo>
              </a:path>
            </a:pathLst>
          </a:custGeom>
          <a:ln w="9138">
            <a:solidFill>
              <a:srgbClr val="283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549017" y="5000350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 h="0">
                <a:moveTo>
                  <a:pt x="0" y="0"/>
                </a:moveTo>
                <a:lnTo>
                  <a:pt x="1023309" y="0"/>
                </a:lnTo>
              </a:path>
            </a:pathLst>
          </a:custGeom>
          <a:ln w="9138">
            <a:solidFill>
              <a:srgbClr val="233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555108" y="4238799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 h="0">
                <a:moveTo>
                  <a:pt x="0" y="0"/>
                </a:moveTo>
                <a:lnTo>
                  <a:pt x="1020264" y="0"/>
                </a:lnTo>
              </a:path>
            </a:pathLst>
          </a:custGeom>
          <a:ln w="9138">
            <a:solidFill>
              <a:srgbClr val="3844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555108" y="3474200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 h="0">
                <a:moveTo>
                  <a:pt x="0" y="0"/>
                </a:moveTo>
                <a:lnTo>
                  <a:pt x="1020264" y="0"/>
                </a:lnTo>
              </a:path>
            </a:pathLst>
          </a:custGeom>
          <a:ln w="9138">
            <a:solidFill>
              <a:srgbClr val="3B4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552062" y="2712648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 h="0">
                <a:moveTo>
                  <a:pt x="0" y="0"/>
                </a:moveTo>
                <a:lnTo>
                  <a:pt x="1023309" y="0"/>
                </a:lnTo>
              </a:path>
            </a:pathLst>
          </a:custGeom>
          <a:ln w="9138">
            <a:solidFill>
              <a:srgbClr val="2B3F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555108" y="1945003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 h="0">
                <a:moveTo>
                  <a:pt x="0" y="0"/>
                </a:moveTo>
                <a:lnTo>
                  <a:pt x="1020264" y="0"/>
                </a:lnTo>
              </a:path>
            </a:pathLst>
          </a:custGeom>
          <a:ln w="9138">
            <a:solidFill>
              <a:srgbClr val="28381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08033" y="5522775"/>
            <a:ext cx="904532" cy="17972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08033" y="8559844"/>
            <a:ext cx="947170" cy="179726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94724" y="4782546"/>
            <a:ext cx="389832" cy="140125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22637" y="6302604"/>
            <a:ext cx="264964" cy="143171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19592" y="8584214"/>
            <a:ext cx="264964" cy="13403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25683" y="1727200"/>
            <a:ext cx="261918" cy="137079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28728" y="2494845"/>
            <a:ext cx="264964" cy="137079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25683" y="3256396"/>
            <a:ext cx="268009" cy="140125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19592" y="7822662"/>
            <a:ext cx="264964" cy="14621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14124" y="1705876"/>
            <a:ext cx="596930" cy="185818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577801" y="9747097"/>
            <a:ext cx="9906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70">
                <a:latin typeface="Arial MT"/>
                <a:cs typeface="Arial MT"/>
              </a:rPr>
              <a:t>8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2923" y="1260361"/>
            <a:ext cx="4692015" cy="257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685" algn="l"/>
              </a:tabLst>
            </a:pPr>
            <a:r>
              <a:rPr dirty="0" sz="1250" spc="-50">
                <a:solidFill>
                  <a:srgbClr val="F41C00"/>
                </a:solidFill>
                <a:latin typeface="Arial MT"/>
                <a:cs typeface="Arial MT"/>
              </a:rPr>
              <a:t>C</a:t>
            </a:r>
            <a:r>
              <a:rPr dirty="0" sz="1250">
                <a:solidFill>
                  <a:srgbClr val="F41C00"/>
                </a:solidFill>
                <a:latin typeface="Arial MT"/>
                <a:cs typeface="Arial MT"/>
              </a:rPr>
              <a:t>	</a:t>
            </a:r>
            <a:r>
              <a:rPr dirty="0" sz="1250">
                <a:latin typeface="Arial MT"/>
                <a:cs typeface="Arial MT"/>
              </a:rPr>
              <a:t>Learn</a:t>
            </a:r>
            <a:r>
              <a:rPr dirty="0" sz="1250" spc="8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the</a:t>
            </a:r>
            <a:r>
              <a:rPr dirty="0" sz="1250" spc="22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words.</a:t>
            </a:r>
            <a:r>
              <a:rPr dirty="0" sz="1250" spc="7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Write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the</a:t>
            </a:r>
            <a:r>
              <a:rPr dirty="0" sz="1250" spc="7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meonings</a:t>
            </a:r>
            <a:r>
              <a:rPr dirty="0" sz="1250" spc="9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in</a:t>
            </a:r>
            <a:r>
              <a:rPr dirty="0" sz="1250" spc="10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your</a:t>
            </a:r>
            <a:r>
              <a:rPr dirty="0" sz="1250" spc="16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own</a:t>
            </a:r>
            <a:r>
              <a:rPr dirty="0" sz="1250" spc="20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languoge.</a:t>
            </a:r>
            <a:endParaRPr sz="12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250">
              <a:latin typeface="Arial MT"/>
              <a:cs typeface="Arial MT"/>
            </a:endParaRPr>
          </a:p>
          <a:p>
            <a:pPr marL="1529715">
              <a:lnSpc>
                <a:spcPct val="100000"/>
              </a:lnSpc>
            </a:pPr>
            <a:r>
              <a:rPr dirty="0" sz="1250" spc="-55" i="1">
                <a:solidFill>
                  <a:srgbClr val="038EB8"/>
                </a:solidFill>
                <a:latin typeface="Arial"/>
                <a:cs typeface="Arial"/>
              </a:rPr>
              <a:t>adj.</a:t>
            </a:r>
            <a:r>
              <a:rPr dirty="0" sz="1250" spc="-50" i="1">
                <a:solidFill>
                  <a:srgbClr val="038EB8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2D2D2D"/>
                </a:solidFill>
                <a:latin typeface="Arial MT"/>
                <a:cs typeface="Arial MT"/>
              </a:rPr>
              <a:t>farge</a:t>
            </a:r>
            <a:endParaRPr sz="1250">
              <a:latin typeface="Arial MT"/>
              <a:cs typeface="Arial MT"/>
            </a:endParaRPr>
          </a:p>
          <a:p>
            <a:pPr marL="1532255">
              <a:lnSpc>
                <a:spcPct val="100000"/>
              </a:lnSpc>
              <a:spcBef>
                <a:spcPts val="35"/>
              </a:spcBef>
            </a:pPr>
            <a:r>
              <a:rPr dirty="0" sz="1250" spc="-114" i="1">
                <a:latin typeface="Arial"/>
                <a:cs typeface="Arial"/>
              </a:rPr>
              <a:t>The</a:t>
            </a:r>
            <a:r>
              <a:rPr dirty="0" sz="1250" i="1">
                <a:latin typeface="Arial"/>
                <a:cs typeface="Arial"/>
              </a:rPr>
              <a:t> </a:t>
            </a:r>
            <a:r>
              <a:rPr dirty="0" sz="1250" spc="-25" i="1">
                <a:latin typeface="Arial"/>
                <a:cs typeface="Arial"/>
              </a:rPr>
              <a:t>red</a:t>
            </a:r>
            <a:r>
              <a:rPr dirty="0" sz="1250" spc="-65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apple</a:t>
            </a:r>
            <a:r>
              <a:rPr dirty="0" sz="1250" spc="-60" i="1">
                <a:latin typeface="Arial"/>
                <a:cs typeface="Arial"/>
              </a:rPr>
              <a:t> </a:t>
            </a:r>
            <a:r>
              <a:rPr dirty="0" sz="1250" spc="-90" i="1">
                <a:latin typeface="Arial"/>
                <a:cs typeface="Arial"/>
              </a:rPr>
              <a:t>is</a:t>
            </a:r>
            <a:r>
              <a:rPr dirty="0" sz="1250" spc="-30" i="1">
                <a:latin typeface="Arial"/>
                <a:cs typeface="Arial"/>
              </a:rPr>
              <a:t> </a:t>
            </a:r>
            <a:r>
              <a:rPr dirty="0" sz="1250" spc="-20" i="1">
                <a:latin typeface="Arial"/>
                <a:cs typeface="Arial"/>
              </a:rPr>
              <a:t>big.</a:t>
            </a:r>
            <a:endParaRPr sz="1250">
              <a:latin typeface="Arial"/>
              <a:cs typeface="Arial"/>
            </a:endParaRPr>
          </a:p>
          <a:p>
            <a:pPr algn="ctr" marR="648335">
              <a:lnSpc>
                <a:spcPct val="100000"/>
              </a:lnSpc>
              <a:spcBef>
                <a:spcPts val="1185"/>
              </a:spcBef>
            </a:pPr>
            <a:r>
              <a:rPr dirty="0" sz="1250">
                <a:solidFill>
                  <a:srgbClr val="494949"/>
                </a:solidFill>
                <a:latin typeface="Arial MT"/>
                <a:cs typeface="Arial MT"/>
              </a:rPr>
              <a:t>[bc</a:t>
            </a:r>
            <a:r>
              <a:rPr dirty="0" sz="1250" spc="4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dirty="0" sz="1250" spc="-50">
                <a:solidFill>
                  <a:srgbClr val="494949"/>
                </a:solidFill>
                <a:latin typeface="Arial MT"/>
                <a:cs typeface="Arial MT"/>
              </a:rPr>
              <a:t>]</a:t>
            </a:r>
            <a:endParaRPr sz="1250">
              <a:latin typeface="Arial MT"/>
              <a:cs typeface="Arial MT"/>
            </a:endParaRPr>
          </a:p>
          <a:p>
            <a:pPr marL="1528445">
              <a:lnSpc>
                <a:spcPct val="100000"/>
              </a:lnSpc>
              <a:spcBef>
                <a:spcPts val="550"/>
              </a:spcBef>
            </a:pPr>
            <a:r>
              <a:rPr dirty="0" sz="1000" spc="-20">
                <a:solidFill>
                  <a:srgbClr val="2899C4"/>
                </a:solidFill>
                <a:latin typeface="Arial MT"/>
                <a:cs typeface="Arial MT"/>
              </a:rPr>
              <a:t>n.</a:t>
            </a:r>
            <a:r>
              <a:rPr dirty="0" sz="1000" spc="-35">
                <a:solidFill>
                  <a:srgbClr val="2899C4"/>
                </a:solidFill>
                <a:latin typeface="Arial MT"/>
                <a:cs typeface="Arial MT"/>
              </a:rPr>
              <a:t> </a:t>
            </a:r>
            <a:r>
              <a:rPr dirty="0" sz="1000" spc="55">
                <a:solidFill>
                  <a:srgbClr val="1A1A1A"/>
                </a:solidFill>
                <a:latin typeface="Arial MT"/>
                <a:cs typeface="Arial MT"/>
              </a:rPr>
              <a:t>a</a:t>
            </a:r>
            <a:r>
              <a:rPr dirty="0" sz="1000" spc="-65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1D1D1D"/>
                </a:solidFill>
                <a:latin typeface="Arial MT"/>
                <a:cs typeface="Arial MT"/>
              </a:rPr>
              <a:t>young</a:t>
            </a:r>
            <a:r>
              <a:rPr dirty="0" sz="1000" spc="-20">
                <a:solidFill>
                  <a:srgbClr val="1D1D1D"/>
                </a:solidFill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male</a:t>
            </a:r>
            <a:endParaRPr sz="1000">
              <a:latin typeface="Arial MT"/>
              <a:cs typeface="Arial MT"/>
            </a:endParaRPr>
          </a:p>
          <a:p>
            <a:pPr marL="1532255">
              <a:lnSpc>
                <a:spcPct val="100000"/>
              </a:lnSpc>
              <a:spcBef>
                <a:spcPts val="85"/>
              </a:spcBef>
            </a:pPr>
            <a:r>
              <a:rPr dirty="0" sz="1250" spc="-114" i="1">
                <a:latin typeface="Arial"/>
                <a:cs typeface="Arial"/>
              </a:rPr>
              <a:t>The</a:t>
            </a:r>
            <a:r>
              <a:rPr dirty="0" sz="1250" i="1">
                <a:latin typeface="Arial"/>
                <a:cs typeface="Arial"/>
              </a:rPr>
              <a:t> </a:t>
            </a:r>
            <a:r>
              <a:rPr dirty="0" sz="1250" spc="-20" i="1">
                <a:latin typeface="Arial"/>
                <a:cs typeface="Arial"/>
              </a:rPr>
              <a:t>boy</a:t>
            </a:r>
            <a:r>
              <a:rPr dirty="0" sz="1250" spc="-70" i="1">
                <a:latin typeface="Arial"/>
                <a:cs typeface="Arial"/>
              </a:rPr>
              <a:t> </a:t>
            </a:r>
            <a:r>
              <a:rPr dirty="0" sz="1250" spc="-95" i="1">
                <a:latin typeface="Arial"/>
                <a:cs typeface="Arial"/>
              </a:rPr>
              <a:t>is</a:t>
            </a:r>
            <a:r>
              <a:rPr dirty="0" sz="1250" spc="-35" i="1">
                <a:latin typeface="Arial"/>
                <a:cs typeface="Arial"/>
              </a:rPr>
              <a:t> </a:t>
            </a:r>
            <a:r>
              <a:rPr dirty="0" sz="1250" spc="-10" i="1">
                <a:latin typeface="Arial"/>
                <a:cs typeface="Arial"/>
              </a:rPr>
              <a:t>ten</a:t>
            </a:r>
            <a:r>
              <a:rPr dirty="0" sz="1250" spc="-15" i="1">
                <a:latin typeface="Arial"/>
                <a:cs typeface="Arial"/>
              </a:rPr>
              <a:t> </a:t>
            </a:r>
            <a:r>
              <a:rPr dirty="0" sz="1250" spc="-85" i="1">
                <a:latin typeface="Arial"/>
                <a:cs typeface="Arial"/>
              </a:rPr>
              <a:t>years</a:t>
            </a:r>
            <a:r>
              <a:rPr dirty="0" sz="1250" spc="-5" i="1">
                <a:latin typeface="Arial"/>
                <a:cs typeface="Arial"/>
              </a:rPr>
              <a:t> </a:t>
            </a:r>
            <a:r>
              <a:rPr dirty="0" sz="1250" spc="-20" i="1">
                <a:latin typeface="Arial"/>
                <a:cs typeface="Arial"/>
              </a:rPr>
              <a:t>old.</a:t>
            </a:r>
            <a:endParaRPr sz="1250">
              <a:latin typeface="Arial"/>
              <a:cs typeface="Arial"/>
            </a:endParaRPr>
          </a:p>
          <a:p>
            <a:pPr marL="1971039">
              <a:lnSpc>
                <a:spcPct val="100000"/>
              </a:lnSpc>
              <a:spcBef>
                <a:spcPts val="1185"/>
              </a:spcBef>
            </a:pPr>
            <a:r>
              <a:rPr dirty="0" sz="1250" spc="55">
                <a:solidFill>
                  <a:srgbClr val="666666"/>
                </a:solidFill>
                <a:latin typeface="Arial MT"/>
                <a:cs typeface="Arial MT"/>
              </a:rPr>
              <a:t>[tja</a:t>
            </a:r>
            <a:r>
              <a:rPr dirty="0" sz="1250" spc="4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250" spc="-40">
                <a:solidFill>
                  <a:srgbClr val="666666"/>
                </a:solidFill>
                <a:latin typeface="Arial MT"/>
                <a:cs typeface="Arial MT"/>
              </a:rPr>
              <a:t>Id]</a:t>
            </a:r>
            <a:r>
              <a:rPr dirty="0" sz="1250" spc="-15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dirty="0" sz="1250" spc="-25">
                <a:solidFill>
                  <a:srgbClr val="0A79BA"/>
                </a:solidFill>
                <a:latin typeface="Arial MT"/>
                <a:cs typeface="Arial MT"/>
              </a:rPr>
              <a:t>(plural:</a:t>
            </a:r>
            <a:r>
              <a:rPr dirty="0" sz="1250" spc="-55">
                <a:solidFill>
                  <a:srgbClr val="0A79BA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006BAE"/>
                </a:solidFill>
                <a:latin typeface="Arial MT"/>
                <a:cs typeface="Arial MT"/>
              </a:rPr>
              <a:t>children)</a:t>
            </a:r>
            <a:endParaRPr sz="1250">
              <a:latin typeface="Arial MT"/>
              <a:cs typeface="Arial MT"/>
            </a:endParaRPr>
          </a:p>
          <a:p>
            <a:pPr marL="1528445">
              <a:lnSpc>
                <a:spcPct val="100000"/>
              </a:lnSpc>
              <a:spcBef>
                <a:spcPts val="550"/>
              </a:spcBef>
            </a:pPr>
            <a:r>
              <a:rPr dirty="0" sz="1000" spc="-20">
                <a:solidFill>
                  <a:srgbClr val="0882C8"/>
                </a:solidFill>
                <a:latin typeface="Arial MT"/>
                <a:cs typeface="Arial MT"/>
              </a:rPr>
              <a:t>n.</a:t>
            </a:r>
            <a:r>
              <a:rPr dirty="0" sz="1000" spc="-45">
                <a:solidFill>
                  <a:srgbClr val="0882C8"/>
                </a:solidFill>
                <a:latin typeface="Arial MT"/>
                <a:cs typeface="Arial MT"/>
              </a:rPr>
              <a:t> </a:t>
            </a:r>
            <a:r>
              <a:rPr dirty="0" sz="1000" spc="55">
                <a:solidFill>
                  <a:srgbClr val="2F2F2F"/>
                </a:solidFill>
                <a:latin typeface="Arial MT"/>
                <a:cs typeface="Arial MT"/>
              </a:rPr>
              <a:t>a</a:t>
            </a:r>
            <a:r>
              <a:rPr dirty="0" sz="1000" spc="-45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82828"/>
                </a:solidFill>
                <a:latin typeface="Arial MT"/>
                <a:cs typeface="Arial MT"/>
              </a:rPr>
              <a:t>young </a:t>
            </a:r>
            <a:r>
              <a:rPr dirty="0" sz="1000">
                <a:solidFill>
                  <a:srgbClr val="1D1D1D"/>
                </a:solidFill>
                <a:latin typeface="Arial MT"/>
                <a:cs typeface="Arial MT"/>
              </a:rPr>
              <a:t>boy</a:t>
            </a:r>
            <a:r>
              <a:rPr dirty="0" sz="1000" spc="-15">
                <a:solidFill>
                  <a:srgbClr val="1D1D1D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464646"/>
                </a:solidFill>
                <a:latin typeface="Arial MT"/>
                <a:cs typeface="Arial MT"/>
              </a:rPr>
              <a:t>or</a:t>
            </a:r>
            <a:r>
              <a:rPr dirty="0" sz="1000" spc="-2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 sz="1000" spc="-20">
                <a:solidFill>
                  <a:srgbClr val="262626"/>
                </a:solidFill>
                <a:latin typeface="Arial MT"/>
                <a:cs typeface="Arial MT"/>
              </a:rPr>
              <a:t>girl</a:t>
            </a:r>
            <a:endParaRPr sz="1000">
              <a:latin typeface="Arial MT"/>
              <a:cs typeface="Arial MT"/>
            </a:endParaRPr>
          </a:p>
          <a:p>
            <a:pPr marL="1529715">
              <a:lnSpc>
                <a:spcPct val="100000"/>
              </a:lnSpc>
              <a:spcBef>
                <a:spcPts val="60"/>
              </a:spcBef>
            </a:pPr>
            <a:r>
              <a:rPr dirty="0" sz="1250" spc="-105" i="1">
                <a:latin typeface="Arial"/>
                <a:cs typeface="Arial"/>
              </a:rPr>
              <a:t>The</a:t>
            </a:r>
            <a:r>
              <a:rPr dirty="0" sz="1250" spc="-40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child</a:t>
            </a:r>
            <a:r>
              <a:rPr dirty="0" sz="1250" spc="10" i="1">
                <a:latin typeface="Arial"/>
                <a:cs typeface="Arial"/>
              </a:rPr>
              <a:t> </a:t>
            </a:r>
            <a:r>
              <a:rPr dirty="0" sz="1250" spc="-55" i="1">
                <a:latin typeface="Arial"/>
                <a:cs typeface="Arial"/>
              </a:rPr>
              <a:t>ploys</a:t>
            </a:r>
            <a:r>
              <a:rPr dirty="0" sz="1250" spc="30" i="1">
                <a:latin typeface="Arial"/>
                <a:cs typeface="Arial"/>
              </a:rPr>
              <a:t> </a:t>
            </a:r>
            <a:r>
              <a:rPr dirty="0" sz="1250" spc="-45" i="1">
                <a:latin typeface="Arial"/>
                <a:cs typeface="Arial"/>
              </a:rPr>
              <a:t>in</a:t>
            </a:r>
            <a:r>
              <a:rPr dirty="0" sz="1250" spc="-35" i="1">
                <a:latin typeface="Arial"/>
                <a:cs typeface="Arial"/>
              </a:rPr>
              <a:t> </a:t>
            </a:r>
            <a:r>
              <a:rPr dirty="0" sz="1250" spc="-40" i="1">
                <a:latin typeface="Arial"/>
                <a:cs typeface="Arial"/>
              </a:rPr>
              <a:t>the </a:t>
            </a:r>
            <a:r>
              <a:rPr dirty="0" sz="1250" spc="-10" i="1">
                <a:latin typeface="Arial"/>
                <a:cs typeface="Arial"/>
              </a:rPr>
              <a:t>sand.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196975" y="3902751"/>
            <a:ext cx="1130935" cy="69596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445770">
              <a:lnSpc>
                <a:spcPct val="100000"/>
              </a:lnSpc>
              <a:spcBef>
                <a:spcPts val="665"/>
              </a:spcBef>
            </a:pPr>
            <a:r>
              <a:rPr dirty="0" sz="1150" spc="-10">
                <a:solidFill>
                  <a:srgbClr val="7E8775"/>
                </a:solidFill>
                <a:latin typeface="Arial MT"/>
                <a:cs typeface="Arial MT"/>
              </a:rPr>
              <a:t>[hæv]</a:t>
            </a: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050" spc="-85" i="1">
                <a:solidFill>
                  <a:srgbClr val="2FA3DD"/>
                </a:solidFill>
                <a:latin typeface="Arial"/>
                <a:cs typeface="Arial"/>
              </a:rPr>
              <a:t>v.</a:t>
            </a:r>
            <a:r>
              <a:rPr dirty="0" sz="1050" spc="-35" i="1">
                <a:solidFill>
                  <a:srgbClr val="2FA3D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F420F"/>
                </a:solidFill>
                <a:latin typeface="Arial MT"/>
                <a:cs typeface="Arial MT"/>
              </a:rPr>
              <a:t>to</a:t>
            </a:r>
            <a:r>
              <a:rPr dirty="0" sz="1050" spc="-40">
                <a:solidFill>
                  <a:srgbClr val="3F420F"/>
                </a:solidFill>
                <a:latin typeface="Arial MT"/>
                <a:cs typeface="Arial MT"/>
              </a:rPr>
              <a:t> </a:t>
            </a:r>
            <a:r>
              <a:rPr dirty="0" sz="1050" spc="-45">
                <a:solidFill>
                  <a:srgbClr val="4D5434"/>
                </a:solidFill>
                <a:latin typeface="Arial MT"/>
                <a:cs typeface="Arial MT"/>
              </a:rPr>
              <a:t>own</a:t>
            </a:r>
            <a:r>
              <a:rPr dirty="0" sz="1050" spc="-10">
                <a:solidFill>
                  <a:srgbClr val="4D5434"/>
                </a:solidFill>
                <a:latin typeface="Arial MT"/>
                <a:cs typeface="Arial MT"/>
              </a:rPr>
              <a:t> </a:t>
            </a:r>
            <a:r>
              <a:rPr dirty="0" sz="1050" spc="-30">
                <a:solidFill>
                  <a:srgbClr val="2F2F2F"/>
                </a:solidFill>
                <a:latin typeface="Arial MT"/>
                <a:cs typeface="Arial MT"/>
              </a:rPr>
              <a:t>something</a:t>
            </a:r>
            <a:endParaRPr sz="1050">
              <a:latin typeface="Arial MT"/>
              <a:cs typeface="Arial MT"/>
            </a:endParaRPr>
          </a:p>
          <a:p>
            <a:pPr marL="17780">
              <a:lnSpc>
                <a:spcPct val="100000"/>
              </a:lnSpc>
              <a:spcBef>
                <a:spcPts val="50"/>
              </a:spcBef>
            </a:pPr>
            <a:r>
              <a:rPr dirty="0" sz="1250" spc="-100" i="1">
                <a:latin typeface="Arial"/>
                <a:cs typeface="Arial"/>
              </a:rPr>
              <a:t>She</a:t>
            </a:r>
            <a:r>
              <a:rPr dirty="0" sz="1250" spc="-10" i="1">
                <a:latin typeface="Arial"/>
                <a:cs typeface="Arial"/>
              </a:rPr>
              <a:t> </a:t>
            </a:r>
            <a:r>
              <a:rPr dirty="0" sz="1250" spc="-45" i="1">
                <a:latin typeface="Arial"/>
                <a:cs typeface="Arial"/>
              </a:rPr>
              <a:t>hos</a:t>
            </a:r>
            <a:r>
              <a:rPr dirty="0" sz="1250" spc="-10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o</a:t>
            </a:r>
            <a:r>
              <a:rPr dirty="0" sz="1250" spc="-30" i="1">
                <a:latin typeface="Arial"/>
                <a:cs typeface="Arial"/>
              </a:rPr>
              <a:t> </a:t>
            </a:r>
            <a:r>
              <a:rPr dirty="0" sz="1250" spc="-20">
                <a:latin typeface="Arial MT"/>
                <a:cs typeface="Arial MT"/>
              </a:rPr>
              <a:t>cat.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196725" y="4685823"/>
            <a:ext cx="1515110" cy="67437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411480">
              <a:lnSpc>
                <a:spcPct val="100000"/>
              </a:lnSpc>
              <a:spcBef>
                <a:spcPts val="400"/>
              </a:spcBef>
            </a:pPr>
            <a:r>
              <a:rPr dirty="0" sz="1250" spc="-10">
                <a:solidFill>
                  <a:srgbClr val="6D7759"/>
                </a:solidFill>
                <a:latin typeface="Arial MT"/>
                <a:cs typeface="Arial MT"/>
              </a:rPr>
              <a:t>[laud]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250" spc="-55" i="1">
                <a:solidFill>
                  <a:srgbClr val="1590BC"/>
                </a:solidFill>
                <a:latin typeface="Arial"/>
                <a:cs typeface="Arial"/>
              </a:rPr>
              <a:t>odj.</a:t>
            </a:r>
            <a:r>
              <a:rPr dirty="0" sz="1250" spc="-130" i="1">
                <a:solidFill>
                  <a:srgbClr val="1590BC"/>
                </a:solidFill>
                <a:latin typeface="Arial"/>
                <a:cs typeface="Arial"/>
              </a:rPr>
              <a:t> </a:t>
            </a:r>
            <a:r>
              <a:rPr dirty="0" sz="1250" spc="-135">
                <a:solidFill>
                  <a:srgbClr val="282828"/>
                </a:solidFill>
                <a:latin typeface="Arial MT"/>
                <a:cs typeface="Arial MT"/>
              </a:rPr>
              <a:t>making</a:t>
            </a:r>
            <a:r>
              <a:rPr dirty="0" sz="1250" spc="-5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1250" spc="-105">
                <a:solidFill>
                  <a:srgbClr val="3F3F3F"/>
                </a:solidFill>
                <a:latin typeface="Arial MT"/>
                <a:cs typeface="Arial MT"/>
              </a:rPr>
              <a:t>a</a:t>
            </a:r>
            <a:r>
              <a:rPr dirty="0" sz="1250" spc="-85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dirty="0" sz="1250" spc="-80">
                <a:solidFill>
                  <a:srgbClr val="2D2D2D"/>
                </a:solidFill>
                <a:latin typeface="Arial MT"/>
                <a:cs typeface="Arial MT"/>
              </a:rPr>
              <a:t>lot</a:t>
            </a:r>
            <a:r>
              <a:rPr dirty="0" sz="1250" spc="-6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1250" spc="-114">
                <a:solidFill>
                  <a:srgbClr val="3B4D21"/>
                </a:solidFill>
                <a:latin typeface="Arial MT"/>
                <a:cs typeface="Arial MT"/>
              </a:rPr>
              <a:t>of</a:t>
            </a:r>
            <a:r>
              <a:rPr dirty="0" sz="1250" spc="-25">
                <a:solidFill>
                  <a:srgbClr val="3B4D21"/>
                </a:solidFill>
                <a:latin typeface="Arial MT"/>
                <a:cs typeface="Arial MT"/>
              </a:rPr>
              <a:t> </a:t>
            </a:r>
            <a:r>
              <a:rPr dirty="0" sz="1250" spc="-125">
                <a:solidFill>
                  <a:srgbClr val="232323"/>
                </a:solidFill>
                <a:latin typeface="Arial MT"/>
                <a:cs typeface="Arial MT"/>
              </a:rPr>
              <a:t>sound</a:t>
            </a:r>
            <a:endParaRPr sz="125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15"/>
              </a:spcBef>
            </a:pPr>
            <a:r>
              <a:rPr dirty="0" sz="1250" spc="-114" i="1">
                <a:latin typeface="Arial"/>
                <a:cs typeface="Arial"/>
              </a:rPr>
              <a:t>The</a:t>
            </a:r>
            <a:r>
              <a:rPr dirty="0" sz="1250" i="1">
                <a:latin typeface="Arial"/>
                <a:cs typeface="Arial"/>
              </a:rPr>
              <a:t> </a:t>
            </a:r>
            <a:r>
              <a:rPr dirty="0" sz="1250" spc="-45" i="1">
                <a:latin typeface="Arial"/>
                <a:cs typeface="Arial"/>
              </a:rPr>
              <a:t>music</a:t>
            </a:r>
            <a:r>
              <a:rPr dirty="0" sz="1250" spc="5" i="1">
                <a:latin typeface="Arial"/>
                <a:cs typeface="Arial"/>
              </a:rPr>
              <a:t> </a:t>
            </a:r>
            <a:r>
              <a:rPr dirty="0" sz="1250" spc="-80" i="1">
                <a:latin typeface="Arial"/>
                <a:cs typeface="Arial"/>
              </a:rPr>
              <a:t>is</a:t>
            </a:r>
            <a:r>
              <a:rPr dirty="0" sz="1250" spc="20" i="1">
                <a:latin typeface="Arial"/>
                <a:cs typeface="Arial"/>
              </a:rPr>
              <a:t> </a:t>
            </a:r>
            <a:r>
              <a:rPr dirty="0" sz="1250" spc="-20">
                <a:latin typeface="Arial MT"/>
                <a:cs typeface="Arial MT"/>
              </a:rPr>
              <a:t>too</a:t>
            </a:r>
            <a:r>
              <a:rPr dirty="0" sz="1250" spc="-70">
                <a:latin typeface="Arial MT"/>
                <a:cs typeface="Arial MT"/>
              </a:rPr>
              <a:t> </a:t>
            </a:r>
            <a:r>
              <a:rPr dirty="0" sz="1250" spc="-10" i="1">
                <a:latin typeface="Arial"/>
                <a:cs typeface="Arial"/>
              </a:rPr>
              <a:t>loud.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191922" y="5713917"/>
            <a:ext cx="2786380" cy="116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ts val="1455"/>
              </a:lnSpc>
              <a:spcBef>
                <a:spcPts val="100"/>
              </a:spcBef>
            </a:pPr>
            <a:r>
              <a:rPr dirty="0" sz="1250" spc="-155" i="1">
                <a:solidFill>
                  <a:srgbClr val="36AEDF"/>
                </a:solidFill>
                <a:latin typeface="Arial"/>
                <a:cs typeface="Arial"/>
              </a:rPr>
              <a:t>n.</a:t>
            </a:r>
            <a:r>
              <a:rPr dirty="0" sz="1250" spc="-50" i="1">
                <a:solidFill>
                  <a:srgbClr val="36AEDF"/>
                </a:solidFill>
                <a:latin typeface="Arial"/>
                <a:cs typeface="Arial"/>
              </a:rPr>
              <a:t> </a:t>
            </a:r>
            <a:r>
              <a:rPr dirty="0" sz="1250" spc="-120">
                <a:solidFill>
                  <a:srgbClr val="242424"/>
                </a:solidFill>
                <a:latin typeface="Arial MT"/>
                <a:cs typeface="Arial MT"/>
              </a:rPr>
              <a:t>the</a:t>
            </a:r>
            <a:r>
              <a:rPr dirty="0" sz="1250" spc="-75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dirty="0" sz="1250" spc="-170">
                <a:solidFill>
                  <a:srgbClr val="131313"/>
                </a:solidFill>
                <a:latin typeface="Arial MT"/>
                <a:cs typeface="Arial MT"/>
              </a:rPr>
              <a:t>events</a:t>
            </a:r>
            <a:r>
              <a:rPr dirty="0" sz="1250" spc="-35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250" spc="-105">
                <a:latin typeface="Arial MT"/>
                <a:cs typeface="Arial MT"/>
              </a:rPr>
              <a:t>in</a:t>
            </a:r>
            <a:r>
              <a:rPr dirty="0" sz="1250" spc="-80">
                <a:latin typeface="Arial MT"/>
                <a:cs typeface="Arial MT"/>
              </a:rPr>
              <a:t> </a:t>
            </a:r>
            <a:r>
              <a:rPr dirty="0" sz="1250" spc="-140">
                <a:solidFill>
                  <a:srgbClr val="1D2405"/>
                </a:solidFill>
                <a:latin typeface="Arial MT"/>
                <a:cs typeface="Arial MT"/>
              </a:rPr>
              <a:t>a</a:t>
            </a:r>
            <a:r>
              <a:rPr dirty="0" sz="1250" spc="-50">
                <a:solidFill>
                  <a:srgbClr val="1D2405"/>
                </a:solidFill>
                <a:latin typeface="Arial MT"/>
                <a:cs typeface="Arial MT"/>
              </a:rPr>
              <a:t> </a:t>
            </a:r>
            <a:r>
              <a:rPr dirty="0" sz="1250" spc="-20">
                <a:solidFill>
                  <a:srgbClr val="232323"/>
                </a:solidFill>
                <a:latin typeface="Arial MT"/>
                <a:cs typeface="Arial MT"/>
              </a:rPr>
              <a:t>book</a:t>
            </a:r>
            <a:endParaRPr sz="1250">
              <a:latin typeface="Arial MT"/>
              <a:cs typeface="Arial MT"/>
            </a:endParaRPr>
          </a:p>
          <a:p>
            <a:pPr marL="19050">
              <a:lnSpc>
                <a:spcPts val="1575"/>
              </a:lnSpc>
            </a:pPr>
            <a:r>
              <a:rPr dirty="0" sz="1350" spc="-225" i="1">
                <a:latin typeface="Arial"/>
                <a:cs typeface="Arial"/>
              </a:rPr>
              <a:t>We</a:t>
            </a:r>
            <a:r>
              <a:rPr dirty="0" sz="1350" spc="-20" i="1">
                <a:latin typeface="Arial"/>
                <a:cs typeface="Arial"/>
              </a:rPr>
              <a:t> </a:t>
            </a:r>
            <a:r>
              <a:rPr dirty="0" sz="1350" spc="-85" i="1">
                <a:latin typeface="Arial"/>
                <a:cs typeface="Arial"/>
              </a:rPr>
              <a:t>read</a:t>
            </a:r>
            <a:r>
              <a:rPr dirty="0" sz="1350" spc="-5" i="1">
                <a:latin typeface="Arial"/>
                <a:cs typeface="Arial"/>
              </a:rPr>
              <a:t> </a:t>
            </a:r>
            <a:r>
              <a:rPr dirty="0" sz="1350" i="1">
                <a:latin typeface="Arial"/>
                <a:cs typeface="Arial"/>
              </a:rPr>
              <a:t>a</a:t>
            </a:r>
            <a:r>
              <a:rPr dirty="0" sz="1350" spc="-114" i="1">
                <a:latin typeface="Arial"/>
                <a:cs typeface="Arial"/>
              </a:rPr>
              <a:t> </a:t>
            </a:r>
            <a:r>
              <a:rPr dirty="0" sz="1350" spc="-55" i="1">
                <a:latin typeface="Arial"/>
                <a:cs typeface="Arial"/>
              </a:rPr>
              <a:t>story</a:t>
            </a:r>
            <a:r>
              <a:rPr dirty="0" sz="1350" spc="-25" i="1">
                <a:latin typeface="Arial"/>
                <a:cs typeface="Arial"/>
              </a:rPr>
              <a:t> </a:t>
            </a:r>
            <a:r>
              <a:rPr dirty="0" sz="1350" spc="-30" i="1">
                <a:latin typeface="Arial"/>
                <a:cs typeface="Arial"/>
              </a:rPr>
              <a:t>at</a:t>
            </a:r>
            <a:r>
              <a:rPr dirty="0" sz="1350" spc="-45" i="1">
                <a:latin typeface="Arial"/>
                <a:cs typeface="Arial"/>
              </a:rPr>
              <a:t> </a:t>
            </a:r>
            <a:r>
              <a:rPr dirty="0" sz="1350" spc="-10">
                <a:latin typeface="Arial MT"/>
                <a:cs typeface="Arial MT"/>
              </a:rPr>
              <a:t>bedtime.</a:t>
            </a:r>
            <a:endParaRPr sz="1350">
              <a:latin typeface="Arial MT"/>
              <a:cs typeface="Arial MT"/>
            </a:endParaRPr>
          </a:p>
          <a:p>
            <a:pPr marL="464184">
              <a:lnSpc>
                <a:spcPct val="100000"/>
              </a:lnSpc>
              <a:spcBef>
                <a:spcPts val="1115"/>
              </a:spcBef>
            </a:pPr>
            <a:r>
              <a:rPr dirty="0" sz="1300" spc="-10">
                <a:solidFill>
                  <a:srgbClr val="575757"/>
                </a:solidFill>
                <a:latin typeface="Arial MT"/>
                <a:cs typeface="Arial MT"/>
              </a:rPr>
              <a:t>[swzm]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250" spc="-185" i="1">
                <a:solidFill>
                  <a:srgbClr val="058ACA"/>
                </a:solidFill>
                <a:latin typeface="Arial"/>
                <a:cs typeface="Arial"/>
              </a:rPr>
              <a:t>v.</a:t>
            </a:r>
            <a:r>
              <a:rPr dirty="0" sz="1250" spc="-45" i="1">
                <a:solidFill>
                  <a:srgbClr val="058ACA"/>
                </a:solidFill>
                <a:latin typeface="Arial"/>
                <a:cs typeface="Arial"/>
              </a:rPr>
              <a:t> </a:t>
            </a:r>
            <a:r>
              <a:rPr dirty="0" sz="1250" spc="-85">
                <a:solidFill>
                  <a:srgbClr val="1F2D0A"/>
                </a:solidFill>
                <a:latin typeface="Arial MT"/>
                <a:cs typeface="Arial MT"/>
              </a:rPr>
              <a:t>to</a:t>
            </a:r>
            <a:r>
              <a:rPr dirty="0" sz="1250" spc="-75">
                <a:solidFill>
                  <a:srgbClr val="1F2D0A"/>
                </a:solidFill>
                <a:latin typeface="Arial MT"/>
                <a:cs typeface="Arial MT"/>
              </a:rPr>
              <a:t> </a:t>
            </a:r>
            <a:r>
              <a:rPr dirty="0" sz="1250" spc="-180">
                <a:latin typeface="Arial MT"/>
                <a:cs typeface="Arial MT"/>
              </a:rPr>
              <a:t>move</a:t>
            </a:r>
            <a:r>
              <a:rPr dirty="0" sz="1250" spc="-30">
                <a:latin typeface="Arial MT"/>
                <a:cs typeface="Arial MT"/>
              </a:rPr>
              <a:t> </a:t>
            </a:r>
            <a:r>
              <a:rPr dirty="0" sz="1250" spc="-130">
                <a:latin typeface="Arial MT"/>
                <a:cs typeface="Arial MT"/>
              </a:rPr>
              <a:t>through</a:t>
            </a:r>
            <a:r>
              <a:rPr dirty="0" sz="1250" spc="-20">
                <a:latin typeface="Arial MT"/>
                <a:cs typeface="Arial MT"/>
              </a:rPr>
              <a:t> </a:t>
            </a:r>
            <a:r>
              <a:rPr dirty="0" sz="1250" spc="-150">
                <a:solidFill>
                  <a:srgbClr val="2D2D2D"/>
                </a:solidFill>
                <a:latin typeface="Arial MT"/>
                <a:cs typeface="Arial MT"/>
              </a:rPr>
              <a:t>water</a:t>
            </a:r>
            <a:r>
              <a:rPr dirty="0" sz="125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1250" spc="-150">
                <a:solidFill>
                  <a:srgbClr val="242424"/>
                </a:solidFill>
                <a:latin typeface="Arial MT"/>
                <a:cs typeface="Arial MT"/>
              </a:rPr>
              <a:t>using</a:t>
            </a:r>
            <a:r>
              <a:rPr dirty="0" sz="1250" spc="-25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dirty="0" sz="1250" spc="-135">
                <a:solidFill>
                  <a:srgbClr val="1F1F1F"/>
                </a:solidFill>
                <a:latin typeface="Arial MT"/>
                <a:cs typeface="Arial MT"/>
              </a:rPr>
              <a:t>the</a:t>
            </a:r>
            <a:r>
              <a:rPr dirty="0" sz="1250" spc="-65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250" spc="-155">
                <a:solidFill>
                  <a:srgbClr val="242424"/>
                </a:solidFill>
                <a:latin typeface="Arial MT"/>
                <a:cs typeface="Arial MT"/>
              </a:rPr>
              <a:t>arms</a:t>
            </a:r>
            <a:r>
              <a:rPr dirty="0" sz="1250" spc="-25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dirty="0" sz="1250" spc="-125">
                <a:solidFill>
                  <a:srgbClr val="1D1D1D"/>
                </a:solidFill>
                <a:latin typeface="Arial MT"/>
                <a:cs typeface="Arial MT"/>
              </a:rPr>
              <a:t>and</a:t>
            </a:r>
            <a:r>
              <a:rPr dirty="0" sz="1250" spc="-75">
                <a:solidFill>
                  <a:srgbClr val="1D1D1D"/>
                </a:solidFill>
                <a:latin typeface="Arial MT"/>
                <a:cs typeface="Arial MT"/>
              </a:rPr>
              <a:t> </a:t>
            </a:r>
            <a:r>
              <a:rPr dirty="0" sz="1250" spc="-75">
                <a:solidFill>
                  <a:srgbClr val="1C1C1C"/>
                </a:solidFill>
                <a:latin typeface="Arial MT"/>
                <a:cs typeface="Arial MT"/>
              </a:rPr>
              <a:t>legs</a:t>
            </a:r>
            <a:endParaRPr sz="125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10"/>
              </a:spcBef>
            </a:pPr>
            <a:r>
              <a:rPr dirty="0" sz="1250" spc="-90" i="1">
                <a:latin typeface="Arial"/>
                <a:cs typeface="Arial"/>
              </a:rPr>
              <a:t>He</a:t>
            </a:r>
            <a:r>
              <a:rPr dirty="0" sz="1250" spc="-45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can</a:t>
            </a:r>
            <a:r>
              <a:rPr dirty="0" sz="1250" spc="-30" i="1">
                <a:latin typeface="Arial"/>
                <a:cs typeface="Arial"/>
              </a:rPr>
              <a:t> </a:t>
            </a:r>
            <a:r>
              <a:rPr dirty="0" sz="1250" spc="-20" i="1">
                <a:latin typeface="Arial"/>
                <a:cs typeface="Arial"/>
              </a:rPr>
              <a:t>swim.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188875" y="6970476"/>
            <a:ext cx="1419225" cy="143319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522605">
              <a:lnSpc>
                <a:spcPct val="100000"/>
              </a:lnSpc>
              <a:spcBef>
                <a:spcPts val="400"/>
              </a:spcBef>
            </a:pPr>
            <a:r>
              <a:rPr dirty="0" sz="1250" spc="-10">
                <a:solidFill>
                  <a:srgbClr val="A0A0A0"/>
                </a:solidFill>
                <a:latin typeface="Arial MT"/>
                <a:cs typeface="Arial MT"/>
              </a:rPr>
              <a:t>[ta'deI]</a:t>
            </a:r>
            <a:endParaRPr sz="1250">
              <a:latin typeface="Arial MT"/>
              <a:cs typeface="Arial MT"/>
            </a:endParaRPr>
          </a:p>
          <a:p>
            <a:pPr marL="17780">
              <a:lnSpc>
                <a:spcPts val="1495"/>
              </a:lnSpc>
              <a:spcBef>
                <a:spcPts val="295"/>
              </a:spcBef>
            </a:pPr>
            <a:r>
              <a:rPr dirty="0" sz="1250" spc="-155" i="1">
                <a:solidFill>
                  <a:srgbClr val="0369AF"/>
                </a:solidFill>
                <a:latin typeface="Arial"/>
                <a:cs typeface="Arial"/>
              </a:rPr>
              <a:t>adv.</a:t>
            </a:r>
            <a:r>
              <a:rPr dirty="0" sz="1250" spc="-70" i="1">
                <a:solidFill>
                  <a:srgbClr val="0369AF"/>
                </a:solidFill>
                <a:latin typeface="Arial"/>
                <a:cs typeface="Arial"/>
              </a:rPr>
              <a:t> </a:t>
            </a:r>
            <a:r>
              <a:rPr dirty="0" sz="1250" spc="-145">
                <a:solidFill>
                  <a:srgbClr val="232323"/>
                </a:solidFill>
                <a:latin typeface="Arial MT"/>
                <a:cs typeface="Arial MT"/>
              </a:rPr>
              <a:t>on</a:t>
            </a:r>
            <a:r>
              <a:rPr dirty="0" sz="1250" spc="-8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dirty="0" sz="1250" spc="-125">
                <a:solidFill>
                  <a:srgbClr val="161616"/>
                </a:solidFill>
                <a:latin typeface="Arial MT"/>
                <a:cs typeface="Arial MT"/>
              </a:rPr>
              <a:t>this</a:t>
            </a:r>
            <a:r>
              <a:rPr dirty="0" sz="1250" spc="-5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dirty="0" sz="1250" spc="-25">
                <a:solidFill>
                  <a:srgbClr val="2D2D2D"/>
                </a:solidFill>
                <a:latin typeface="Arial MT"/>
                <a:cs typeface="Arial MT"/>
              </a:rPr>
              <a:t>day</a:t>
            </a:r>
            <a:endParaRPr sz="1250">
              <a:latin typeface="Arial MT"/>
              <a:cs typeface="Arial MT"/>
            </a:endParaRPr>
          </a:p>
          <a:p>
            <a:pPr marL="19685">
              <a:lnSpc>
                <a:spcPts val="1555"/>
              </a:lnSpc>
            </a:pPr>
            <a:r>
              <a:rPr dirty="0" sz="1300" spc="50" i="1">
                <a:latin typeface="Arial"/>
                <a:cs typeface="Arial"/>
              </a:rPr>
              <a:t>’that</a:t>
            </a:r>
            <a:r>
              <a:rPr dirty="0" sz="1300" spc="-95" i="1">
                <a:latin typeface="Arial"/>
                <a:cs typeface="Arial"/>
              </a:rPr>
              <a:t> </a:t>
            </a:r>
            <a:r>
              <a:rPr dirty="0" sz="1300" spc="-60" i="1">
                <a:latin typeface="Arial"/>
                <a:cs typeface="Arial"/>
              </a:rPr>
              <a:t>day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spc="-110" i="1">
                <a:latin typeface="Arial"/>
                <a:cs typeface="Arial"/>
              </a:rPr>
              <a:t>is</a:t>
            </a:r>
            <a:r>
              <a:rPr dirty="0" sz="1300" spc="-90" i="1">
                <a:latin typeface="Arial"/>
                <a:cs typeface="Arial"/>
              </a:rPr>
              <a:t> </a:t>
            </a:r>
            <a:r>
              <a:rPr dirty="0" sz="1300">
                <a:latin typeface="Arial MT"/>
                <a:cs typeface="Arial MT"/>
              </a:rPr>
              <a:t>it</a:t>
            </a:r>
            <a:r>
              <a:rPr dirty="0" sz="1300" spc="35">
                <a:latin typeface="Arial MT"/>
                <a:cs typeface="Arial MT"/>
              </a:rPr>
              <a:t> </a:t>
            </a:r>
            <a:r>
              <a:rPr dirty="0" sz="1300" spc="-45" i="1">
                <a:latin typeface="Arial"/>
                <a:cs typeface="Arial"/>
              </a:rPr>
              <a:t>today?</a:t>
            </a:r>
            <a:endParaRPr sz="1300">
              <a:latin typeface="Arial"/>
              <a:cs typeface="Arial"/>
            </a:endParaRPr>
          </a:p>
          <a:p>
            <a:pPr marL="556895">
              <a:lnSpc>
                <a:spcPct val="100000"/>
              </a:lnSpc>
              <a:spcBef>
                <a:spcPts val="535"/>
              </a:spcBef>
            </a:pPr>
            <a:r>
              <a:rPr dirty="0" sz="1700" spc="-10">
                <a:solidFill>
                  <a:srgbClr val="79876B"/>
                </a:solidFill>
                <a:latin typeface="Arial MT"/>
                <a:cs typeface="Arial MT"/>
              </a:rPr>
              <a:t>t+a,tj;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ts val="1495"/>
              </a:lnSpc>
              <a:spcBef>
                <a:spcPts val="380"/>
              </a:spcBef>
            </a:pPr>
            <a:r>
              <a:rPr dirty="0" sz="1250" spc="-185" i="1">
                <a:solidFill>
                  <a:srgbClr val="218ECA"/>
                </a:solidFill>
                <a:latin typeface="Arial"/>
                <a:cs typeface="Arial"/>
              </a:rPr>
              <a:t>v.</a:t>
            </a:r>
            <a:r>
              <a:rPr dirty="0" sz="1250" spc="-25" i="1">
                <a:solidFill>
                  <a:srgbClr val="218ECA"/>
                </a:solidFill>
                <a:latin typeface="Arial"/>
                <a:cs typeface="Arial"/>
              </a:rPr>
              <a:t> </a:t>
            </a:r>
            <a:r>
              <a:rPr dirty="0" sz="1250" spc="-75">
                <a:solidFill>
                  <a:srgbClr val="262626"/>
                </a:solidFill>
                <a:latin typeface="Arial MT"/>
                <a:cs typeface="Arial MT"/>
              </a:rPr>
              <a:t>to</a:t>
            </a:r>
            <a:r>
              <a:rPr dirty="0" sz="1250" spc="-5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dirty="0" sz="1250" spc="-114">
                <a:solidFill>
                  <a:srgbClr val="262626"/>
                </a:solidFill>
                <a:latin typeface="Arial MT"/>
                <a:cs typeface="Arial MT"/>
              </a:rPr>
              <a:t>look</a:t>
            </a:r>
            <a:r>
              <a:rPr dirty="0" sz="1250" spc="1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dirty="0" sz="1250" spc="-95">
                <a:solidFill>
                  <a:srgbClr val="1F1F1F"/>
                </a:solidFill>
                <a:latin typeface="Arial MT"/>
                <a:cs typeface="Arial MT"/>
              </a:rPr>
              <a:t>at</a:t>
            </a:r>
            <a:r>
              <a:rPr dirty="0" sz="1250" spc="15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250" spc="-45">
                <a:solidFill>
                  <a:srgbClr val="1D1D1D"/>
                </a:solidFill>
                <a:latin typeface="Arial MT"/>
                <a:cs typeface="Arial MT"/>
              </a:rPr>
              <a:t>something</a:t>
            </a:r>
            <a:endParaRPr sz="1250">
              <a:latin typeface="Arial MT"/>
              <a:cs typeface="Arial MT"/>
            </a:endParaRPr>
          </a:p>
          <a:p>
            <a:pPr marL="20320">
              <a:lnSpc>
                <a:spcPts val="1495"/>
              </a:lnSpc>
            </a:pPr>
            <a:r>
              <a:rPr dirty="0" sz="1250" spc="-120" i="1">
                <a:latin typeface="Arial"/>
                <a:cs typeface="Arial"/>
              </a:rPr>
              <a:t>They</a:t>
            </a:r>
            <a:r>
              <a:rPr dirty="0" sz="1250" spc="-5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watch</a:t>
            </a:r>
            <a:r>
              <a:rPr dirty="0" sz="1250" spc="35" i="1">
                <a:latin typeface="Arial"/>
                <a:cs typeface="Arial"/>
              </a:rPr>
              <a:t> </a:t>
            </a:r>
            <a:r>
              <a:rPr dirty="0" sz="1250" i="1">
                <a:solidFill>
                  <a:srgbClr val="184D26"/>
                </a:solidFill>
                <a:latin typeface="Arial"/>
                <a:cs typeface="Arial"/>
              </a:rPr>
              <a:t>a</a:t>
            </a:r>
            <a:r>
              <a:rPr dirty="0" sz="1250" spc="-45" i="1">
                <a:solidFill>
                  <a:srgbClr val="184D26"/>
                </a:solidFill>
                <a:latin typeface="Arial"/>
                <a:cs typeface="Arial"/>
              </a:rPr>
              <a:t> </a:t>
            </a:r>
            <a:r>
              <a:rPr dirty="0" sz="1250" spc="-10" i="1">
                <a:latin typeface="Arial"/>
                <a:cs typeface="Arial"/>
              </a:rPr>
              <a:t>movie.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191386" y="8779672"/>
            <a:ext cx="22358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5" i="1">
                <a:solidFill>
                  <a:srgbClr val="33AAE2"/>
                </a:solidFill>
                <a:latin typeface="Arial"/>
                <a:cs typeface="Arial"/>
              </a:rPr>
              <a:t>v.</a:t>
            </a:r>
            <a:r>
              <a:rPr dirty="0" sz="1000" spc="50" i="1">
                <a:solidFill>
                  <a:srgbClr val="33AAE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43434"/>
                </a:solidFill>
                <a:latin typeface="Arial MT"/>
                <a:cs typeface="Arial MT"/>
              </a:rPr>
              <a:t>to</a:t>
            </a:r>
            <a:r>
              <a:rPr dirty="0" sz="1000" spc="35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32323"/>
                </a:solidFill>
                <a:latin typeface="Arial MT"/>
                <a:cs typeface="Arial MT"/>
              </a:rPr>
              <a:t>feel</a:t>
            </a:r>
            <a:r>
              <a:rPr dirty="0" sz="1000" spc="5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F2F2F"/>
                </a:solidFill>
                <a:latin typeface="Arial MT"/>
                <a:cs typeface="Arial MT"/>
              </a:rPr>
              <a:t>troubled</a:t>
            </a:r>
            <a:r>
              <a:rPr dirty="0" sz="1000" spc="5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4B5228"/>
                </a:solidFill>
                <a:latin typeface="Arial MT"/>
                <a:cs typeface="Arial MT"/>
              </a:rPr>
              <a:t>about</a:t>
            </a:r>
            <a:r>
              <a:rPr dirty="0" sz="1000" spc="135">
                <a:solidFill>
                  <a:srgbClr val="4B5228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3B491D"/>
                </a:solidFill>
                <a:latin typeface="Arial MT"/>
                <a:cs typeface="Arial MT"/>
              </a:rPr>
              <a:t>something</a:t>
            </a:r>
            <a:endParaRPr sz="10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60"/>
              </a:spcBef>
            </a:pPr>
            <a:r>
              <a:rPr dirty="0" sz="1250" spc="-110" i="1">
                <a:latin typeface="Arial"/>
                <a:cs typeface="Arial"/>
              </a:rPr>
              <a:t>She</a:t>
            </a:r>
            <a:r>
              <a:rPr dirty="0" sz="1250" spc="-25" i="1">
                <a:latin typeface="Arial"/>
                <a:cs typeface="Arial"/>
              </a:rPr>
              <a:t> </a:t>
            </a:r>
            <a:r>
              <a:rPr dirty="0" sz="1250" spc="-65" i="1">
                <a:latin typeface="Arial"/>
                <a:cs typeface="Arial"/>
              </a:rPr>
              <a:t>olwoys</a:t>
            </a:r>
            <a:r>
              <a:rPr dirty="0" sz="1250" spc="-25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worries</a:t>
            </a:r>
            <a:r>
              <a:rPr dirty="0" sz="1250" spc="30" i="1">
                <a:latin typeface="Arial"/>
                <a:cs typeface="Arial"/>
              </a:rPr>
              <a:t> </a:t>
            </a:r>
            <a:r>
              <a:rPr dirty="0" sz="1250" spc="-30" i="1">
                <a:latin typeface="Arial"/>
                <a:cs typeface="Arial"/>
              </a:rPr>
              <a:t>before</a:t>
            </a:r>
            <a:r>
              <a:rPr dirty="0" sz="1250" spc="-40" i="1">
                <a:latin typeface="Arial"/>
                <a:cs typeface="Arial"/>
              </a:rPr>
              <a:t> </a:t>
            </a:r>
            <a:r>
              <a:rPr dirty="0" sz="1250" i="1">
                <a:latin typeface="Arial"/>
                <a:cs typeface="Arial"/>
              </a:rPr>
              <a:t>o</a:t>
            </a:r>
            <a:r>
              <a:rPr dirty="0" sz="1250" spc="-15" i="1">
                <a:latin typeface="Arial"/>
                <a:cs typeface="Arial"/>
              </a:rPr>
              <a:t> </a:t>
            </a:r>
            <a:r>
              <a:rPr dirty="0" sz="1250" spc="-25">
                <a:latin typeface="Arial MT"/>
                <a:cs typeface="Arial MT"/>
              </a:rPr>
              <a:t>test.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237397" y="3917923"/>
            <a:ext cx="1282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 MT"/>
                <a:cs typeface="Arial MT"/>
              </a:rPr>
              <a:t>g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100994" y="5396604"/>
            <a:ext cx="309245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-25">
                <a:latin typeface="Arial MT"/>
                <a:cs typeface="Arial MT"/>
              </a:rPr>
              <a:t>aa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133414" y="6953724"/>
            <a:ext cx="29273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25">
                <a:latin typeface="Arial MT"/>
                <a:cs typeface="Arial MT"/>
              </a:rPr>
              <a:t>+z</a:t>
            </a:r>
            <a:endParaRPr sz="18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44" y="6277643"/>
            <a:ext cx="5755723" cy="39799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0799" y="341308"/>
            <a:ext cx="1327774" cy="45101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38958" y="1272795"/>
            <a:ext cx="479361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760" algn="l"/>
              </a:tabLst>
            </a:pPr>
            <a:r>
              <a:rPr dirty="0" sz="1300" spc="-50">
                <a:solidFill>
                  <a:srgbClr val="FF3D01"/>
                </a:solidFill>
                <a:latin typeface="Arial MT"/>
                <a:cs typeface="Arial MT"/>
              </a:rPr>
              <a:t>+</a:t>
            </a:r>
            <a:r>
              <a:rPr dirty="0" sz="1300">
                <a:solidFill>
                  <a:srgbClr val="FF3D01"/>
                </a:solidFill>
                <a:latin typeface="Arial MT"/>
                <a:cs typeface="Arial MT"/>
              </a:rPr>
              <a:t>	</a:t>
            </a:r>
            <a:r>
              <a:rPr dirty="0" sz="1300">
                <a:latin typeface="Arial MT"/>
                <a:cs typeface="Arial MT"/>
              </a:rPr>
              <a:t>Complete</a:t>
            </a:r>
            <a:r>
              <a:rPr dirty="0" sz="1300" spc="6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sentences</a:t>
            </a:r>
            <a:r>
              <a:rPr dirty="0" sz="1300" spc="12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with</a:t>
            </a:r>
            <a:r>
              <a:rPr dirty="0" sz="1300" spc="-3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correct</a:t>
            </a:r>
            <a:r>
              <a:rPr dirty="0" sz="1300" spc="13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words</a:t>
            </a:r>
            <a:r>
              <a:rPr dirty="0" sz="1300" spc="9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from</a:t>
            </a:r>
            <a:r>
              <a:rPr dirty="0" sz="1300" spc="4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box.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32348" y="1820818"/>
            <a:ext cx="2863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latin typeface="Arial MT"/>
                <a:cs typeface="Arial MT"/>
              </a:rPr>
              <a:t>boy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6653" y="2305863"/>
            <a:ext cx="3887470" cy="1842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795" indent="-2482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4795" algn="l"/>
                <a:tab pos="3046730" algn="l"/>
              </a:tabLst>
            </a:pPr>
            <a:r>
              <a:rPr dirty="0" sz="1300" spc="-120">
                <a:latin typeface="Arial MT"/>
                <a:cs typeface="Arial MT"/>
              </a:rPr>
              <a:t>The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teacher</a:t>
            </a:r>
            <a:r>
              <a:rPr dirty="0" sz="1300" spc="114">
                <a:latin typeface="Arial MT"/>
                <a:cs typeface="Arial MT"/>
              </a:rPr>
              <a:t> </a:t>
            </a:r>
            <a:r>
              <a:rPr dirty="0" sz="1300" spc="-30">
                <a:latin typeface="Arial MT"/>
                <a:cs typeface="Arial MT"/>
              </a:rPr>
              <a:t>reads </a:t>
            </a:r>
            <a:r>
              <a:rPr dirty="0" sz="1300">
                <a:latin typeface="Arial MT"/>
                <a:cs typeface="Arial MT"/>
              </a:rPr>
              <a:t>a</a:t>
            </a:r>
            <a:r>
              <a:rPr dirty="0" sz="1300" spc="120">
                <a:latin typeface="Arial MT"/>
                <a:cs typeface="Arial MT"/>
              </a:rPr>
              <a:t> </a:t>
            </a:r>
            <a:r>
              <a:rPr dirty="0" u="sng" sz="1300">
                <a:uFill>
                  <a:solidFill>
                    <a:srgbClr val="383423"/>
                  </a:solidFill>
                </a:uFill>
                <a:latin typeface="Arial MT"/>
                <a:cs typeface="Arial MT"/>
              </a:rPr>
              <a:t>	</a:t>
            </a:r>
            <a:r>
              <a:rPr dirty="0" sz="1250">
                <a:latin typeface="Arial MT"/>
                <a:cs typeface="Arial MT"/>
              </a:rPr>
              <a:t>to</a:t>
            </a:r>
            <a:r>
              <a:rPr dirty="0" sz="1250" spc="-2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the</a:t>
            </a:r>
            <a:r>
              <a:rPr dirty="0" sz="1250" spc="20">
                <a:latin typeface="Arial MT"/>
                <a:cs typeface="Arial MT"/>
              </a:rPr>
              <a:t> </a:t>
            </a:r>
            <a:r>
              <a:rPr dirty="0" sz="1250" spc="-30">
                <a:latin typeface="Arial MT"/>
                <a:cs typeface="Arial MT"/>
              </a:rPr>
              <a:t>class.</a:t>
            </a:r>
            <a:endParaRPr sz="12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AutoNum type="arabicPeriod"/>
            </a:pPr>
            <a:endParaRPr sz="1300">
              <a:latin typeface="Arial MT"/>
              <a:cs typeface="Arial MT"/>
            </a:endParaRPr>
          </a:p>
          <a:p>
            <a:pPr marL="266065" indent="-248920">
              <a:lnSpc>
                <a:spcPct val="100000"/>
              </a:lnSpc>
              <a:buAutoNum type="arabicPeriod"/>
              <a:tabLst>
                <a:tab pos="266065" algn="l"/>
                <a:tab pos="1849755" algn="l"/>
              </a:tabLst>
            </a:pPr>
            <a:r>
              <a:rPr dirty="0" sz="1350">
                <a:latin typeface="Arial MT"/>
                <a:cs typeface="Arial MT"/>
              </a:rPr>
              <a:t>We </a:t>
            </a:r>
            <a:r>
              <a:rPr dirty="0" u="sng" sz="1350">
                <a:uFill>
                  <a:solidFill>
                    <a:srgbClr val="2F341F"/>
                  </a:solidFill>
                </a:uFill>
                <a:latin typeface="Arial MT"/>
                <a:cs typeface="Arial MT"/>
              </a:rPr>
              <a:t>	</a:t>
            </a:r>
            <a:r>
              <a:rPr dirty="0" sz="1250">
                <a:latin typeface="Arial MT"/>
                <a:cs typeface="Arial MT"/>
              </a:rPr>
              <a:t>a</a:t>
            </a:r>
            <a:r>
              <a:rPr dirty="0" sz="1250" spc="-1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blue</a:t>
            </a:r>
            <a:r>
              <a:rPr dirty="0" sz="1250" spc="-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car.</a:t>
            </a:r>
            <a:endParaRPr sz="12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AutoNum type="arabicPeriod"/>
            </a:pPr>
            <a:endParaRPr sz="1250">
              <a:latin typeface="Arial MT"/>
              <a:cs typeface="Arial MT"/>
            </a:endParaRPr>
          </a:p>
          <a:p>
            <a:pPr marL="264160" indent="-248920">
              <a:lnSpc>
                <a:spcPct val="100000"/>
              </a:lnSpc>
              <a:buAutoNum type="arabicPeriod"/>
              <a:tabLst>
                <a:tab pos="264160" algn="l"/>
                <a:tab pos="1884680" algn="l"/>
              </a:tabLst>
            </a:pPr>
            <a:r>
              <a:rPr dirty="0" sz="1300">
                <a:latin typeface="Arial MT"/>
                <a:cs typeface="Arial MT"/>
              </a:rPr>
              <a:t>The </a:t>
            </a:r>
            <a:r>
              <a:rPr dirty="0" u="sng" sz="1300">
                <a:uFill>
                  <a:solidFill>
                    <a:srgbClr val="2F2F1F"/>
                  </a:solidFill>
                </a:uFill>
                <a:latin typeface="Arial MT"/>
                <a:cs typeface="Arial MT"/>
              </a:rPr>
              <a:t>	</a:t>
            </a:r>
            <a:r>
              <a:rPr dirty="0" sz="1250" spc="-30">
                <a:latin typeface="Arial MT"/>
                <a:cs typeface="Arial MT"/>
              </a:rPr>
              <a:t>is</a:t>
            </a:r>
            <a:r>
              <a:rPr dirty="0" sz="1250" spc="-60">
                <a:latin typeface="Arial MT"/>
                <a:cs typeface="Arial MT"/>
              </a:rPr>
              <a:t> </a:t>
            </a:r>
            <a:r>
              <a:rPr dirty="0" sz="1250" spc="-30">
                <a:latin typeface="Arial MT"/>
                <a:cs typeface="Arial MT"/>
              </a:rPr>
              <a:t>very</a:t>
            </a:r>
            <a:r>
              <a:rPr dirty="0" sz="1250" spc="-40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strong.</a:t>
            </a:r>
            <a:endParaRPr sz="12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AutoNum type="arabicPeriod"/>
            </a:pPr>
            <a:endParaRPr sz="1250">
              <a:latin typeface="Arial MT"/>
              <a:cs typeface="Arial MT"/>
            </a:endParaRPr>
          </a:p>
          <a:p>
            <a:pPr marL="259079" indent="-241935">
              <a:lnSpc>
                <a:spcPct val="100000"/>
              </a:lnSpc>
              <a:buAutoNum type="arabicPeriod"/>
              <a:tabLst>
                <a:tab pos="259079" algn="l"/>
                <a:tab pos="2756535" algn="l"/>
              </a:tabLst>
            </a:pPr>
            <a:r>
              <a:rPr dirty="0" sz="1300">
                <a:latin typeface="Arial MT"/>
                <a:cs typeface="Arial MT"/>
              </a:rPr>
              <a:t>It </a:t>
            </a:r>
            <a:r>
              <a:rPr dirty="0" sz="1300" spc="-65">
                <a:latin typeface="Arial MT"/>
                <a:cs typeface="Arial MT"/>
              </a:rPr>
              <a:t>is</a:t>
            </a:r>
            <a:r>
              <a:rPr dirty="0" sz="1300" spc="45">
                <a:latin typeface="Arial MT"/>
                <a:cs typeface="Arial MT"/>
              </a:rPr>
              <a:t> </a:t>
            </a:r>
            <a:r>
              <a:rPr dirty="0" sz="1300" spc="-100">
                <a:latin typeface="Arial MT"/>
                <a:cs typeface="Arial MT"/>
              </a:rPr>
              <a:t>my</a:t>
            </a:r>
            <a:r>
              <a:rPr dirty="0" sz="1300">
                <a:latin typeface="Arial MT"/>
                <a:cs typeface="Arial MT"/>
              </a:rPr>
              <a:t> birthday</a:t>
            </a:r>
            <a:r>
              <a:rPr dirty="0" sz="1300" spc="135">
                <a:latin typeface="Arial MT"/>
                <a:cs typeface="Arial MT"/>
              </a:rPr>
              <a:t> </a:t>
            </a:r>
            <a:r>
              <a:rPr dirty="0" u="sng" sz="1300">
                <a:uFill>
                  <a:solidFill>
                    <a:srgbClr val="383823"/>
                  </a:solidFill>
                </a:uFill>
                <a:latin typeface="Arial MT"/>
                <a:cs typeface="Arial MT"/>
              </a:rPr>
              <a:t>	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AutoNum type="arabicPeriod"/>
            </a:pPr>
            <a:endParaRPr sz="1300">
              <a:latin typeface="Arial MT"/>
              <a:cs typeface="Arial MT"/>
            </a:endParaRPr>
          </a:p>
          <a:p>
            <a:pPr marL="259079" indent="-246379">
              <a:lnSpc>
                <a:spcPct val="100000"/>
              </a:lnSpc>
              <a:buAutoNum type="arabicPeriod"/>
              <a:tabLst>
                <a:tab pos="259079" algn="l"/>
                <a:tab pos="2122170" algn="l"/>
              </a:tabLst>
            </a:pPr>
            <a:r>
              <a:rPr dirty="0" sz="1300">
                <a:latin typeface="Arial MT"/>
                <a:cs typeface="Arial MT"/>
              </a:rPr>
              <a:t>I </a:t>
            </a:r>
            <a:r>
              <a:rPr dirty="0" sz="1300" spc="-45">
                <a:latin typeface="Arial MT"/>
                <a:cs typeface="Arial MT"/>
              </a:rPr>
              <a:t>like </a:t>
            </a:r>
            <a:r>
              <a:rPr dirty="0" sz="1300">
                <a:latin typeface="Arial MT"/>
                <a:cs typeface="Arial MT"/>
              </a:rPr>
              <a:t>to </a:t>
            </a:r>
            <a:r>
              <a:rPr dirty="0" u="sng" sz="1300">
                <a:uFill>
                  <a:solidFill>
                    <a:srgbClr val="2F3423"/>
                  </a:solidFill>
                </a:uFill>
                <a:latin typeface="Arial MT"/>
                <a:cs typeface="Arial MT"/>
              </a:rPr>
              <a:t>	</a:t>
            </a:r>
            <a:r>
              <a:rPr dirty="0" sz="1250">
                <a:latin typeface="Arial MT"/>
                <a:cs typeface="Arial MT"/>
              </a:rPr>
              <a:t>in</a:t>
            </a:r>
            <a:r>
              <a:rPr dirty="0" sz="1250" spc="-4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the</a:t>
            </a:r>
            <a:r>
              <a:rPr dirty="0" sz="1250" spc="-20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lake.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16252" y="1827421"/>
            <a:ext cx="3727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Arial MT"/>
                <a:cs typeface="Arial MT"/>
              </a:rPr>
              <a:t>have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84556" y="1805073"/>
            <a:ext cx="4330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latin typeface="Times New Roman"/>
                <a:cs typeface="Times New Roman"/>
              </a:rPr>
              <a:t>todoy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25700" y="1824119"/>
            <a:ext cx="36893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80">
                <a:latin typeface="Arial MT"/>
                <a:cs typeface="Arial MT"/>
              </a:rPr>
              <a:t>swim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503651" y="1836816"/>
            <a:ext cx="362585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0">
                <a:latin typeface="Arial MT"/>
                <a:cs typeface="Arial MT"/>
              </a:rPr>
              <a:t>story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2047" y="5365452"/>
            <a:ext cx="485203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79" algn="l"/>
              </a:tabLst>
            </a:pPr>
            <a:r>
              <a:rPr dirty="0" sz="1300" spc="-50">
                <a:solidFill>
                  <a:srgbClr val="FF380E"/>
                </a:solidFill>
                <a:latin typeface="Arial MT"/>
                <a:cs typeface="Arial MT"/>
              </a:rPr>
              <a:t>+</a:t>
            </a:r>
            <a:r>
              <a:rPr dirty="0" sz="1300">
                <a:solidFill>
                  <a:srgbClr val="FF380E"/>
                </a:solidFill>
                <a:latin typeface="Arial MT"/>
                <a:cs typeface="Arial MT"/>
              </a:rPr>
              <a:t>	</a:t>
            </a:r>
            <a:r>
              <a:rPr dirty="0" sz="1300" spc="-70">
                <a:latin typeface="Arial MT"/>
                <a:cs typeface="Arial MT"/>
              </a:rPr>
              <a:t>Use</a:t>
            </a:r>
            <a:r>
              <a:rPr dirty="0" sz="1300" spc="4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-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hints</a:t>
            </a:r>
            <a:r>
              <a:rPr dirty="0" sz="1300" spc="3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and</a:t>
            </a:r>
            <a:r>
              <a:rPr dirty="0" sz="1300" spc="-2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words</a:t>
            </a:r>
            <a:r>
              <a:rPr dirty="0" sz="1300" spc="2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in</a:t>
            </a:r>
            <a:r>
              <a:rPr dirty="0" sz="1300" spc="-3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box</a:t>
            </a:r>
            <a:r>
              <a:rPr dirty="0" sz="1300" spc="5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to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complete</a:t>
            </a:r>
            <a:r>
              <a:rPr dirty="0" sz="1300" spc="9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puzzle.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43773" y="5809610"/>
            <a:ext cx="35687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55">
                <a:latin typeface="Times New Roman"/>
                <a:cs typeface="Times New Roman"/>
              </a:rPr>
              <a:t>child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10323" y="5822308"/>
            <a:ext cx="326580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950" algn="l"/>
                <a:tab pos="1876425" algn="l"/>
                <a:tab pos="2821940" algn="l"/>
              </a:tabLst>
            </a:pPr>
            <a:r>
              <a:rPr dirty="0" sz="1350" spc="-25">
                <a:latin typeface="Arial MT"/>
                <a:cs typeface="Arial MT"/>
              </a:rPr>
              <a:t>big</a:t>
            </a:r>
            <a:r>
              <a:rPr dirty="0" sz="1350">
                <a:latin typeface="Arial MT"/>
                <a:cs typeface="Arial MT"/>
              </a:rPr>
              <a:t>	</a:t>
            </a:r>
            <a:r>
              <a:rPr dirty="0" sz="1300" spc="-10">
                <a:latin typeface="Arial MT"/>
                <a:cs typeface="Arial MT"/>
              </a:rPr>
              <a:t>worry</a:t>
            </a:r>
            <a:r>
              <a:rPr dirty="0" sz="1300">
                <a:latin typeface="Arial MT"/>
                <a:cs typeface="Arial MT"/>
              </a:rPr>
              <a:t>	</a:t>
            </a:r>
            <a:r>
              <a:rPr dirty="0" sz="1300" spc="-20">
                <a:latin typeface="Arial MT"/>
                <a:cs typeface="Arial MT"/>
              </a:rPr>
              <a:t>loud</a:t>
            </a:r>
            <a:r>
              <a:rPr dirty="0" sz="1300">
                <a:latin typeface="Arial MT"/>
                <a:cs typeface="Arial MT"/>
              </a:rPr>
              <a:t>	</a:t>
            </a:r>
            <a:r>
              <a:rPr dirty="0" sz="1300" spc="-10">
                <a:latin typeface="Arial MT"/>
                <a:cs typeface="Arial MT"/>
              </a:rPr>
              <a:t>watch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53044" y="6793920"/>
            <a:ext cx="1551305" cy="70548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629285">
              <a:lnSpc>
                <a:spcPct val="100000"/>
              </a:lnSpc>
              <a:spcBef>
                <a:spcPts val="520"/>
              </a:spcBef>
            </a:pPr>
            <a:r>
              <a:rPr dirty="0" sz="1150" spc="-20">
                <a:latin typeface="Cambria"/>
                <a:cs typeface="Cambria"/>
              </a:rPr>
              <a:t>the</a:t>
            </a:r>
            <a:r>
              <a:rPr dirty="0" sz="1150" spc="-4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child</a:t>
            </a:r>
            <a:r>
              <a:rPr dirty="0" sz="1150" spc="-4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swim.</a:t>
            </a:r>
            <a:endParaRPr sz="1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150">
                <a:latin typeface="Cambria"/>
                <a:cs typeface="Cambria"/>
              </a:rPr>
              <a:t>3.</a:t>
            </a:r>
            <a:r>
              <a:rPr dirty="0" sz="1150" spc="290">
                <a:latin typeface="Cambria"/>
                <a:cs typeface="Cambria"/>
              </a:rPr>
              <a:t> </a:t>
            </a:r>
            <a:r>
              <a:rPr dirty="0" sz="1150" spc="-20">
                <a:latin typeface="Cambria"/>
                <a:cs typeface="Cambria"/>
              </a:rPr>
              <a:t>huge</a:t>
            </a:r>
            <a:endParaRPr sz="1150">
              <a:latin typeface="Cambria"/>
              <a:cs typeface="Cambria"/>
            </a:endParaRPr>
          </a:p>
          <a:p>
            <a:pPr marL="18415">
              <a:lnSpc>
                <a:spcPct val="100000"/>
              </a:lnSpc>
              <a:spcBef>
                <a:spcPts val="495"/>
              </a:spcBef>
            </a:pPr>
            <a:r>
              <a:rPr dirty="0" sz="1050">
                <a:latin typeface="Cambria"/>
                <a:cs typeface="Cambria"/>
              </a:rPr>
              <a:t>S.</a:t>
            </a:r>
            <a:r>
              <a:rPr dirty="0" sz="1050" spc="370">
                <a:latin typeface="Cambria"/>
                <a:cs typeface="Cambria"/>
              </a:rPr>
              <a:t> </a:t>
            </a:r>
            <a:r>
              <a:rPr dirty="0" sz="1050">
                <a:latin typeface="Cambria"/>
                <a:cs typeface="Cambria"/>
              </a:rPr>
              <a:t>not</a:t>
            </a:r>
            <a:r>
              <a:rPr dirty="0" sz="1050" spc="70">
                <a:latin typeface="Cambria"/>
                <a:cs typeface="Cambria"/>
              </a:rPr>
              <a:t> </a:t>
            </a:r>
            <a:r>
              <a:rPr dirty="0" sz="1050" spc="-10">
                <a:latin typeface="Cambria"/>
                <a:cs typeface="Cambria"/>
              </a:rPr>
              <a:t>quiet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54834" y="8001960"/>
            <a:ext cx="605155" cy="47688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434"/>
              </a:spcBef>
            </a:pPr>
            <a:r>
              <a:rPr dirty="0" sz="1200">
                <a:latin typeface="Times New Roman"/>
                <a:cs typeface="Times New Roman"/>
              </a:rPr>
              <a:t>2.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kid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200">
                <a:latin typeface="Times New Roman"/>
                <a:cs typeface="Times New Roman"/>
              </a:rPr>
              <a:t>4.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Do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not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02675" y="8270131"/>
            <a:ext cx="545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latin typeface="Times New Roman"/>
                <a:cs typeface="Times New Roman"/>
              </a:rPr>
              <a:t>.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5">
                <a:latin typeface="Times New Roman"/>
                <a:cs typeface="Times New Roman"/>
              </a:rPr>
              <a:t>It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60">
                <a:latin typeface="Times New Roman"/>
                <a:cs typeface="Times New Roman"/>
              </a:rPr>
              <a:t>is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70">
                <a:latin typeface="Times New Roman"/>
                <a:cs typeface="Times New Roman"/>
              </a:rPr>
              <a:t>OK.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946007" y="9729836"/>
            <a:ext cx="1041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7096" y="3586505"/>
            <a:ext cx="2310383" cy="213728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5262" y="9855771"/>
            <a:ext cx="1390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15">
                <a:solidFill>
                  <a:srgbClr val="111111"/>
                </a:solidFill>
                <a:latin typeface="Arial MT"/>
                <a:cs typeface="Arial MT"/>
              </a:rPr>
              <a:t>1</a:t>
            </a:r>
            <a:r>
              <a:rPr dirty="0" sz="1000" spc="-75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000" spc="-150">
                <a:solidFill>
                  <a:srgbClr val="080808"/>
                </a:solidFill>
                <a:latin typeface="Arial MT"/>
                <a:cs typeface="Arial MT"/>
              </a:rPr>
              <a:t>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9157" y="1369026"/>
            <a:ext cx="5822315" cy="3725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222" sz="1875">
                <a:solidFill>
                  <a:srgbClr val="0A9313"/>
                </a:solidFill>
                <a:latin typeface="Arial MT"/>
                <a:cs typeface="Arial MT"/>
              </a:rPr>
              <a:t>A.</a:t>
            </a:r>
            <a:r>
              <a:rPr dirty="0" baseline="2222" sz="1875" spc="517">
                <a:solidFill>
                  <a:srgbClr val="0A9313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solidFill>
                  <a:srgbClr val="0F0F0F"/>
                </a:solidFill>
                <a:latin typeface="Arial MT"/>
                <a:cs typeface="Arial MT"/>
              </a:rPr>
              <a:t>Read</a:t>
            </a:r>
            <a:r>
              <a:rPr dirty="0" sz="1300" spc="1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0C0C0C"/>
                </a:solidFill>
                <a:latin typeface="Arial MT"/>
                <a:cs typeface="Arial MT"/>
              </a:rPr>
              <a:t>the</a:t>
            </a:r>
            <a:r>
              <a:rPr dirty="0" sz="1300" spc="-15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passage.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1300">
              <a:latin typeface="Arial MT"/>
              <a:cs typeface="Arial MT"/>
            </a:endParaRPr>
          </a:p>
          <a:p>
            <a:pPr algn="ctr" marL="278130">
              <a:lnSpc>
                <a:spcPct val="100000"/>
              </a:lnSpc>
            </a:pPr>
            <a:r>
              <a:rPr dirty="0" sz="1550" spc="55">
                <a:solidFill>
                  <a:srgbClr val="F65200"/>
                </a:solidFill>
                <a:latin typeface="Arial MT"/>
                <a:cs typeface="Arial MT"/>
              </a:rPr>
              <a:t>First</a:t>
            </a:r>
            <a:r>
              <a:rPr dirty="0" sz="1550" spc="95">
                <a:solidFill>
                  <a:srgbClr val="F65200"/>
                </a:solidFill>
                <a:latin typeface="Arial MT"/>
                <a:cs typeface="Arial MT"/>
              </a:rPr>
              <a:t> </a:t>
            </a:r>
            <a:r>
              <a:rPr dirty="0" sz="1550">
                <a:solidFill>
                  <a:srgbClr val="F25400"/>
                </a:solidFill>
                <a:latin typeface="Arial MT"/>
                <a:cs typeface="Arial MT"/>
              </a:rPr>
              <a:t>Day</a:t>
            </a:r>
            <a:r>
              <a:rPr dirty="0" sz="1550" spc="75">
                <a:solidFill>
                  <a:srgbClr val="F25400"/>
                </a:solidFill>
                <a:latin typeface="Arial MT"/>
                <a:cs typeface="Arial MT"/>
              </a:rPr>
              <a:t> </a:t>
            </a:r>
            <a:r>
              <a:rPr dirty="0" sz="1550">
                <a:solidFill>
                  <a:srgbClr val="EB4D00"/>
                </a:solidFill>
                <a:latin typeface="Arial MT"/>
                <a:cs typeface="Arial MT"/>
              </a:rPr>
              <a:t>of</a:t>
            </a:r>
            <a:r>
              <a:rPr dirty="0" sz="1550" spc="180">
                <a:solidFill>
                  <a:srgbClr val="EB4D00"/>
                </a:solidFill>
                <a:latin typeface="Arial MT"/>
                <a:cs typeface="Arial MT"/>
              </a:rPr>
              <a:t> </a:t>
            </a:r>
            <a:r>
              <a:rPr dirty="0" sz="1550" spc="-10">
                <a:solidFill>
                  <a:srgbClr val="F44D00"/>
                </a:solidFill>
                <a:latin typeface="Arial MT"/>
                <a:cs typeface="Arial MT"/>
              </a:rPr>
              <a:t>School</a:t>
            </a:r>
            <a:endParaRPr sz="1550">
              <a:latin typeface="Arial MT"/>
              <a:cs typeface="Arial MT"/>
            </a:endParaRPr>
          </a:p>
          <a:p>
            <a:pPr marL="259079" marR="5080" indent="247015">
              <a:lnSpc>
                <a:spcPct val="135000"/>
              </a:lnSpc>
              <a:spcBef>
                <a:spcPts val="409"/>
              </a:spcBef>
            </a:pPr>
            <a:r>
              <a:rPr dirty="0" sz="1450" spc="-45">
                <a:latin typeface="Times New Roman"/>
                <a:cs typeface="Times New Roman"/>
              </a:rPr>
              <a:t>Sam</a:t>
            </a:r>
            <a:r>
              <a:rPr dirty="0" sz="1450" spc="-5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74900"/>
                </a:solidFill>
                <a:latin typeface="Times New Roman"/>
                <a:cs typeface="Times New Roman"/>
              </a:rPr>
              <a:t>watches</a:t>
            </a:r>
            <a:r>
              <a:rPr dirty="0" sz="1450" spc="-30">
                <a:solidFill>
                  <a:srgbClr val="0749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the</a:t>
            </a:r>
            <a:r>
              <a:rPr dirty="0" sz="1450" spc="-55"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14400"/>
                </a:solidFill>
                <a:latin typeface="Times New Roman"/>
                <a:cs typeface="Times New Roman"/>
              </a:rPr>
              <a:t>big</a:t>
            </a:r>
            <a:r>
              <a:rPr dirty="0" sz="1450" spc="-45">
                <a:solidFill>
                  <a:srgbClr val="014400"/>
                </a:solidFill>
                <a:latin typeface="Times New Roman"/>
                <a:cs typeface="Times New Roman"/>
              </a:rPr>
              <a:t> </a:t>
            </a:r>
            <a:r>
              <a:rPr dirty="0" sz="1450" spc="-25">
                <a:latin typeface="Times New Roman"/>
                <a:cs typeface="Times New Roman"/>
              </a:rPr>
              <a:t>yellow</a:t>
            </a:r>
            <a:r>
              <a:rPr dirty="0" sz="1450" spc="40">
                <a:latin typeface="Times New Roman"/>
                <a:cs typeface="Times New Roman"/>
              </a:rPr>
              <a:t> </a:t>
            </a:r>
            <a:r>
              <a:rPr dirty="0" sz="1450" spc="-50">
                <a:solidFill>
                  <a:srgbClr val="080808"/>
                </a:solidFill>
                <a:latin typeface="Times New Roman"/>
                <a:cs typeface="Times New Roman"/>
              </a:rPr>
              <a:t>bus.</a:t>
            </a:r>
            <a:r>
              <a:rPr dirty="0" sz="1450" spc="-6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1450" spc="-65">
                <a:latin typeface="Times New Roman"/>
                <a:cs typeface="Times New Roman"/>
              </a:rPr>
              <a:t>It</a:t>
            </a:r>
            <a:r>
              <a:rPr dirty="0" sz="1450" spc="-40"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050505"/>
                </a:solidFill>
                <a:latin typeface="Times New Roman"/>
                <a:cs typeface="Times New Roman"/>
              </a:rPr>
              <a:t>stops,</a:t>
            </a:r>
            <a:r>
              <a:rPr dirty="0" sz="1450" spc="-35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F0F0F"/>
                </a:solidFill>
                <a:latin typeface="Times New Roman"/>
                <a:cs typeface="Times New Roman"/>
              </a:rPr>
              <a:t>and</a:t>
            </a:r>
            <a:r>
              <a:rPr dirty="0" sz="1450" spc="-1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the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111111"/>
                </a:solidFill>
                <a:latin typeface="Times New Roman"/>
                <a:cs typeface="Times New Roman"/>
              </a:rPr>
              <a:t>bus</a:t>
            </a:r>
            <a:r>
              <a:rPr dirty="0" sz="1450" spc="-6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driver</a:t>
            </a:r>
            <a:r>
              <a:rPr dirty="0" sz="1450">
                <a:latin typeface="Times New Roman"/>
                <a:cs typeface="Times New Roman"/>
              </a:rPr>
              <a:t> opens</a:t>
            </a:r>
            <a:r>
              <a:rPr dirty="0" sz="1450" spc="-55">
                <a:latin typeface="Times New Roman"/>
                <a:cs typeface="Times New Roman"/>
              </a:rPr>
              <a:t> </a:t>
            </a:r>
            <a:r>
              <a:rPr dirty="0" sz="1450" spc="-25">
                <a:latin typeface="Times New Roman"/>
                <a:cs typeface="Times New Roman"/>
              </a:rPr>
              <a:t>the </a:t>
            </a:r>
            <a:r>
              <a:rPr dirty="0" sz="1450" spc="-50">
                <a:latin typeface="Times New Roman"/>
                <a:cs typeface="Times New Roman"/>
              </a:rPr>
              <a:t>door.</a:t>
            </a:r>
            <a:r>
              <a:rPr dirty="0" sz="1450" spc="-55">
                <a:latin typeface="Times New Roman"/>
                <a:cs typeface="Times New Roman"/>
              </a:rPr>
              <a:t> </a:t>
            </a:r>
            <a:r>
              <a:rPr dirty="0" sz="1450" spc="-65">
                <a:latin typeface="Times New Roman"/>
                <a:cs typeface="Times New Roman"/>
              </a:rPr>
              <a:t>He</a:t>
            </a:r>
            <a:r>
              <a:rPr dirty="0" sz="1450" spc="-80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185900"/>
                </a:solidFill>
                <a:latin typeface="Times New Roman"/>
                <a:cs typeface="Times New Roman"/>
              </a:rPr>
              <a:t>smiles</a:t>
            </a:r>
            <a:r>
              <a:rPr dirty="0" sz="1450" spc="-30">
                <a:solidFill>
                  <a:srgbClr val="1859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and</a:t>
            </a:r>
            <a:r>
              <a:rPr dirty="0" sz="1450" spc="-50">
                <a:latin typeface="Times New Roman"/>
                <a:cs typeface="Times New Roman"/>
              </a:rPr>
              <a:t> </a:t>
            </a:r>
            <a:r>
              <a:rPr dirty="0" sz="1450" spc="-35">
                <a:latin typeface="Times New Roman"/>
                <a:cs typeface="Times New Roman"/>
              </a:rPr>
              <a:t>says,</a:t>
            </a:r>
            <a:r>
              <a:rPr dirty="0" sz="1450" spc="-50">
                <a:latin typeface="Times New Roman"/>
                <a:cs typeface="Times New Roman"/>
              </a:rPr>
              <a:t> </a:t>
            </a:r>
            <a:r>
              <a:rPr dirty="0" sz="1450" spc="-70">
                <a:latin typeface="Times New Roman"/>
                <a:cs typeface="Times New Roman"/>
              </a:rPr>
              <a:t>“Good</a:t>
            </a:r>
            <a:r>
              <a:rPr dirty="0" sz="1450" spc="35">
                <a:latin typeface="Times New Roman"/>
                <a:cs typeface="Times New Roman"/>
              </a:rPr>
              <a:t> </a:t>
            </a:r>
            <a:r>
              <a:rPr dirty="0" sz="1450" spc="-55">
                <a:latin typeface="Times New Roman"/>
                <a:cs typeface="Times New Roman"/>
              </a:rPr>
              <a:t>morning!”</a:t>
            </a:r>
            <a:r>
              <a:rPr dirty="0" sz="1450" spc="15">
                <a:latin typeface="Times New Roman"/>
                <a:cs typeface="Times New Roman"/>
              </a:rPr>
              <a:t> </a:t>
            </a:r>
            <a:r>
              <a:rPr dirty="0" sz="1450" spc="-50">
                <a:latin typeface="Times New Roman"/>
                <a:cs typeface="Times New Roman"/>
              </a:rPr>
              <a:t>Sam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 spc="-45">
                <a:latin typeface="Times New Roman"/>
                <a:cs typeface="Times New Roman"/>
              </a:rPr>
              <a:t>gets</a:t>
            </a:r>
            <a:r>
              <a:rPr dirty="0" sz="1450" spc="-40"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C0C0C"/>
                </a:solidFill>
                <a:latin typeface="Times New Roman"/>
                <a:cs typeface="Times New Roman"/>
              </a:rPr>
              <a:t>on</a:t>
            </a:r>
            <a:r>
              <a:rPr dirty="0" sz="1450" spc="-3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the</a:t>
            </a:r>
            <a:r>
              <a:rPr dirty="0" sz="1450" spc="-60">
                <a:latin typeface="Times New Roman"/>
                <a:cs typeface="Times New Roman"/>
              </a:rPr>
              <a:t> </a:t>
            </a:r>
            <a:r>
              <a:rPr dirty="0" sz="1450" spc="-30">
                <a:latin typeface="Times New Roman"/>
                <a:cs typeface="Times New Roman"/>
              </a:rPr>
              <a:t>bus.</a:t>
            </a:r>
            <a:r>
              <a:rPr dirty="0" sz="1450" spc="-90">
                <a:latin typeface="Times New Roman"/>
                <a:cs typeface="Times New Roman"/>
              </a:rPr>
              <a:t> </a:t>
            </a:r>
            <a:r>
              <a:rPr dirty="0" sz="1450" spc="-80">
                <a:latin typeface="Times New Roman"/>
                <a:cs typeface="Times New Roman"/>
              </a:rPr>
              <a:t>It</a:t>
            </a:r>
            <a:r>
              <a:rPr dirty="0" sz="1450" spc="-40">
                <a:latin typeface="Times New Roman"/>
                <a:cs typeface="Times New Roman"/>
              </a:rPr>
              <a:t> </a:t>
            </a:r>
            <a:r>
              <a:rPr dirty="0" sz="1450" spc="-65">
                <a:latin typeface="Times New Roman"/>
                <a:cs typeface="Times New Roman"/>
              </a:rPr>
              <a:t>is</a:t>
            </a:r>
            <a:r>
              <a:rPr dirty="0" sz="1450" spc="-85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70707"/>
                </a:solidFill>
                <a:latin typeface="Times New Roman"/>
                <a:cs typeface="Times New Roman"/>
              </a:rPr>
              <a:t>very</a:t>
            </a:r>
            <a:r>
              <a:rPr dirty="0" sz="1450" spc="-45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004200"/>
                </a:solidFill>
                <a:latin typeface="Times New Roman"/>
                <a:cs typeface="Times New Roman"/>
              </a:rPr>
              <a:t>loud </a:t>
            </a:r>
            <a:r>
              <a:rPr dirty="0" sz="1450" spc="-10">
                <a:latin typeface="Times New Roman"/>
                <a:cs typeface="Times New Roman"/>
              </a:rPr>
              <a:t>on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the</a:t>
            </a:r>
            <a:r>
              <a:rPr dirty="0" sz="1450" spc="-50">
                <a:latin typeface="Times New Roman"/>
                <a:cs typeface="Times New Roman"/>
              </a:rPr>
              <a:t> </a:t>
            </a:r>
            <a:r>
              <a:rPr dirty="0" sz="1450" spc="-35">
                <a:latin typeface="Times New Roman"/>
                <a:cs typeface="Times New Roman"/>
              </a:rPr>
              <a:t>bus.</a:t>
            </a:r>
            <a:r>
              <a:rPr dirty="0" sz="1450" spc="-110">
                <a:latin typeface="Times New Roman"/>
                <a:cs typeface="Times New Roman"/>
              </a:rPr>
              <a:t> </a:t>
            </a:r>
            <a:r>
              <a:rPr dirty="0" sz="1450" spc="-70">
                <a:solidFill>
                  <a:srgbClr val="0A0A0A"/>
                </a:solidFill>
                <a:latin typeface="Times New Roman"/>
                <a:cs typeface="Times New Roman"/>
              </a:rPr>
              <a:t>The</a:t>
            </a:r>
            <a:r>
              <a:rPr dirty="0" sz="1450" spc="-2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C6200"/>
                </a:solidFill>
                <a:latin typeface="Times New Roman"/>
                <a:cs typeface="Times New Roman"/>
              </a:rPr>
              <a:t>children</a:t>
            </a:r>
            <a:r>
              <a:rPr dirty="0" sz="1450" spc="10">
                <a:solidFill>
                  <a:srgbClr val="0C6200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talk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and</a:t>
            </a:r>
            <a:r>
              <a:rPr dirty="0" sz="1450" spc="-1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laugh.</a:t>
            </a:r>
            <a:r>
              <a:rPr dirty="0" sz="1450" spc="-80">
                <a:latin typeface="Times New Roman"/>
                <a:cs typeface="Times New Roman"/>
              </a:rPr>
              <a:t> </a:t>
            </a:r>
            <a:r>
              <a:rPr dirty="0" sz="1450" spc="-55">
                <a:latin typeface="Times New Roman"/>
                <a:cs typeface="Times New Roman"/>
              </a:rPr>
              <a:t>They</a:t>
            </a:r>
            <a:r>
              <a:rPr dirty="0" sz="1450" spc="-5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are</a:t>
            </a:r>
            <a:r>
              <a:rPr dirty="0" sz="1450" spc="1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happy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50505"/>
                </a:solidFill>
                <a:latin typeface="Times New Roman"/>
                <a:cs typeface="Times New Roman"/>
              </a:rPr>
              <a:t>to</a:t>
            </a:r>
            <a:r>
              <a:rPr dirty="0" sz="1450" spc="-95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see</a:t>
            </a:r>
            <a:r>
              <a:rPr dirty="0" sz="1450" spc="-6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their</a:t>
            </a:r>
            <a:r>
              <a:rPr dirty="0" sz="1450" spc="-40"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friends.</a:t>
            </a:r>
            <a:endParaRPr sz="1450">
              <a:latin typeface="Times New Roman"/>
              <a:cs typeface="Times New Roman"/>
            </a:endParaRPr>
          </a:p>
          <a:p>
            <a:pPr marL="258445" marR="2503805" indent="-1905">
              <a:lnSpc>
                <a:spcPct val="134100"/>
              </a:lnSpc>
              <a:spcBef>
                <a:spcPts val="15"/>
              </a:spcBef>
            </a:pPr>
            <a:r>
              <a:rPr dirty="0" sz="1450" spc="-60">
                <a:latin typeface="Times New Roman"/>
                <a:cs typeface="Times New Roman"/>
              </a:rPr>
              <a:t>Sam</a:t>
            </a:r>
            <a:r>
              <a:rPr dirty="0" sz="1450" spc="15"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151515"/>
                </a:solidFill>
                <a:latin typeface="Times New Roman"/>
                <a:cs typeface="Times New Roman"/>
              </a:rPr>
              <a:t>sits</a:t>
            </a:r>
            <a:r>
              <a:rPr dirty="0" sz="1450" spc="1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next</a:t>
            </a:r>
            <a:r>
              <a:rPr dirty="0" sz="1450" spc="20">
                <a:latin typeface="Times New Roman"/>
                <a:cs typeface="Times New Roman"/>
              </a:rPr>
              <a:t> </a:t>
            </a:r>
            <a:r>
              <a:rPr dirty="0" sz="1450" spc="-20">
                <a:latin typeface="Times New Roman"/>
                <a:cs typeface="Times New Roman"/>
              </a:rPr>
              <a:t>to</a:t>
            </a:r>
            <a:r>
              <a:rPr dirty="0" sz="1450" spc="-4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a</a:t>
            </a:r>
            <a:r>
              <a:rPr dirty="0" sz="1450" spc="-5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14600"/>
                </a:solidFill>
                <a:latin typeface="Times New Roman"/>
                <a:cs typeface="Times New Roman"/>
              </a:rPr>
              <a:t>young</a:t>
            </a:r>
            <a:r>
              <a:rPr dirty="0" sz="1450" spc="80">
                <a:solidFill>
                  <a:srgbClr val="0146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70707"/>
                </a:solidFill>
                <a:latin typeface="Times New Roman"/>
                <a:cs typeface="Times New Roman"/>
              </a:rPr>
              <a:t>student.</a:t>
            </a:r>
            <a:r>
              <a:rPr dirty="0" sz="1450" spc="-1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dirty="0" sz="1450" spc="-85">
                <a:latin typeface="Times New Roman"/>
                <a:cs typeface="Times New Roman"/>
              </a:rPr>
              <a:t>He</a:t>
            </a:r>
            <a:r>
              <a:rPr dirty="0" sz="1450" spc="-10">
                <a:latin typeface="Times New Roman"/>
                <a:cs typeface="Times New Roman"/>
              </a:rPr>
              <a:t> </a:t>
            </a:r>
            <a:r>
              <a:rPr dirty="0" sz="1450" spc="-35">
                <a:latin typeface="Times New Roman"/>
                <a:cs typeface="Times New Roman"/>
              </a:rPr>
              <a:t>looks </a:t>
            </a:r>
            <a:r>
              <a:rPr dirty="0" sz="1450" spc="-45">
                <a:latin typeface="Times New Roman"/>
                <a:cs typeface="Times New Roman"/>
              </a:rPr>
              <a:t>like</a:t>
            </a:r>
            <a:r>
              <a:rPr dirty="0" sz="1450" spc="-35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C0C0C"/>
                </a:solidFill>
                <a:latin typeface="Times New Roman"/>
                <a:cs typeface="Times New Roman"/>
              </a:rPr>
              <a:t>a</a:t>
            </a:r>
            <a:r>
              <a:rPr dirty="0" sz="1450" spc="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74600"/>
                </a:solidFill>
                <a:latin typeface="Times New Roman"/>
                <a:cs typeface="Times New Roman"/>
              </a:rPr>
              <a:t>nice</a:t>
            </a:r>
            <a:r>
              <a:rPr dirty="0" sz="1450" spc="-50">
                <a:solidFill>
                  <a:srgbClr val="074600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0A0A0A"/>
                </a:solidFill>
                <a:latin typeface="Times New Roman"/>
                <a:cs typeface="Times New Roman"/>
              </a:rPr>
              <a:t>boy.</a:t>
            </a:r>
            <a:r>
              <a:rPr dirty="0" sz="1450" spc="-11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1450" spc="-70">
                <a:latin typeface="Times New Roman"/>
                <a:cs typeface="Times New Roman"/>
              </a:rPr>
              <a:t>Sam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 spc="-45">
                <a:latin typeface="Times New Roman"/>
                <a:cs typeface="Times New Roman"/>
              </a:rPr>
              <a:t>looks</a:t>
            </a:r>
            <a:r>
              <a:rPr dirty="0" sz="1450" spc="-2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at</a:t>
            </a:r>
            <a:r>
              <a:rPr dirty="0" sz="1450" spc="-5">
                <a:latin typeface="Times New Roman"/>
                <a:cs typeface="Times New Roman"/>
              </a:rPr>
              <a:t> </a:t>
            </a:r>
            <a:r>
              <a:rPr dirty="0" sz="1450" spc="-45">
                <a:latin typeface="Times New Roman"/>
                <a:cs typeface="Times New Roman"/>
              </a:rPr>
              <a:t>his</a:t>
            </a:r>
            <a:r>
              <a:rPr dirty="0" sz="1450" spc="-25"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mother </a:t>
            </a:r>
            <a:r>
              <a:rPr dirty="0" sz="1450">
                <a:latin typeface="Times New Roman"/>
                <a:cs typeface="Times New Roman"/>
              </a:rPr>
              <a:t>and</a:t>
            </a:r>
            <a:r>
              <a:rPr dirty="0" sz="1450" spc="-15">
                <a:latin typeface="Times New Roman"/>
                <a:cs typeface="Times New Roman"/>
              </a:rPr>
              <a:t> </a:t>
            </a:r>
            <a:r>
              <a:rPr dirty="0" sz="1450" spc="-35">
                <a:latin typeface="Times New Roman"/>
                <a:cs typeface="Times New Roman"/>
              </a:rPr>
              <a:t>little </a:t>
            </a:r>
            <a:r>
              <a:rPr dirty="0" sz="1450" spc="-50">
                <a:latin typeface="Times New Roman"/>
                <a:cs typeface="Times New Roman"/>
              </a:rPr>
              <a:t>sister,</a:t>
            </a:r>
            <a:r>
              <a:rPr dirty="0" sz="1450" spc="-35">
                <a:latin typeface="Times New Roman"/>
                <a:cs typeface="Times New Roman"/>
              </a:rPr>
              <a:t> </a:t>
            </a:r>
            <a:r>
              <a:rPr dirty="0" sz="1450" spc="-75">
                <a:latin typeface="Times New Roman"/>
                <a:cs typeface="Times New Roman"/>
              </a:rPr>
              <a:t>Jill.</a:t>
            </a:r>
            <a:r>
              <a:rPr dirty="0" sz="1450" spc="-85">
                <a:latin typeface="Times New Roman"/>
                <a:cs typeface="Times New Roman"/>
              </a:rPr>
              <a:t> </a:t>
            </a:r>
            <a:r>
              <a:rPr dirty="0" sz="1450" spc="-90">
                <a:latin typeface="Times New Roman"/>
                <a:cs typeface="Times New Roman"/>
              </a:rPr>
              <a:t>Jill</a:t>
            </a:r>
            <a:r>
              <a:rPr dirty="0" sz="1450" spc="-5">
                <a:latin typeface="Times New Roman"/>
                <a:cs typeface="Times New Roman"/>
              </a:rPr>
              <a:t> </a:t>
            </a:r>
            <a:r>
              <a:rPr dirty="0" sz="1450" spc="-30">
                <a:latin typeface="Times New Roman"/>
                <a:cs typeface="Times New Roman"/>
              </a:rPr>
              <a:t>makes</a:t>
            </a:r>
            <a:r>
              <a:rPr dirty="0" sz="1450" spc="-10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dirty="0" sz="1450" spc="-9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0C5D0C"/>
                </a:solidFill>
                <a:latin typeface="Times New Roman"/>
                <a:cs typeface="Times New Roman"/>
              </a:rPr>
              <a:t>funny</a:t>
            </a:r>
            <a:r>
              <a:rPr dirty="0" sz="1450" spc="-80">
                <a:solidFill>
                  <a:srgbClr val="0C5D0C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face, </a:t>
            </a:r>
            <a:r>
              <a:rPr dirty="0" sz="1450">
                <a:latin typeface="Times New Roman"/>
                <a:cs typeface="Times New Roman"/>
              </a:rPr>
              <a:t>and</a:t>
            </a:r>
            <a:r>
              <a:rPr dirty="0" sz="1450" spc="-50">
                <a:latin typeface="Times New Roman"/>
                <a:cs typeface="Times New Roman"/>
              </a:rPr>
              <a:t> Sam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 spc="-25">
                <a:latin typeface="Times New Roman"/>
                <a:cs typeface="Times New Roman"/>
              </a:rPr>
              <a:t>laughs.</a:t>
            </a:r>
            <a:r>
              <a:rPr dirty="0" sz="1450" spc="-15">
                <a:latin typeface="Times New Roman"/>
                <a:cs typeface="Times New Roman"/>
              </a:rPr>
              <a:t> </a:t>
            </a:r>
            <a:r>
              <a:rPr dirty="0" sz="1450" spc="-90">
                <a:latin typeface="Times New Roman"/>
                <a:cs typeface="Times New Roman"/>
              </a:rPr>
              <a:t>His</a:t>
            </a:r>
            <a:r>
              <a:rPr dirty="0" sz="1450" spc="-35"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mother</a:t>
            </a:r>
            <a:r>
              <a:rPr dirty="0" sz="1450" spc="5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80808"/>
                </a:solidFill>
                <a:latin typeface="Times New Roman"/>
                <a:cs typeface="Times New Roman"/>
              </a:rPr>
              <a:t>cries.</a:t>
            </a:r>
            <a:r>
              <a:rPr dirty="0" sz="1450" spc="-10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latin typeface="Times New Roman"/>
                <a:cs typeface="Times New Roman"/>
              </a:rPr>
              <a:t>Jill</a:t>
            </a:r>
            <a:endParaRPr sz="1450">
              <a:latin typeface="Times New Roman"/>
              <a:cs typeface="Times New Roman"/>
            </a:endParaRPr>
          </a:p>
          <a:p>
            <a:pPr marL="255270" marR="2716530" indent="5080">
              <a:lnSpc>
                <a:spcPct val="135000"/>
              </a:lnSpc>
              <a:spcBef>
                <a:spcPts val="5"/>
              </a:spcBef>
            </a:pPr>
            <a:r>
              <a:rPr dirty="0" sz="1450" spc="-20">
                <a:latin typeface="Times New Roman"/>
                <a:cs typeface="Times New Roman"/>
              </a:rPr>
              <a:t>hugs</a:t>
            </a:r>
            <a:r>
              <a:rPr dirty="0" sz="1450" spc="-55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her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and</a:t>
            </a:r>
            <a:r>
              <a:rPr dirty="0" sz="1450" spc="-35">
                <a:latin typeface="Times New Roman"/>
                <a:cs typeface="Times New Roman"/>
              </a:rPr>
              <a:t> says,</a:t>
            </a:r>
            <a:r>
              <a:rPr dirty="0" sz="1450" spc="-55">
                <a:latin typeface="Times New Roman"/>
                <a:cs typeface="Times New Roman"/>
              </a:rPr>
              <a:t> </a:t>
            </a:r>
            <a:r>
              <a:rPr dirty="0" sz="1450" spc="-50">
                <a:latin typeface="Times New Roman"/>
                <a:cs typeface="Times New Roman"/>
              </a:rPr>
              <a:t>“Don't</a:t>
            </a:r>
            <a:r>
              <a:rPr dirty="0" sz="1450" spc="25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80808"/>
                </a:solidFill>
                <a:latin typeface="Times New Roman"/>
                <a:cs typeface="Times New Roman"/>
              </a:rPr>
              <a:t>worry,</a:t>
            </a:r>
            <a:r>
              <a:rPr dirty="0" sz="1450" spc="-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1450" spc="-100">
                <a:latin typeface="Times New Roman"/>
                <a:cs typeface="Times New Roman"/>
              </a:rPr>
              <a:t>Mom.” </a:t>
            </a:r>
            <a:r>
              <a:rPr dirty="0" sz="1450" spc="-80">
                <a:latin typeface="Times New Roman"/>
                <a:cs typeface="Times New Roman"/>
              </a:rPr>
              <a:t>Jill</a:t>
            </a:r>
            <a:r>
              <a:rPr dirty="0" sz="1450" spc="-15"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84201"/>
                </a:solidFill>
                <a:latin typeface="Times New Roman"/>
                <a:cs typeface="Times New Roman"/>
              </a:rPr>
              <a:t>hopes</a:t>
            </a:r>
            <a:r>
              <a:rPr dirty="0" sz="1450" spc="30">
                <a:solidFill>
                  <a:srgbClr val="084201"/>
                </a:solidFill>
                <a:latin typeface="Times New Roman"/>
                <a:cs typeface="Times New Roman"/>
              </a:rPr>
              <a:t> </a:t>
            </a:r>
            <a:r>
              <a:rPr dirty="0" sz="1450" spc="-35">
                <a:latin typeface="Times New Roman"/>
                <a:cs typeface="Times New Roman"/>
              </a:rPr>
              <a:t>school</a:t>
            </a:r>
            <a:r>
              <a:rPr dirty="0" sz="1450" spc="20">
                <a:latin typeface="Times New Roman"/>
                <a:cs typeface="Times New Roman"/>
              </a:rPr>
              <a:t> </a:t>
            </a:r>
            <a:r>
              <a:rPr dirty="0" sz="1450" spc="-65">
                <a:latin typeface="Times New Roman"/>
                <a:cs typeface="Times New Roman"/>
              </a:rPr>
              <a:t>is</a:t>
            </a:r>
            <a:r>
              <a:rPr dirty="0" sz="1450" spc="-100"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80808"/>
                </a:solidFill>
                <a:latin typeface="Times New Roman"/>
                <a:cs typeface="Times New Roman"/>
              </a:rPr>
              <a:t>fun</a:t>
            </a:r>
            <a:r>
              <a:rPr dirty="0" sz="1450" spc="-3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1450" spc="-40">
                <a:solidFill>
                  <a:srgbClr val="0A0A0A"/>
                </a:solidFill>
                <a:latin typeface="Times New Roman"/>
                <a:cs typeface="Times New Roman"/>
              </a:rPr>
              <a:t>for</a:t>
            </a:r>
            <a:r>
              <a:rPr dirty="0" sz="1450" spc="-5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1450" spc="-70">
                <a:latin typeface="Times New Roman"/>
                <a:cs typeface="Times New Roman"/>
              </a:rPr>
              <a:t>Sam</a:t>
            </a:r>
            <a:r>
              <a:rPr dirty="0" sz="1450" spc="-30"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E0E0E"/>
                </a:solidFill>
                <a:latin typeface="Times New Roman"/>
                <a:cs typeface="Times New Roman"/>
              </a:rPr>
              <a:t>today.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3856" y="6085322"/>
            <a:ext cx="245237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314" sz="1800">
                <a:solidFill>
                  <a:srgbClr val="089C05"/>
                </a:solidFill>
                <a:latin typeface="Arial MT"/>
                <a:cs typeface="Arial MT"/>
              </a:rPr>
              <a:t>B.</a:t>
            </a:r>
            <a:r>
              <a:rPr dirty="0" baseline="2314" sz="1800" spc="247">
                <a:solidFill>
                  <a:srgbClr val="089C05"/>
                </a:solidFill>
                <a:latin typeface="Arial MT"/>
                <a:cs typeface="Arial MT"/>
              </a:rPr>
              <a:t>  </a:t>
            </a:r>
            <a:r>
              <a:rPr dirty="0" sz="1250">
                <a:latin typeface="Arial MT"/>
                <a:cs typeface="Arial MT"/>
              </a:rPr>
              <a:t>Circle</a:t>
            </a:r>
            <a:r>
              <a:rPr dirty="0" sz="1250" spc="95">
                <a:latin typeface="Arial MT"/>
                <a:cs typeface="Arial MT"/>
              </a:rPr>
              <a:t> </a:t>
            </a:r>
            <a:r>
              <a:rPr dirty="0" sz="1250" spc="-170">
                <a:solidFill>
                  <a:srgbClr val="006EB8"/>
                </a:solidFill>
                <a:latin typeface="Arial MT"/>
                <a:cs typeface="Arial MT"/>
              </a:rPr>
              <a:t>T</a:t>
            </a:r>
            <a:r>
              <a:rPr dirty="0" sz="1250" spc="80">
                <a:solidFill>
                  <a:srgbClr val="006EB8"/>
                </a:solidFill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for</a:t>
            </a:r>
            <a:r>
              <a:rPr dirty="0" sz="1250" spc="125"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0E0E0E"/>
                </a:solidFill>
                <a:latin typeface="Arial MT"/>
                <a:cs typeface="Arial MT"/>
              </a:rPr>
              <a:t>true</a:t>
            </a:r>
            <a:r>
              <a:rPr dirty="0" sz="1250" spc="7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or</a:t>
            </a:r>
            <a:r>
              <a:rPr dirty="0" sz="1250" spc="125">
                <a:latin typeface="Arial MT"/>
                <a:cs typeface="Arial MT"/>
              </a:rPr>
              <a:t> </a:t>
            </a:r>
            <a:r>
              <a:rPr dirty="0" sz="1250" spc="-150">
                <a:solidFill>
                  <a:srgbClr val="F95608"/>
                </a:solidFill>
                <a:latin typeface="Arial MT"/>
                <a:cs typeface="Arial MT"/>
              </a:rPr>
              <a:t>F</a:t>
            </a:r>
            <a:r>
              <a:rPr dirty="0" sz="1250" spc="95">
                <a:solidFill>
                  <a:srgbClr val="F95608"/>
                </a:solidFill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for</a:t>
            </a:r>
            <a:r>
              <a:rPr dirty="0" sz="1250" spc="160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false.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37016" y="6514353"/>
            <a:ext cx="2573020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95"/>
              </a:spcBef>
              <a:tabLst>
                <a:tab pos="260350" algn="l"/>
              </a:tabLst>
            </a:pPr>
            <a:r>
              <a:rPr dirty="0" sz="1300" spc="-90">
                <a:solidFill>
                  <a:srgbClr val="0E0E0E"/>
                </a:solidFill>
                <a:latin typeface="Arial MT"/>
                <a:cs typeface="Arial MT"/>
              </a:rPr>
              <a:t>\</a:t>
            </a:r>
            <a:r>
              <a:rPr dirty="0" sz="1300" spc="-135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300" spc="-50">
                <a:solidFill>
                  <a:srgbClr val="151515"/>
                </a:solidFill>
                <a:latin typeface="Arial MT"/>
                <a:cs typeface="Arial MT"/>
              </a:rPr>
              <a:t>.</a:t>
            </a:r>
            <a:r>
              <a:rPr dirty="0" sz="1300">
                <a:solidFill>
                  <a:srgbClr val="151515"/>
                </a:solidFill>
                <a:latin typeface="Arial MT"/>
                <a:cs typeface="Arial MT"/>
              </a:rPr>
              <a:t>	</a:t>
            </a:r>
            <a:r>
              <a:rPr dirty="0" sz="1300" spc="-125">
                <a:solidFill>
                  <a:srgbClr val="080808"/>
                </a:solidFill>
                <a:latin typeface="Arial MT"/>
                <a:cs typeface="Arial MT"/>
              </a:rPr>
              <a:t>The</a:t>
            </a:r>
            <a:r>
              <a:rPr dirty="0" sz="1300" spc="15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children</a:t>
            </a:r>
            <a:r>
              <a:rPr dirty="0" sz="1300" spc="-75"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0E0E0E"/>
                </a:solidFill>
                <a:latin typeface="Arial MT"/>
                <a:cs typeface="Arial MT"/>
              </a:rPr>
              <a:t>on</a:t>
            </a:r>
            <a:r>
              <a:rPr dirty="0" sz="1300" spc="-6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0E0E0E"/>
                </a:solidFill>
                <a:latin typeface="Arial MT"/>
                <a:cs typeface="Arial MT"/>
              </a:rPr>
              <a:t>the</a:t>
            </a:r>
            <a:r>
              <a:rPr dirty="0" sz="1300" spc="-6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300" spc="-50">
                <a:solidFill>
                  <a:srgbClr val="050505"/>
                </a:solidFill>
                <a:latin typeface="Arial MT"/>
                <a:cs typeface="Arial MT"/>
              </a:rPr>
              <a:t>bus</a:t>
            </a:r>
            <a:r>
              <a:rPr dirty="0" sz="1300" spc="-15">
                <a:solidFill>
                  <a:srgbClr val="050505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are</a:t>
            </a:r>
            <a:r>
              <a:rPr dirty="0" sz="1300" spc="-4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loud.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300">
                <a:solidFill>
                  <a:srgbClr val="131313"/>
                </a:solidFill>
                <a:latin typeface="Arial MT"/>
                <a:cs typeface="Arial MT"/>
              </a:rPr>
              <a:t>2.</a:t>
            </a:r>
            <a:r>
              <a:rPr dirty="0" sz="1300" spc="415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300" spc="-55">
                <a:solidFill>
                  <a:srgbClr val="0E0E0E"/>
                </a:solidFill>
                <a:latin typeface="Arial MT"/>
                <a:cs typeface="Arial MT"/>
              </a:rPr>
              <a:t>Sam's</a:t>
            </a:r>
            <a:r>
              <a:rPr dirty="0" sz="1300" spc="-15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mother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0C0C0C"/>
                </a:solidFill>
                <a:latin typeface="Arial MT"/>
                <a:cs typeface="Arial MT"/>
              </a:rPr>
              <a:t>laughs.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7335" y="7662411"/>
            <a:ext cx="239712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20"/>
              </a:lnSpc>
            </a:pPr>
            <a:r>
              <a:rPr dirty="0" baseline="2057" sz="2025">
                <a:solidFill>
                  <a:srgbClr val="0C8A1C"/>
                </a:solidFill>
                <a:latin typeface="Arial MT"/>
                <a:cs typeface="Arial MT"/>
              </a:rPr>
              <a:t>C.</a:t>
            </a:r>
            <a:r>
              <a:rPr dirty="0" baseline="2057" sz="2025" spc="600">
                <a:solidFill>
                  <a:srgbClr val="0C8A1C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080808"/>
                </a:solidFill>
                <a:latin typeface="Arial MT"/>
                <a:cs typeface="Arial MT"/>
              </a:rPr>
              <a:t>Choose</a:t>
            </a:r>
            <a:r>
              <a:rPr dirty="0" sz="1250" spc="175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0F0F0F"/>
                </a:solidFill>
                <a:latin typeface="Arial MT"/>
                <a:cs typeface="Arial MT"/>
              </a:rPr>
              <a:t>the</a:t>
            </a:r>
            <a:r>
              <a:rPr dirty="0" sz="1250" spc="105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0A0A0A"/>
                </a:solidFill>
                <a:latin typeface="Arial MT"/>
                <a:cs typeface="Arial MT"/>
              </a:rPr>
              <a:t>correct</a:t>
            </a:r>
            <a:r>
              <a:rPr dirty="0" sz="1250" spc="200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dirty="0" sz="1250" spc="-10">
                <a:solidFill>
                  <a:srgbClr val="0C0C0C"/>
                </a:solidFill>
                <a:latin typeface="Arial MT"/>
                <a:cs typeface="Arial MT"/>
              </a:rPr>
              <a:t>answers.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33765" y="8047550"/>
            <a:ext cx="2127885" cy="50038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250">
                <a:solidFill>
                  <a:srgbClr val="212121"/>
                </a:solidFill>
                <a:latin typeface="Arial MT"/>
                <a:cs typeface="Arial MT"/>
              </a:rPr>
              <a:t>1.</a:t>
            </a:r>
            <a:r>
              <a:rPr dirty="0" sz="1250" spc="43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dirty="0" sz="1250" spc="-40">
                <a:solidFill>
                  <a:srgbClr val="111111"/>
                </a:solidFill>
                <a:latin typeface="Arial MT"/>
                <a:cs typeface="Arial MT"/>
              </a:rPr>
              <a:t>Who</a:t>
            </a:r>
            <a:r>
              <a:rPr dirty="0" sz="1250" spc="-25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0A0A0A"/>
                </a:solidFill>
                <a:latin typeface="Arial MT"/>
                <a:cs typeface="Arial MT"/>
              </a:rPr>
              <a:t>does</a:t>
            </a:r>
            <a:r>
              <a:rPr dirty="0" sz="1250" spc="-30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111111"/>
                </a:solidFill>
                <a:latin typeface="Arial MT"/>
                <a:cs typeface="Arial MT"/>
              </a:rPr>
              <a:t>Sam</a:t>
            </a:r>
            <a:r>
              <a:rPr dirty="0" sz="1250" spc="-1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161616"/>
                </a:solidFill>
                <a:latin typeface="Arial MT"/>
                <a:cs typeface="Arial MT"/>
              </a:rPr>
              <a:t>sit</a:t>
            </a:r>
            <a:r>
              <a:rPr dirty="0" sz="1250" spc="-45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131313"/>
                </a:solidFill>
                <a:latin typeface="Arial MT"/>
                <a:cs typeface="Arial MT"/>
              </a:rPr>
              <a:t>next</a:t>
            </a:r>
            <a:r>
              <a:rPr dirty="0" sz="1250" spc="-25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250" spc="-25">
                <a:solidFill>
                  <a:srgbClr val="111111"/>
                </a:solidFill>
                <a:latin typeface="Arial MT"/>
                <a:cs typeface="Arial MT"/>
              </a:rPr>
              <a:t>to?</a:t>
            </a:r>
            <a:endParaRPr sz="1250">
              <a:latin typeface="Arial MT"/>
              <a:cs typeface="Arial MT"/>
            </a:endParaRPr>
          </a:p>
          <a:p>
            <a:pPr marL="264795">
              <a:lnSpc>
                <a:spcPct val="100000"/>
              </a:lnSpc>
              <a:spcBef>
                <a:spcPts val="370"/>
              </a:spcBef>
            </a:pPr>
            <a:r>
              <a:rPr dirty="0" sz="1250">
                <a:solidFill>
                  <a:srgbClr val="131313"/>
                </a:solidFill>
                <a:latin typeface="Arial MT"/>
                <a:cs typeface="Arial MT"/>
              </a:rPr>
              <a:t>a.</a:t>
            </a:r>
            <a:r>
              <a:rPr dirty="0" sz="1250" spc="229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250" spc="-125">
                <a:solidFill>
                  <a:srgbClr val="1A1A1A"/>
                </a:solidFill>
                <a:latin typeface="Arial MT"/>
                <a:cs typeface="Arial MT"/>
              </a:rPr>
              <a:t>A</a:t>
            </a:r>
            <a:r>
              <a:rPr dirty="0" sz="1250" spc="5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dirty="0" sz="1250">
                <a:solidFill>
                  <a:srgbClr val="080808"/>
                </a:solidFill>
                <a:latin typeface="Arial MT"/>
                <a:cs typeface="Arial MT"/>
              </a:rPr>
              <a:t>young</a:t>
            </a:r>
            <a:r>
              <a:rPr dirty="0" sz="1250" spc="4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boy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33968" y="8663821"/>
            <a:ext cx="1951989" cy="51308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300">
                <a:solidFill>
                  <a:srgbClr val="0F0F0F"/>
                </a:solidFill>
                <a:latin typeface="Arial MT"/>
                <a:cs typeface="Arial MT"/>
              </a:rPr>
              <a:t>2.</a:t>
            </a:r>
            <a:r>
              <a:rPr dirty="0" sz="1300" spc="455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300" spc="-130">
                <a:solidFill>
                  <a:srgbClr val="0A0A0A"/>
                </a:solidFill>
                <a:latin typeface="Arial MT"/>
                <a:cs typeface="Arial MT"/>
              </a:rPr>
              <a:t>Why</a:t>
            </a:r>
            <a:r>
              <a:rPr dirty="0" sz="1300" spc="15">
                <a:solidFill>
                  <a:srgbClr val="0A0A0A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latin typeface="Arial MT"/>
                <a:cs typeface="Arial MT"/>
              </a:rPr>
              <a:t>does</a:t>
            </a:r>
            <a:r>
              <a:rPr dirty="0" sz="1300" spc="-10">
                <a:latin typeface="Arial MT"/>
                <a:cs typeface="Arial MT"/>
              </a:rPr>
              <a:t> </a:t>
            </a:r>
            <a:r>
              <a:rPr dirty="0" sz="1300" spc="-70">
                <a:solidFill>
                  <a:srgbClr val="131313"/>
                </a:solidFill>
                <a:latin typeface="Arial MT"/>
                <a:cs typeface="Arial MT"/>
              </a:rPr>
              <a:t>Sam</a:t>
            </a:r>
            <a:r>
              <a:rPr dirty="0" sz="130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080808"/>
                </a:solidFill>
                <a:latin typeface="Arial MT"/>
                <a:cs typeface="Arial MT"/>
              </a:rPr>
              <a:t>laugh?</a:t>
            </a:r>
            <a:endParaRPr sz="1300">
              <a:latin typeface="Arial MT"/>
              <a:cs typeface="Arial MT"/>
            </a:endParaRPr>
          </a:p>
          <a:p>
            <a:pPr marL="260985">
              <a:lnSpc>
                <a:spcPct val="100000"/>
              </a:lnSpc>
              <a:spcBef>
                <a:spcPts val="360"/>
              </a:spcBef>
            </a:pPr>
            <a:r>
              <a:rPr dirty="0" sz="1300">
                <a:solidFill>
                  <a:srgbClr val="111111"/>
                </a:solidFill>
                <a:latin typeface="Arial MT"/>
                <a:cs typeface="Arial MT"/>
              </a:rPr>
              <a:t>a.</a:t>
            </a:r>
            <a:r>
              <a:rPr dirty="0" sz="1300" spc="18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latin typeface="Arial MT"/>
                <a:cs typeface="Arial MT"/>
              </a:rPr>
              <a:t>Jill</a:t>
            </a:r>
            <a:r>
              <a:rPr dirty="0" sz="1300" spc="-60">
                <a:latin typeface="Arial MT"/>
                <a:cs typeface="Arial MT"/>
              </a:rPr>
              <a:t> </a:t>
            </a:r>
            <a:r>
              <a:rPr dirty="0" sz="1300" spc="-25">
                <a:latin typeface="Arial MT"/>
                <a:cs typeface="Arial MT"/>
              </a:rPr>
              <a:t>tells </a:t>
            </a:r>
            <a:r>
              <a:rPr dirty="0" sz="1300">
                <a:solidFill>
                  <a:srgbClr val="1F1F1F"/>
                </a:solidFill>
                <a:latin typeface="Arial MT"/>
                <a:cs typeface="Arial MT"/>
              </a:rPr>
              <a:t>a</a:t>
            </a:r>
            <a:r>
              <a:rPr dirty="0" sz="1300" spc="-2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300" spc="-50">
                <a:solidFill>
                  <a:srgbClr val="0F0F0F"/>
                </a:solidFill>
                <a:latin typeface="Arial MT"/>
                <a:cs typeface="Arial MT"/>
              </a:rPr>
              <a:t>funny</a:t>
            </a:r>
            <a:r>
              <a:rPr dirty="0" sz="130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dirty="0" sz="1300" spc="-40">
                <a:solidFill>
                  <a:srgbClr val="111111"/>
                </a:solidFill>
                <a:latin typeface="Arial MT"/>
                <a:cs typeface="Arial MT"/>
              </a:rPr>
              <a:t>story.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62815" y="8341604"/>
            <a:ext cx="108521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solidFill>
                  <a:srgbClr val="111111"/>
                </a:solidFill>
                <a:latin typeface="Arial MT"/>
                <a:cs typeface="Arial MT"/>
              </a:rPr>
              <a:t>b.</a:t>
            </a:r>
            <a:r>
              <a:rPr dirty="0" sz="1200" spc="335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C0C0C"/>
                </a:solidFill>
                <a:latin typeface="Arial MT"/>
                <a:cs typeface="Arial MT"/>
              </a:rPr>
              <a:t>A</a:t>
            </a:r>
            <a:r>
              <a:rPr dirty="0" sz="1200" spc="4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strong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girl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38469" y="6392062"/>
            <a:ext cx="106045" cy="664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0">
              <a:lnSpc>
                <a:spcPct val="149800"/>
              </a:lnSpc>
              <a:spcBef>
                <a:spcPts val="100"/>
              </a:spcBef>
            </a:pPr>
            <a:r>
              <a:rPr dirty="0" sz="1400" spc="-285">
                <a:solidFill>
                  <a:srgbClr val="0770BA"/>
                </a:solidFill>
                <a:latin typeface="Arial MT"/>
                <a:cs typeface="Arial MT"/>
              </a:rPr>
              <a:t>T</a:t>
            </a:r>
            <a:r>
              <a:rPr dirty="0" sz="1400" spc="500">
                <a:solidFill>
                  <a:srgbClr val="0770BA"/>
                </a:solidFill>
                <a:latin typeface="Arial MT"/>
                <a:cs typeface="Arial MT"/>
              </a:rPr>
              <a:t> </a:t>
            </a:r>
            <a:r>
              <a:rPr dirty="0" sz="1400" spc="-265">
                <a:solidFill>
                  <a:srgbClr val="006EBD"/>
                </a:solidFill>
                <a:latin typeface="Arial MT"/>
                <a:cs typeface="Arial MT"/>
              </a:rPr>
              <a:t>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82785" y="6392062"/>
            <a:ext cx="104775" cy="664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800"/>
              </a:lnSpc>
              <a:spcBef>
                <a:spcPts val="100"/>
              </a:spcBef>
            </a:pPr>
            <a:r>
              <a:rPr dirty="0" sz="1400" spc="-265">
                <a:solidFill>
                  <a:srgbClr val="F25E00"/>
                </a:solidFill>
                <a:latin typeface="Arial MT"/>
                <a:cs typeface="Arial MT"/>
              </a:rPr>
              <a:t>F</a:t>
            </a:r>
            <a:r>
              <a:rPr dirty="0" sz="1400" spc="500">
                <a:solidFill>
                  <a:srgbClr val="F25E00"/>
                </a:solidFill>
                <a:latin typeface="Arial MT"/>
                <a:cs typeface="Arial MT"/>
              </a:rPr>
              <a:t> </a:t>
            </a:r>
            <a:r>
              <a:rPr dirty="0" sz="1400" spc="-265">
                <a:solidFill>
                  <a:srgbClr val="F95E01"/>
                </a:solidFill>
                <a:latin typeface="Arial MT"/>
                <a:cs typeface="Arial MT"/>
              </a:rPr>
              <a:t>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62815" y="8968785"/>
            <a:ext cx="187452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solidFill>
                  <a:srgbClr val="111111"/>
                </a:solidFill>
                <a:latin typeface="Arial MT"/>
                <a:cs typeface="Arial MT"/>
              </a:rPr>
              <a:t>b.</a:t>
            </a:r>
            <a:r>
              <a:rPr dirty="0" sz="1200" spc="26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161616"/>
                </a:solidFill>
                <a:latin typeface="Arial MT"/>
                <a:cs typeface="Arial MT"/>
              </a:rPr>
              <a:t>J</a:t>
            </a:r>
            <a:r>
              <a:rPr dirty="0" sz="1200">
                <a:latin typeface="Arial MT"/>
                <a:cs typeface="Arial MT"/>
              </a:rPr>
              <a:t>il</a:t>
            </a:r>
            <a:r>
              <a:rPr dirty="0" sz="1200">
                <a:solidFill>
                  <a:srgbClr val="151515"/>
                </a:solidFill>
                <a:latin typeface="Arial MT"/>
                <a:cs typeface="Arial MT"/>
              </a:rPr>
              <a:t>I</a:t>
            </a:r>
            <a:r>
              <a:rPr dirty="0" sz="1200" spc="6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makes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111111"/>
                </a:solidFill>
                <a:latin typeface="Arial MT"/>
                <a:cs typeface="Arial MT"/>
              </a:rPr>
              <a:t>a</a:t>
            </a:r>
            <a:r>
              <a:rPr dirty="0" sz="1200" spc="5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funny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face.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3055" y="481180"/>
            <a:ext cx="1429511" cy="44463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133855" y="5078281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60" h="0">
                <a:moveTo>
                  <a:pt x="0" y="0"/>
                </a:moveTo>
                <a:lnTo>
                  <a:pt x="5102352" y="0"/>
                </a:lnTo>
              </a:path>
            </a:pathLst>
          </a:custGeom>
          <a:ln w="9136">
            <a:solidFill>
              <a:srgbClr val="2B2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33855" y="4371738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60" h="0">
                <a:moveTo>
                  <a:pt x="0" y="0"/>
                </a:moveTo>
                <a:lnTo>
                  <a:pt x="5102352" y="0"/>
                </a:lnTo>
              </a:path>
            </a:pathLst>
          </a:custGeom>
          <a:ln w="9136">
            <a:solidFill>
              <a:srgbClr val="2B2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33855" y="3668240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60" h="0">
                <a:moveTo>
                  <a:pt x="0" y="0"/>
                </a:moveTo>
                <a:lnTo>
                  <a:pt x="5102352" y="0"/>
                </a:lnTo>
              </a:path>
            </a:pathLst>
          </a:custGeom>
          <a:ln w="9136">
            <a:solidFill>
              <a:srgbClr val="2B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33855" y="2961697"/>
            <a:ext cx="5099685" cy="0"/>
          </a:xfrm>
          <a:custGeom>
            <a:avLst/>
            <a:gdLst/>
            <a:ahLst/>
            <a:cxnLst/>
            <a:rect l="l" t="t" r="r" b="b"/>
            <a:pathLst>
              <a:path w="5099685" h="0">
                <a:moveTo>
                  <a:pt x="0" y="0"/>
                </a:moveTo>
                <a:lnTo>
                  <a:pt x="5099304" y="0"/>
                </a:lnTo>
              </a:path>
            </a:pathLst>
          </a:custGeom>
          <a:ln w="9136">
            <a:solidFill>
              <a:srgbClr val="2B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39952" y="2258198"/>
            <a:ext cx="5090160" cy="0"/>
          </a:xfrm>
          <a:custGeom>
            <a:avLst/>
            <a:gdLst/>
            <a:ahLst/>
            <a:cxnLst/>
            <a:rect l="l" t="t" r="r" b="b"/>
            <a:pathLst>
              <a:path w="5090160" h="0">
                <a:moveTo>
                  <a:pt x="0" y="0"/>
                </a:moveTo>
                <a:lnTo>
                  <a:pt x="5090160" y="0"/>
                </a:lnTo>
              </a:path>
            </a:pathLst>
          </a:custGeom>
          <a:ln w="9136">
            <a:solidFill>
              <a:srgbClr val="2B2B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03822" y="1281107"/>
            <a:ext cx="5053965" cy="729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FB011F"/>
                </a:solidFill>
                <a:latin typeface="Arial MT"/>
                <a:cs typeface="Arial MT"/>
              </a:rPr>
              <a:t>A.</a:t>
            </a:r>
            <a:r>
              <a:rPr dirty="0" sz="1300" spc="360">
                <a:solidFill>
                  <a:srgbClr val="FB011F"/>
                </a:solidFill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Change</a:t>
            </a:r>
            <a:r>
              <a:rPr dirty="0" sz="1300" spc="1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2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bold</a:t>
            </a:r>
            <a:r>
              <a:rPr dirty="0" sz="1300" spc="-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words.</a:t>
            </a:r>
            <a:r>
              <a:rPr dirty="0" sz="1300" spc="6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Write</a:t>
            </a:r>
            <a:r>
              <a:rPr dirty="0" sz="1300" spc="35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true</a:t>
            </a:r>
            <a:r>
              <a:rPr dirty="0" sz="1300" spc="30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sentences</a:t>
            </a:r>
            <a:r>
              <a:rPr dirty="0" sz="1300" spc="7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about</a:t>
            </a:r>
            <a:r>
              <a:rPr dirty="0" sz="1300" spc="50">
                <a:latin typeface="Arial MT"/>
                <a:cs typeface="Arial MT"/>
              </a:rPr>
              <a:t> </a:t>
            </a:r>
            <a:r>
              <a:rPr dirty="0" sz="1300">
                <a:latin typeface="Arial MT"/>
                <a:cs typeface="Arial MT"/>
              </a:rPr>
              <a:t>the</a:t>
            </a:r>
            <a:r>
              <a:rPr dirty="0" sz="1300" spc="15">
                <a:latin typeface="Arial MT"/>
                <a:cs typeface="Arial MT"/>
              </a:rPr>
              <a:t> </a:t>
            </a:r>
            <a:r>
              <a:rPr dirty="0" sz="1300" spc="-10">
                <a:latin typeface="Arial MT"/>
                <a:cs typeface="Arial MT"/>
              </a:rPr>
              <a:t>reading.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300">
              <a:latin typeface="Arial MT"/>
              <a:cs typeface="Arial MT"/>
            </a:endParaRPr>
          </a:p>
          <a:p>
            <a:pPr marL="169545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1.</a:t>
            </a:r>
            <a:r>
              <a:rPr dirty="0" sz="1200" spc="14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small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yellow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bus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stops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front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Sam.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60609" y="2505883"/>
            <a:ext cx="16732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Arial MT"/>
                <a:cs typeface="Arial MT"/>
              </a:rPr>
              <a:t>2.</a:t>
            </a:r>
            <a:r>
              <a:rPr dirty="0" sz="1200" spc="14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It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nice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on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bus.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52627" y="3212427"/>
            <a:ext cx="324485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Arial MT"/>
                <a:cs typeface="Arial MT"/>
              </a:rPr>
              <a:t>3.</a:t>
            </a:r>
            <a:r>
              <a:rPr dirty="0" sz="1200" spc="135">
                <a:latin typeface="Arial MT"/>
                <a:cs typeface="Arial MT"/>
              </a:rPr>
              <a:t>  </a:t>
            </a:r>
            <a:r>
              <a:rPr dirty="0" sz="1200" spc="-20">
                <a:latin typeface="Arial MT"/>
                <a:cs typeface="Arial MT"/>
              </a:rPr>
              <a:t>The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young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student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looks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like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55">
                <a:latin typeface="Arial MT"/>
                <a:cs typeface="Arial MT"/>
              </a:rPr>
              <a:t>strong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boy.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57091" y="3918972"/>
            <a:ext cx="267843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Arial MT"/>
                <a:cs typeface="Arial MT"/>
              </a:rPr>
              <a:t>4.</a:t>
            </a:r>
            <a:r>
              <a:rPr dirty="0" sz="1200" spc="135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“Don't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smile,"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Jill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says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her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mom.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5751" y="4622469"/>
            <a:ext cx="32143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Arial MT"/>
                <a:cs typeface="Arial MT"/>
              </a:rPr>
              <a:t>5.</a:t>
            </a:r>
            <a:r>
              <a:rPr dirty="0" sz="1200" spc="130"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Jill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hopes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school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fun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for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Sam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tomorrow.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0704" y="6169556"/>
            <a:ext cx="5648960" cy="43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 marR="5080" indent="-251460">
              <a:lnSpc>
                <a:spcPct val="111600"/>
              </a:lnSpc>
              <a:spcBef>
                <a:spcPts val="100"/>
              </a:spcBef>
            </a:pPr>
            <a:r>
              <a:rPr dirty="0" sz="1200">
                <a:solidFill>
                  <a:srgbClr val="FF243A"/>
                </a:solidFill>
                <a:latin typeface="Arial MT"/>
                <a:cs typeface="Arial MT"/>
              </a:rPr>
              <a:t>B.</a:t>
            </a:r>
            <a:r>
              <a:rPr dirty="0" sz="1200" spc="140">
                <a:solidFill>
                  <a:srgbClr val="FF243A"/>
                </a:solidFill>
                <a:latin typeface="Arial MT"/>
                <a:cs typeface="Arial MT"/>
              </a:rPr>
              <a:t>  </a:t>
            </a:r>
            <a:r>
              <a:rPr dirty="0" sz="1200">
                <a:latin typeface="Arial MT"/>
                <a:cs typeface="Arial MT"/>
              </a:rPr>
              <a:t>Fill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55">
                <a:latin typeface="Arial MT"/>
                <a:cs typeface="Arial MT"/>
              </a:rPr>
              <a:t>in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60">
                <a:latin typeface="Arial MT"/>
                <a:cs typeface="Arial MT"/>
              </a:rPr>
              <a:t>the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50">
                <a:latin typeface="Arial MT"/>
                <a:cs typeface="Arial MT"/>
              </a:rPr>
              <a:t>blanks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65">
                <a:latin typeface="Arial MT"/>
                <a:cs typeface="Arial MT"/>
              </a:rPr>
              <a:t>complete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60">
                <a:latin typeface="Arial MT"/>
                <a:cs typeface="Arial MT"/>
              </a:rPr>
              <a:t>the</a:t>
            </a:r>
            <a:r>
              <a:rPr dirty="0" sz="1200" spc="55">
                <a:latin typeface="Arial MT"/>
                <a:cs typeface="Arial MT"/>
              </a:rPr>
              <a:t> summary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65">
                <a:latin typeface="Arial MT"/>
                <a:cs typeface="Arial MT"/>
              </a:rPr>
              <a:t>reading.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Use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3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words </a:t>
            </a:r>
            <a:r>
              <a:rPr dirty="0" sz="1200">
                <a:latin typeface="Arial MT"/>
                <a:cs typeface="Arial MT"/>
              </a:rPr>
              <a:t>in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200">
                <a:latin typeface="Arial MT"/>
                <a:cs typeface="Arial MT"/>
              </a:rPr>
              <a:t> </a:t>
            </a:r>
            <a:r>
              <a:rPr dirty="0" sz="1200" spc="40">
                <a:latin typeface="Arial MT"/>
                <a:cs typeface="Arial MT"/>
              </a:rPr>
              <a:t>box.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36995" y="6946145"/>
            <a:ext cx="35687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Arial MT"/>
                <a:cs typeface="Arial MT"/>
              </a:rPr>
              <a:t>cries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59824" y="6933455"/>
            <a:ext cx="4622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Arial MT"/>
                <a:cs typeface="Arial MT"/>
              </a:rPr>
              <a:t>hopes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0054" y="7527825"/>
            <a:ext cx="5699125" cy="923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0900" algn="l"/>
              </a:tabLst>
            </a:pPr>
            <a:r>
              <a:rPr dirty="0" sz="1200">
                <a:latin typeface="Arial MT"/>
                <a:cs typeface="Arial MT"/>
              </a:rPr>
              <a:t>It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Sam's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first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50">
                <a:latin typeface="Arial MT"/>
                <a:cs typeface="Arial MT"/>
              </a:rPr>
              <a:t>day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school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282B1C"/>
                  </a:solidFill>
                </a:uFill>
                <a:latin typeface="Arial MT"/>
                <a:cs typeface="Arial MT"/>
              </a:rPr>
              <a:t>	</a:t>
            </a:r>
            <a:r>
              <a:rPr dirty="0" sz="1200">
                <a:latin typeface="Arial MT"/>
                <a:cs typeface="Arial MT"/>
              </a:rPr>
              <a:t> He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gets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55">
                <a:latin typeface="Arial MT"/>
                <a:cs typeface="Arial MT"/>
              </a:rPr>
              <a:t>on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the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bus.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He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sits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next</a:t>
            </a:r>
            <a:endParaRPr sz="1200">
              <a:latin typeface="Arial MT"/>
              <a:cs typeface="Arial MT"/>
            </a:endParaRPr>
          </a:p>
          <a:p>
            <a:pPr marL="17780">
              <a:lnSpc>
                <a:spcPct val="100000"/>
              </a:lnSpc>
              <a:spcBef>
                <a:spcPts val="1370"/>
              </a:spcBef>
              <a:tabLst>
                <a:tab pos="1641475" algn="l"/>
                <a:tab pos="5261610" algn="l"/>
              </a:tabLst>
            </a:pP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u="sng" sz="1200">
                <a:uFill>
                  <a:solidFill>
                    <a:srgbClr val="28281C"/>
                  </a:solidFill>
                </a:uFill>
                <a:latin typeface="Arial MT"/>
                <a:cs typeface="Arial MT"/>
              </a:rPr>
              <a:t>	</a:t>
            </a:r>
            <a:r>
              <a:rPr dirty="0" sz="1200">
                <a:latin typeface="Arial MT"/>
                <a:cs typeface="Arial MT"/>
              </a:rPr>
              <a:t>boy.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Sam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laughs,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50">
                <a:latin typeface="Arial MT"/>
                <a:cs typeface="Arial MT"/>
              </a:rPr>
              <a:t>but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his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mother</a:t>
            </a:r>
            <a:r>
              <a:rPr dirty="0" sz="1200" spc="360">
                <a:latin typeface="Arial MT"/>
                <a:cs typeface="Arial MT"/>
              </a:rPr>
              <a:t> </a:t>
            </a:r>
            <a:r>
              <a:rPr dirty="0" u="sng" baseline="2314" sz="1800">
                <a:uFill>
                  <a:solidFill>
                    <a:srgbClr val="383823"/>
                  </a:solidFill>
                </a:uFill>
                <a:latin typeface="Arial MT"/>
                <a:cs typeface="Arial MT"/>
              </a:rPr>
              <a:t>	</a:t>
            </a:r>
            <a:r>
              <a:rPr dirty="0" baseline="2314" sz="1800">
                <a:latin typeface="Arial MT"/>
                <a:cs typeface="Arial MT"/>
              </a:rPr>
              <a:t>.</a:t>
            </a:r>
            <a:r>
              <a:rPr dirty="0" baseline="2314" sz="1800" spc="-30">
                <a:latin typeface="Arial MT"/>
                <a:cs typeface="Arial MT"/>
              </a:rPr>
              <a:t> </a:t>
            </a:r>
            <a:r>
              <a:rPr dirty="0" baseline="2314" sz="1800" spc="-127">
                <a:latin typeface="Arial MT"/>
                <a:cs typeface="Arial MT"/>
              </a:rPr>
              <a:t>Jil</a:t>
            </a:r>
            <a:r>
              <a:rPr dirty="0" baseline="2314" sz="1800" spc="-37">
                <a:latin typeface="Arial MT"/>
                <a:cs typeface="Arial MT"/>
              </a:rPr>
              <a:t> </a:t>
            </a:r>
            <a:r>
              <a:rPr dirty="0" baseline="2314" sz="1800" spc="-75">
                <a:latin typeface="Arial MT"/>
                <a:cs typeface="Arial MT"/>
              </a:rPr>
              <a:t>I</a:t>
            </a:r>
            <a:endParaRPr baseline="2314"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  <a:tabLst>
                <a:tab pos="1311910" algn="l"/>
              </a:tabLst>
            </a:pPr>
            <a:r>
              <a:rPr dirty="0" u="sng" sz="1200">
                <a:uFill>
                  <a:solidFill>
                    <a:srgbClr val="1F231C"/>
                  </a:solidFill>
                </a:uFill>
                <a:latin typeface="Arial MT"/>
                <a:cs typeface="Arial MT"/>
              </a:rPr>
              <a:t>	</a:t>
            </a:r>
            <a:r>
              <a:rPr dirty="0" sz="1200">
                <a:latin typeface="Arial MT"/>
                <a:cs typeface="Arial MT"/>
              </a:rPr>
              <a:t>school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is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fun.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90054" y="6930410"/>
            <a:ext cx="4375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 MT"/>
                <a:cs typeface="Arial MT"/>
              </a:rPr>
              <a:t>today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291413" y="6940053"/>
            <a:ext cx="46545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Arial MT"/>
                <a:cs typeface="Arial MT"/>
              </a:rPr>
              <a:t>young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901857" y="9723592"/>
            <a:ext cx="14795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325">
                <a:latin typeface="Arial MT"/>
                <a:cs typeface="Arial MT"/>
              </a:rPr>
              <a:t>1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375"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2025-05-14T12:43:44Z</dcterms:created>
  <dcterms:modified xsi:type="dcterms:W3CDTF">2025-05-14T12:43:44Z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2025-05-14T00:00:00Z</vt:filetime>
  </property>
  <property fmtid="{D5CDD505-2E9C-101B-9397-08002B2CF9AE}" pid="3" name="LastSaved">
    <vt:filetime>2025-05-14T00:00:00Z</vt:filetime>
  </property>
</Properties>
</file>