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56915" y="2419857"/>
            <a:ext cx="12566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205768"/>
                </a:solidFill>
                <a:latin typeface="Calibri"/>
                <a:cs typeface="Calibri"/>
              </a:rPr>
              <a:t>Accuracy</a:t>
            </a:r>
            <a:r>
              <a:rPr dirty="0" sz="1600" spc="-65" b="1">
                <a:solidFill>
                  <a:srgbClr val="205768"/>
                </a:solidFill>
                <a:latin typeface="Calibri"/>
                <a:cs typeface="Calibri"/>
              </a:rPr>
              <a:t> </a:t>
            </a:r>
            <a:r>
              <a:rPr dirty="0" sz="1600" spc="-5" b="1">
                <a:solidFill>
                  <a:srgbClr val="205768"/>
                </a:solidFill>
                <a:latin typeface="Calibri"/>
                <a:cs typeface="Calibri"/>
              </a:rPr>
              <a:t>Drills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3340734"/>
            <a:ext cx="6746875" cy="862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2500"/>
              </a:lnSpc>
              <a:spcBef>
                <a:spcPts val="100"/>
              </a:spcBef>
            </a:pPr>
            <a:r>
              <a:rPr dirty="0" sz="1200" spc="-5">
                <a:latin typeface="Calibri"/>
                <a:cs typeface="Calibri"/>
              </a:rPr>
              <a:t>For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teaching accuracy,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teachers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use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drill-based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activities,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such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 </a:t>
            </a:r>
            <a:r>
              <a:rPr dirty="0" sz="1200" spc="-5">
                <a:latin typeface="Calibri"/>
                <a:cs typeface="Calibri"/>
              </a:rPr>
              <a:t>asking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>
                <a:latin typeface="Calibri"/>
                <a:cs typeface="Calibri"/>
              </a:rPr>
              <a:t> a </a:t>
            </a:r>
            <a:r>
              <a:rPr dirty="0" sz="1200" spc="-5">
                <a:latin typeface="Calibri"/>
                <a:cs typeface="Calibri"/>
              </a:rPr>
              <a:t>question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which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need</a:t>
            </a:r>
            <a:r>
              <a:rPr dirty="0" sz="1200">
                <a:latin typeface="Calibri"/>
                <a:cs typeface="Calibri"/>
              </a:rPr>
              <a:t> 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confirm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understanding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grammar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concept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more</a:t>
            </a:r>
            <a:r>
              <a:rPr dirty="0" sz="1200" spc="-5">
                <a:latin typeface="Calibri"/>
                <a:cs typeface="Calibri"/>
              </a:rPr>
              <a:t> developed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response.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For </a:t>
            </a:r>
            <a:r>
              <a:rPr dirty="0" sz="1200">
                <a:latin typeface="Calibri"/>
                <a:cs typeface="Calibri"/>
              </a:rPr>
              <a:t> example: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4810125"/>
            <a:ext cx="4779010" cy="1430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latin typeface="Calibri"/>
                <a:cs typeface="Calibri"/>
              </a:rPr>
              <a:t>Teacher</a:t>
            </a:r>
            <a:r>
              <a:rPr dirty="0" sz="1200" spc="-5">
                <a:latin typeface="Calibri"/>
                <a:cs typeface="Calibri"/>
              </a:rPr>
              <a:t>: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What </a:t>
            </a:r>
            <a:r>
              <a:rPr dirty="0" sz="1200">
                <a:latin typeface="Calibri"/>
                <a:cs typeface="Calibri"/>
              </a:rPr>
              <a:t>did </a:t>
            </a:r>
            <a:r>
              <a:rPr dirty="0" sz="1200" spc="-5">
                <a:latin typeface="Calibri"/>
                <a:cs typeface="Calibri"/>
              </a:rPr>
              <a:t>the person </a:t>
            </a:r>
            <a:r>
              <a:rPr dirty="0" sz="1200">
                <a:latin typeface="Calibri"/>
                <a:cs typeface="Calibri"/>
              </a:rPr>
              <a:t>do </a:t>
            </a:r>
            <a:r>
              <a:rPr dirty="0" sz="1200" spc="-5">
                <a:latin typeface="Calibri"/>
                <a:cs typeface="Calibri"/>
              </a:rPr>
              <a:t>before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he/she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washed</a:t>
            </a:r>
            <a:r>
              <a:rPr dirty="0" sz="1200">
                <a:latin typeface="Calibri"/>
                <a:cs typeface="Calibri"/>
              </a:rPr>
              <a:t> 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floor?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Student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1: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person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washed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windows before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he/she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washed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floor.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latin typeface="Calibri"/>
                <a:cs typeface="Calibri"/>
              </a:rPr>
              <a:t>Teacher</a:t>
            </a:r>
            <a:r>
              <a:rPr dirty="0" sz="1200" spc="-5">
                <a:latin typeface="Calibri"/>
                <a:cs typeface="Calibri"/>
              </a:rPr>
              <a:t>: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Good.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Now, what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did 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person</a:t>
            </a:r>
            <a:r>
              <a:rPr dirty="0" sz="1200">
                <a:latin typeface="Calibri"/>
                <a:cs typeface="Calibri"/>
              </a:rPr>
              <a:t> do</a:t>
            </a:r>
            <a:r>
              <a:rPr dirty="0" sz="1200" spc="-5">
                <a:latin typeface="Calibri"/>
                <a:cs typeface="Calibri"/>
              </a:rPr>
              <a:t> after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he/she washed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floor?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latin typeface="Calibri"/>
                <a:cs typeface="Calibri"/>
              </a:rPr>
              <a:t>Student </a:t>
            </a:r>
            <a:r>
              <a:rPr dirty="0" sz="1200" b="1">
                <a:latin typeface="Calibri"/>
                <a:cs typeface="Calibri"/>
              </a:rPr>
              <a:t>2</a:t>
            </a:r>
            <a:r>
              <a:rPr dirty="0" sz="1200">
                <a:latin typeface="Calibri"/>
                <a:cs typeface="Calibri"/>
              </a:rPr>
              <a:t>: The</a:t>
            </a:r>
            <a:r>
              <a:rPr dirty="0" sz="1200" spc="-5">
                <a:latin typeface="Calibri"/>
                <a:cs typeface="Calibri"/>
              </a:rPr>
              <a:t> person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washed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after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he/she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washed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</a:t>
            </a:r>
            <a:r>
              <a:rPr dirty="0" sz="1200">
                <a:latin typeface="Calibri"/>
                <a:cs typeface="Calibri"/>
              </a:rPr>
              <a:t>floor.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500" y="6750558"/>
            <a:ext cx="6769100" cy="14217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2700"/>
              </a:lnSpc>
              <a:spcBef>
                <a:spcPts val="95"/>
              </a:spcBef>
            </a:pPr>
            <a:r>
              <a:rPr dirty="0" sz="1200" spc="-5">
                <a:latin typeface="Calibri"/>
                <a:cs typeface="Calibri"/>
              </a:rPr>
              <a:t>Have</a:t>
            </a:r>
            <a:r>
              <a:rPr dirty="0" sz="1200">
                <a:latin typeface="Calibri"/>
                <a:cs typeface="Calibri"/>
              </a:rPr>
              <a:t> the</a:t>
            </a:r>
            <a:r>
              <a:rPr dirty="0" sz="1200" spc="-5">
                <a:latin typeface="Calibri"/>
                <a:cs typeface="Calibri"/>
              </a:rPr>
              <a:t> class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repeat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these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sentences,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isolating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word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 </a:t>
            </a:r>
            <a:r>
              <a:rPr dirty="0" sz="1200" spc="-5">
                <a:latin typeface="Calibri"/>
                <a:cs typeface="Calibri"/>
              </a:rPr>
              <a:t>past </a:t>
            </a:r>
            <a:r>
              <a:rPr dirty="0" sz="1200">
                <a:latin typeface="Calibri"/>
                <a:cs typeface="Calibri"/>
              </a:rPr>
              <a:t>tense</a:t>
            </a:r>
            <a:r>
              <a:rPr dirty="0" sz="1200" spc="-5">
                <a:latin typeface="Calibri"/>
                <a:cs typeface="Calibri"/>
              </a:rPr>
              <a:t> ‘</a:t>
            </a:r>
            <a:r>
              <a:rPr dirty="0" sz="1200" spc="-5" i="1">
                <a:latin typeface="Calibri"/>
                <a:cs typeface="Calibri"/>
              </a:rPr>
              <a:t>washed’</a:t>
            </a:r>
            <a:r>
              <a:rPr dirty="0" sz="1200" spc="-5">
                <a:latin typeface="Calibri"/>
                <a:cs typeface="Calibri"/>
              </a:rPr>
              <a:t>,</a:t>
            </a:r>
            <a:r>
              <a:rPr dirty="0" sz="1200">
                <a:latin typeface="Calibri"/>
                <a:cs typeface="Calibri"/>
              </a:rPr>
              <a:t> while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explaining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5">
                <a:latin typeface="Calibri"/>
                <a:cs typeface="Calibri"/>
              </a:rPr>
              <a:t> use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‘</a:t>
            </a:r>
            <a:r>
              <a:rPr dirty="0" sz="1200" spc="-5" i="1">
                <a:latin typeface="Calibri"/>
                <a:cs typeface="Calibri"/>
              </a:rPr>
              <a:t>before’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 </a:t>
            </a:r>
            <a:r>
              <a:rPr dirty="0" sz="1200" spc="-5">
                <a:latin typeface="Calibri"/>
                <a:cs typeface="Calibri"/>
              </a:rPr>
              <a:t>‘</a:t>
            </a:r>
            <a:r>
              <a:rPr dirty="0" sz="1200" spc="-5" i="1">
                <a:latin typeface="Calibri"/>
                <a:cs typeface="Calibri"/>
              </a:rPr>
              <a:t>after’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combine 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two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actions.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For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>
                <a:latin typeface="Calibri"/>
                <a:cs typeface="Calibri"/>
              </a:rPr>
              <a:t> having</a:t>
            </a:r>
            <a:r>
              <a:rPr dirty="0" sz="1200" spc="-5">
                <a:latin typeface="Calibri"/>
                <a:cs typeface="Calibri"/>
              </a:rPr>
              <a:t> difficulties, teachers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correct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</a:t>
            </a:r>
            <a:r>
              <a:rPr dirty="0" sz="1200">
                <a:latin typeface="Calibri"/>
                <a:cs typeface="Calibri"/>
              </a:rPr>
              <a:t> may </a:t>
            </a:r>
            <a:r>
              <a:rPr dirty="0" sz="1200" spc="-5">
                <a:latin typeface="Calibri"/>
                <a:cs typeface="Calibri"/>
              </a:rPr>
              <a:t>choose </a:t>
            </a:r>
            <a:r>
              <a:rPr dirty="0" sz="1200">
                <a:latin typeface="Calibri"/>
                <a:cs typeface="Calibri"/>
              </a:rPr>
              <a:t>to </a:t>
            </a:r>
            <a:r>
              <a:rPr dirty="0" sz="1200" spc="-5">
                <a:latin typeface="Calibri"/>
                <a:cs typeface="Calibri"/>
              </a:rPr>
              <a:t>explain the </a:t>
            </a:r>
            <a:r>
              <a:rPr dirty="0" sz="1200">
                <a:latin typeface="Calibri"/>
                <a:cs typeface="Calibri"/>
              </a:rPr>
              <a:t>grammar </a:t>
            </a:r>
            <a:r>
              <a:rPr dirty="0" sz="1200" spc="-5">
                <a:latin typeface="Calibri"/>
                <a:cs typeface="Calibri"/>
              </a:rPr>
              <a:t>rule to </a:t>
            </a:r>
            <a:r>
              <a:rPr dirty="0" sz="1200">
                <a:latin typeface="Calibri"/>
                <a:cs typeface="Calibri"/>
              </a:rPr>
              <a:t>them again. In </a:t>
            </a:r>
            <a:r>
              <a:rPr dirty="0" sz="1200" spc="-5">
                <a:latin typeface="Calibri"/>
                <a:cs typeface="Calibri"/>
              </a:rPr>
              <a:t>the end, students </a:t>
            </a:r>
            <a:r>
              <a:rPr dirty="0" sz="1200">
                <a:latin typeface="Calibri"/>
                <a:cs typeface="Calibri"/>
              </a:rPr>
              <a:t>should be </a:t>
            </a:r>
            <a:r>
              <a:rPr dirty="0" sz="1200" spc="-5">
                <a:latin typeface="Calibri"/>
                <a:cs typeface="Calibri"/>
              </a:rPr>
              <a:t>asked </a:t>
            </a:r>
            <a:r>
              <a:rPr dirty="0" sz="1200">
                <a:latin typeface="Calibri"/>
                <a:cs typeface="Calibri"/>
              </a:rPr>
              <a:t>to </a:t>
            </a:r>
            <a:r>
              <a:rPr dirty="0" sz="1200" spc="-5">
                <a:latin typeface="Calibri"/>
                <a:cs typeface="Calibri"/>
              </a:rPr>
              <a:t>form their </a:t>
            </a:r>
            <a:r>
              <a:rPr dirty="0" sz="1200">
                <a:latin typeface="Calibri"/>
                <a:cs typeface="Calibri"/>
              </a:rPr>
              <a:t> own</a:t>
            </a:r>
            <a:r>
              <a:rPr dirty="0" sz="1200" spc="-5">
                <a:latin typeface="Calibri"/>
                <a:cs typeface="Calibri"/>
              </a:rPr>
              <a:t> sentences about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things</a:t>
            </a:r>
            <a:r>
              <a:rPr dirty="0" sz="1200">
                <a:latin typeface="Calibri"/>
                <a:cs typeface="Calibri"/>
              </a:rPr>
              <a:t> they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did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before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week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before,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conjugating 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verb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into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past </a:t>
            </a:r>
            <a:r>
              <a:rPr dirty="0" sz="1200" spc="-5">
                <a:latin typeface="Calibri"/>
                <a:cs typeface="Calibri"/>
              </a:rPr>
              <a:t>tense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 </a:t>
            </a:r>
            <a:r>
              <a:rPr dirty="0" sz="1200" spc="-5">
                <a:latin typeface="Calibri"/>
                <a:cs typeface="Calibri"/>
              </a:rPr>
              <a:t>each sentence.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4500" y="8681719"/>
            <a:ext cx="6235700" cy="583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25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Changes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verb tenses can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also be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drilled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by </a:t>
            </a:r>
            <a:r>
              <a:rPr dirty="0" sz="1200" spc="-5">
                <a:latin typeface="Calibri"/>
                <a:cs typeface="Calibri"/>
              </a:rPr>
              <a:t>giving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sentence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 </a:t>
            </a:r>
            <a:r>
              <a:rPr dirty="0" sz="1200" spc="-5">
                <a:latin typeface="Calibri"/>
                <a:cs typeface="Calibri"/>
              </a:rPr>
              <a:t>then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asking </a:t>
            </a:r>
            <a:r>
              <a:rPr dirty="0" sz="1200">
                <a:latin typeface="Calibri"/>
                <a:cs typeface="Calibri"/>
              </a:rPr>
              <a:t>them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transform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sentence </a:t>
            </a:r>
            <a:r>
              <a:rPr dirty="0" sz="1200">
                <a:latin typeface="Calibri"/>
                <a:cs typeface="Calibri"/>
              </a:rPr>
              <a:t>based</a:t>
            </a:r>
            <a:r>
              <a:rPr dirty="0" sz="1200" spc="-5">
                <a:latin typeface="Calibri"/>
                <a:cs typeface="Calibri"/>
              </a:rPr>
              <a:t> on 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given </a:t>
            </a:r>
            <a:r>
              <a:rPr dirty="0" sz="1200">
                <a:latin typeface="Calibri"/>
                <a:cs typeface="Calibri"/>
              </a:rPr>
              <a:t>time.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For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example: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0534" y="398906"/>
            <a:ext cx="858139" cy="8286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844042"/>
            <a:ext cx="6500495" cy="2525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latin typeface="Calibri"/>
                <a:cs typeface="Calibri"/>
              </a:rPr>
              <a:t>Teacher</a:t>
            </a:r>
            <a:r>
              <a:rPr dirty="0" sz="1200" spc="-5">
                <a:latin typeface="Calibri"/>
                <a:cs typeface="Calibri"/>
              </a:rPr>
              <a:t>: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She</a:t>
            </a:r>
            <a:r>
              <a:rPr dirty="0" sz="1200">
                <a:latin typeface="Calibri"/>
                <a:cs typeface="Calibri"/>
              </a:rPr>
              <a:t> is</a:t>
            </a:r>
            <a:r>
              <a:rPr dirty="0" sz="1200" spc="-5">
                <a:latin typeface="Calibri"/>
                <a:cs typeface="Calibri"/>
              </a:rPr>
              <a:t> going shopping. (yesterday)</a:t>
            </a:r>
            <a:endParaRPr sz="1200">
              <a:latin typeface="Calibri"/>
              <a:cs typeface="Calibri"/>
            </a:endParaRPr>
          </a:p>
          <a:p>
            <a:pPr marL="469900" marR="3590290">
              <a:lnSpc>
                <a:spcPct val="222500"/>
              </a:lnSpc>
              <a:spcBef>
                <a:spcPts val="10"/>
              </a:spcBef>
            </a:pPr>
            <a:r>
              <a:rPr dirty="0" sz="1200" b="1">
                <a:latin typeface="Calibri"/>
                <a:cs typeface="Calibri"/>
              </a:rPr>
              <a:t>Student</a:t>
            </a:r>
            <a:r>
              <a:rPr dirty="0" sz="1200">
                <a:latin typeface="Calibri"/>
                <a:cs typeface="Calibri"/>
              </a:rPr>
              <a:t>: She </a:t>
            </a:r>
            <a:r>
              <a:rPr dirty="0" sz="1200" spc="-5">
                <a:latin typeface="Calibri"/>
                <a:cs typeface="Calibri"/>
              </a:rPr>
              <a:t>went shopping yesterday.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Teacher</a:t>
            </a:r>
            <a:r>
              <a:rPr dirty="0" sz="1200" spc="-5">
                <a:latin typeface="Calibri"/>
                <a:cs typeface="Calibri"/>
              </a:rPr>
              <a:t>:</a:t>
            </a:r>
            <a:r>
              <a:rPr dirty="0" sz="1200">
                <a:latin typeface="Calibri"/>
                <a:cs typeface="Calibri"/>
              </a:rPr>
              <a:t> I </a:t>
            </a:r>
            <a:r>
              <a:rPr dirty="0" sz="1200" spc="-5">
                <a:latin typeface="Calibri"/>
                <a:cs typeface="Calibri"/>
              </a:rPr>
              <a:t>called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you. (tomorrow)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Student</a:t>
            </a:r>
            <a:r>
              <a:rPr dirty="0" sz="1200">
                <a:latin typeface="Calibri"/>
                <a:cs typeface="Calibri"/>
              </a:rPr>
              <a:t>: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</a:t>
            </a:r>
            <a:r>
              <a:rPr dirty="0" sz="1200" spc="-5">
                <a:latin typeface="Calibri"/>
                <a:cs typeface="Calibri"/>
              </a:rPr>
              <a:t> will call you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tomorrow.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etc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52500"/>
              </a:lnSpc>
              <a:spcBef>
                <a:spcPts val="1025"/>
              </a:spcBef>
            </a:pPr>
            <a:r>
              <a:rPr dirty="0" sz="1200" spc="-5">
                <a:latin typeface="Calibri"/>
                <a:cs typeface="Calibri"/>
              </a:rPr>
              <a:t>Singular subjects</a:t>
            </a:r>
            <a:r>
              <a:rPr dirty="0" sz="1200">
                <a:latin typeface="Calibri"/>
                <a:cs typeface="Calibri"/>
              </a:rPr>
              <a:t> to </a:t>
            </a:r>
            <a:r>
              <a:rPr dirty="0" sz="1200" spc="-5">
                <a:latin typeface="Calibri"/>
                <a:cs typeface="Calibri"/>
              </a:rPr>
              <a:t>plural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subjects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</a:t>
            </a:r>
            <a:r>
              <a:rPr dirty="0" sz="1200">
                <a:latin typeface="Calibri"/>
                <a:cs typeface="Calibri"/>
              </a:rPr>
              <a:t> be </a:t>
            </a:r>
            <a:r>
              <a:rPr dirty="0" sz="1200" spc="-5">
                <a:latin typeface="Calibri"/>
                <a:cs typeface="Calibri"/>
              </a:rPr>
              <a:t>drilled</a:t>
            </a:r>
            <a:r>
              <a:rPr dirty="0" sz="1200">
                <a:latin typeface="Calibri"/>
                <a:cs typeface="Calibri"/>
              </a:rPr>
              <a:t> by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simply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giving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 sentences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asking</a:t>
            </a:r>
            <a:r>
              <a:rPr dirty="0" sz="1200" spc="-5">
                <a:latin typeface="Calibri"/>
                <a:cs typeface="Calibri"/>
              </a:rPr>
              <a:t> them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transform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them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appropriately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singular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plural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vice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versa.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For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example: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3974719"/>
            <a:ext cx="3014980" cy="18376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latin typeface="Calibri"/>
                <a:cs typeface="Calibri"/>
              </a:rPr>
              <a:t>Teacher</a:t>
            </a:r>
            <a:r>
              <a:rPr dirty="0" sz="1200" spc="-5">
                <a:latin typeface="Calibri"/>
                <a:cs typeface="Calibri"/>
              </a:rPr>
              <a:t>: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was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working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hard.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(plural)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Student</a:t>
            </a:r>
            <a:r>
              <a:rPr dirty="0" sz="1200">
                <a:latin typeface="Calibri"/>
                <a:cs typeface="Calibri"/>
              </a:rPr>
              <a:t>: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were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working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hard.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latin typeface="Calibri"/>
                <a:cs typeface="Calibri"/>
              </a:rPr>
              <a:t>Teacher</a:t>
            </a:r>
            <a:r>
              <a:rPr dirty="0" sz="1200" spc="-5">
                <a:latin typeface="Calibri"/>
                <a:cs typeface="Calibri"/>
              </a:rPr>
              <a:t>: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goose</a:t>
            </a:r>
            <a:r>
              <a:rPr dirty="0" sz="1200">
                <a:latin typeface="Calibri"/>
                <a:cs typeface="Calibri"/>
              </a:rPr>
              <a:t> is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flying</a:t>
            </a:r>
            <a:r>
              <a:rPr dirty="0" sz="1200">
                <a:latin typeface="Calibri"/>
                <a:cs typeface="Calibri"/>
              </a:rPr>
              <a:t> in</a:t>
            </a:r>
            <a:r>
              <a:rPr dirty="0" sz="1200" spc="-5">
                <a:latin typeface="Calibri"/>
                <a:cs typeface="Calibri"/>
              </a:rPr>
              <a:t> 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sky. (singular)</a:t>
            </a:r>
            <a:endParaRPr sz="1200">
              <a:latin typeface="Calibri"/>
              <a:cs typeface="Calibri"/>
            </a:endParaRPr>
          </a:p>
          <a:p>
            <a:pPr marL="12700" marR="526415">
              <a:lnSpc>
                <a:spcPct val="222500"/>
              </a:lnSpc>
            </a:pPr>
            <a:r>
              <a:rPr dirty="0" sz="1200" b="1">
                <a:latin typeface="Calibri"/>
                <a:cs typeface="Calibri"/>
              </a:rPr>
              <a:t>Student</a:t>
            </a:r>
            <a:r>
              <a:rPr dirty="0" sz="1200">
                <a:latin typeface="Calibri"/>
                <a:cs typeface="Calibri"/>
              </a:rPr>
              <a:t>: </a:t>
            </a:r>
            <a:r>
              <a:rPr dirty="0" sz="1200" spc="-5">
                <a:latin typeface="Calibri"/>
                <a:cs typeface="Calibri"/>
              </a:rPr>
              <a:t>The geese </a:t>
            </a:r>
            <a:r>
              <a:rPr dirty="0" sz="1200">
                <a:latin typeface="Calibri"/>
                <a:cs typeface="Calibri"/>
              </a:rPr>
              <a:t>are </a:t>
            </a:r>
            <a:r>
              <a:rPr dirty="0" sz="1200" spc="-5">
                <a:latin typeface="Calibri"/>
                <a:cs typeface="Calibri"/>
              </a:rPr>
              <a:t>flying </a:t>
            </a:r>
            <a:r>
              <a:rPr dirty="0" sz="1200">
                <a:latin typeface="Calibri"/>
                <a:cs typeface="Calibri"/>
              </a:rPr>
              <a:t>in </a:t>
            </a:r>
            <a:r>
              <a:rPr dirty="0" sz="1200" spc="-5">
                <a:latin typeface="Calibri"/>
                <a:cs typeface="Calibri"/>
              </a:rPr>
              <a:t>the sky.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etc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</dc:creator>
  <dcterms:created xsi:type="dcterms:W3CDTF">2021-05-14T06:29:05Z</dcterms:created>
  <dcterms:modified xsi:type="dcterms:W3CDTF">2021-05-14T06:29:05Z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2021-05-14T00:00:00Z</vt:filetime>
  </property>
</Properties>
</file>