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8" r:id="rId3"/>
    <p:sldId id="269" r:id="rId4"/>
    <p:sldId id="264" r:id="rId5"/>
    <p:sldId id="262" r:id="rId6"/>
    <p:sldId id="263" r:id="rId7"/>
    <p:sldId id="270" r:id="rId8"/>
    <p:sldId id="272" r:id="rId9"/>
    <p:sldId id="273" r:id="rId10"/>
    <p:sldId id="279" r:id="rId11"/>
    <p:sldId id="276" r:id="rId12"/>
    <p:sldId id="280" r:id="rId13"/>
    <p:sldId id="278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E1B88-F764-4177-86DD-8977ACAB7CD9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itchFamily="34" charset="0"/>
                <a:cs typeface="Arial" pitchFamily="34" charset="0"/>
              </a:rPr>
              <a:t>CLASS VIII</a:t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>RATIONAL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24800" cy="733864"/>
          </a:xfrm>
        </p:spPr>
        <p:txBody>
          <a:bodyPr>
            <a:noAutofit/>
          </a:bodyPr>
          <a:lstStyle/>
          <a:p>
            <a:r>
              <a:rPr lang="en-US" sz="2800" dirty="0"/>
              <a:t>CHAPTER NUMBER ONE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sz="36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743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3200" dirty="0"/>
              <a:t>Between any two integers, we have many rational numbers. For example between 0 and 1, we can find rational numbers ,1/10,1/20,3/10,…. Which can be written as 0.1, 0.2, 0.3, ...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66912" y="3577431"/>
            <a:ext cx="5210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724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Properties of Rational Numbers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1.Closure Property</a:t>
            </a:r>
          </a:p>
          <a:p>
            <a:r>
              <a:rPr lang="en-US" dirty="0"/>
              <a:t>2.Commutative Property</a:t>
            </a:r>
          </a:p>
          <a:p>
            <a:r>
              <a:rPr lang="en-US" dirty="0"/>
              <a:t>3.Associative Property</a:t>
            </a:r>
          </a:p>
          <a:p>
            <a:r>
              <a:rPr lang="en-US" dirty="0"/>
              <a:t>4.Additive Identity</a:t>
            </a:r>
          </a:p>
          <a:p>
            <a:r>
              <a:rPr lang="en-US" dirty="0"/>
              <a:t>5.Additive Inverse</a:t>
            </a: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Operation Addition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15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3124200"/>
            <a:ext cx="3200400" cy="4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576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43400"/>
            <a:ext cx="84581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95600" y="1935163"/>
            <a:ext cx="6248400" cy="43894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5400" dirty="0"/>
              <a:t>THANK YOU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Various types of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Natural Numbers </a:t>
            </a:r>
            <a:r>
              <a:rPr lang="en-US" dirty="0"/>
              <a:t>: All counting numbers are known as natural numbers. </a:t>
            </a:r>
            <a:r>
              <a:rPr lang="en-US" dirty="0" err="1"/>
              <a:t>Eg</a:t>
            </a:r>
            <a:r>
              <a:rPr lang="en-US" dirty="0"/>
              <a:t>: 1,2,3,…, ∞.</a:t>
            </a:r>
          </a:p>
          <a:p>
            <a:r>
              <a:rPr lang="en-US" dirty="0"/>
              <a:t>   </a:t>
            </a:r>
            <a:r>
              <a:rPr lang="en-US" b="1" dirty="0"/>
              <a:t>Whole numbers</a:t>
            </a:r>
            <a:r>
              <a:rPr lang="en-US" dirty="0"/>
              <a:t>: All counting numbers including zero are known as natural numbers. </a:t>
            </a:r>
            <a:r>
              <a:rPr lang="en-US" dirty="0" err="1"/>
              <a:t>Eg</a:t>
            </a:r>
            <a:r>
              <a:rPr lang="en-US" dirty="0"/>
              <a:t>:  0,1,2,3,…, ∞.</a:t>
            </a:r>
          </a:p>
          <a:p>
            <a:r>
              <a:rPr lang="en-US" b="1" dirty="0"/>
              <a:t>Integers</a:t>
            </a:r>
            <a:r>
              <a:rPr lang="en-US" dirty="0"/>
              <a:t>: All counting numbers with positive and negative sign including zero are known as Integers. Or All negative and positive numbers including zero are called </a:t>
            </a:r>
            <a:r>
              <a:rPr lang="en-US" b="1" dirty="0"/>
              <a:t>Integers</a:t>
            </a: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Eg</a:t>
            </a:r>
            <a:r>
              <a:rPr lang="en-US" dirty="0"/>
              <a:t>:         -2,-1,0,1,2,..., ∞</a:t>
            </a:r>
          </a:p>
          <a:p>
            <a:pPr>
              <a:buNone/>
            </a:pPr>
            <a:r>
              <a:rPr lang="en-US" dirty="0"/>
              <a:t>  There are certain numbers which does not come under these category like 1.5,1/2,…, ∞</a:t>
            </a:r>
          </a:p>
          <a:p>
            <a:pPr>
              <a:buNone/>
            </a:pPr>
            <a:r>
              <a:rPr lang="en-US" dirty="0"/>
              <a:t>Can you guess the type of numbers. These type of numbers are known as </a:t>
            </a:r>
            <a:r>
              <a:rPr lang="en-US" b="1" dirty="0"/>
              <a:t>Rational Numbers.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System</a:t>
            </a:r>
          </a:p>
        </p:txBody>
      </p:sp>
      <p:pic>
        <p:nvPicPr>
          <p:cNvPr id="4" name="Content Placeholder 3" descr="C:\Users\shriman\Downloads\20181129-137457-4775-rational-numbers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365" y="2281773"/>
            <a:ext cx="3715269" cy="36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RATIONAL NUMBERS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number is called </a:t>
            </a:r>
            <a:r>
              <a:rPr lang="en-US" b="1" dirty="0"/>
              <a:t>Rational</a:t>
            </a:r>
            <a:r>
              <a:rPr lang="en-US" dirty="0"/>
              <a:t> if it can be expressed in the form p/q where p and q are integers (q &gt; 0). It includes all natural, whole number and integers.</a:t>
            </a:r>
          </a:p>
          <a:p>
            <a:r>
              <a:rPr lang="en-US" b="1" dirty="0"/>
              <a:t>Example</a:t>
            </a:r>
            <a:r>
              <a:rPr lang="en-US" dirty="0"/>
              <a:t>: 1/2, 4/3, 5/7,1 etc.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466088"/>
          </a:xfrm>
        </p:spPr>
        <p:txBody>
          <a:bodyPr>
            <a:normAutofit fontScale="90000"/>
          </a:bodyPr>
          <a:lstStyle/>
          <a:p>
            <a:r>
              <a:rPr lang="en-US" dirty="0"/>
              <a:t>Representation of rational numbers       on the number line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Representation of rational numbers       on the number line</a:t>
            </a:r>
            <a:br>
              <a:rPr lang="en-US" dirty="0"/>
            </a:br>
            <a:r>
              <a:rPr lang="en-US" dirty="0"/>
              <a:t>Question: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7912" y="2763044"/>
            <a:ext cx="44481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25" y="2367756"/>
            <a:ext cx="3714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0637" y="2977356"/>
            <a:ext cx="6562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6167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220</TotalTime>
  <Words>264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Flow</vt:lpstr>
      <vt:lpstr>CLASS VIII RATIONAL NUMBERS</vt:lpstr>
      <vt:lpstr>Various types of numbers</vt:lpstr>
      <vt:lpstr>Numbers System</vt:lpstr>
      <vt:lpstr>RATIONAL NUMBERS</vt:lpstr>
      <vt:lpstr>Representation of rational numbers       on the number line</vt:lpstr>
      <vt:lpstr>Representation of rational numbers       on the number line Question:</vt:lpstr>
      <vt:lpstr>Question</vt:lpstr>
      <vt:lpstr>Question</vt:lpstr>
      <vt:lpstr>PowerPoint Presentation</vt:lpstr>
      <vt:lpstr>  Between any two integers, we have many rational numbers. For example between 0 and 1, we can find rational numbers ,1/10,1/20,3/10,…. Which can be written as 0.1, 0.2, 0.3, ... </vt:lpstr>
      <vt:lpstr>PowerPoint Presentation</vt:lpstr>
      <vt:lpstr>PowerPoint Presentation</vt:lpstr>
      <vt:lpstr>PowerPoint Presentation</vt:lpstr>
      <vt:lpstr> Properties of Rational Numbers</vt:lpstr>
      <vt:lpstr>Operation Addition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DELL</cp:lastModifiedBy>
  <cp:revision>29</cp:revision>
  <dcterms:created xsi:type="dcterms:W3CDTF">2020-03-28T16:34:56Z</dcterms:created>
  <dcterms:modified xsi:type="dcterms:W3CDTF">2025-04-13T11:01:52Z</dcterms:modified>
</cp:coreProperties>
</file>