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Learn English Grammar with Teacher Sumadia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 simple and professional guide to understanding grammar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Grammar?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Grammar is the system and structure of a language.</a:t>
            </a:r>
          </a:p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It helps us form correct sentences and express ideas clearly.</a:t>
            </a:r>
          </a:p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Without grammar, communication becomes confusing or unclear.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Main Parts of Speech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1. Nouns – names of people, places, or things (e.g., teacher, school).</a:t>
            </a:r>
          </a:p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2. Verbs – show actions or states (e.g., run, is).</a:t>
            </a:r>
          </a:p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3. Adjectives – describe nouns (e.g., beautiful, tall).</a:t>
            </a:r>
          </a:p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4. Adverbs – describe verbs or adjectives (e.g., quickly, very).</a:t>
            </a:r>
          </a:p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5. Prepositions – show relationships (e.g., in, on, under).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Sentence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Every sentence has two main parts:</a:t>
            </a:r>
          </a:p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• Subject – who or what the sentence is about.</a:t>
            </a:r>
          </a:p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• Predicate – what the subject does or is.</a:t>
            </a:r>
          </a:p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Example: The student (subject) is reading (predicate).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Grammar Mistakes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❌ ‘He go to school every day.’ → ✅ ‘He goes to school every day.’</a:t>
            </a:r>
          </a:p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❌ ‘She don’t like apples.’ → ✅ ‘She doesn’t like apples.’</a:t>
            </a:r>
          </a:p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❌ ‘I am agree.’ → ✅ ‘I agree.’</a:t>
            </a:r>
          </a:p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Pay attention to subject–verb agreement and correct verb forms.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Fill in the blanks with the correct verb form:</a:t>
            </a:r>
          </a:p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1. She _____ (go) to the park every morning.</a:t>
            </a:r>
          </a:p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2. They _____ (be) very good students.</a:t>
            </a:r>
          </a:p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3. He _____ (not like) coffee.</a:t>
            </a:r>
          </a:p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4. I _____ (study) English every day.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Final Tips for Learning Grammar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✔ Read and listen to English daily.</a:t>
            </a:r>
          </a:p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✔ Practice speaking full sentences.</a:t>
            </a:r>
          </a:p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✔ Learn from mistakes and ask questions.</a:t>
            </a:r>
          </a:p>
          <a:p>
            <a:pPr>
              <a:defRPr sz="2000">
                <a:solidFill>
                  <a:srgbClr val="323232"/>
                </a:solidFill>
                <a:latin typeface="Arial"/>
              </a:defRPr>
            </a:pPr>
            <a:r>
              <a:t>✔ Review grammar rules regularly – consistency builds confidence!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