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0058400" cy="7772400"/>
  <p:notesSz cx="10058400" cy="7772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0858" y="1221739"/>
            <a:ext cx="9536683" cy="478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957830" y="4848097"/>
            <a:ext cx="4142739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50" b="1" i="0">
                <a:solidFill>
                  <a:schemeClr val="tx1"/>
                </a:solidFill>
                <a:latin typeface="Malgun Gothic"/>
                <a:cs typeface="Malgun Gothic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rgbClr val="7E7E7E"/>
                </a:solidFill>
                <a:latin typeface="Malgun Gothic"/>
                <a:cs typeface="Malgun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pc="20"/>
              <a:t>UNIT</a:t>
            </a:r>
            <a:r>
              <a:rPr dirty="0" spc="-65"/>
              <a:t> </a:t>
            </a:r>
            <a:r>
              <a:rPr dirty="0" spc="20"/>
              <a:t>01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chemeClr val="bg1"/>
                </a:solidFill>
                <a:latin typeface="Courier New"/>
                <a:cs typeface="Courier Ne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rgbClr val="7E7E7E"/>
                </a:solidFill>
                <a:latin typeface="Malgun Gothic"/>
                <a:cs typeface="Malgun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pc="20"/>
              <a:t>UNIT</a:t>
            </a:r>
            <a:r>
              <a:rPr dirty="0" spc="-65"/>
              <a:t> </a:t>
            </a:r>
            <a:r>
              <a:rPr dirty="0" spc="20"/>
              <a:t>01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chemeClr val="bg1"/>
                </a:solidFill>
                <a:latin typeface="Courier New"/>
                <a:cs typeface="Courier Ne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rgbClr val="7E7E7E"/>
                </a:solidFill>
                <a:latin typeface="Malgun Gothic"/>
                <a:cs typeface="Malgun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pc="20"/>
              <a:t>UNIT</a:t>
            </a:r>
            <a:r>
              <a:rPr dirty="0" spc="-65"/>
              <a:t> </a:t>
            </a:r>
            <a:r>
              <a:rPr dirty="0" spc="20"/>
              <a:t>01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0" y="1057655"/>
            <a:ext cx="10058400" cy="704850"/>
          </a:xfrm>
          <a:custGeom>
            <a:avLst/>
            <a:gdLst/>
            <a:ahLst/>
            <a:cxnLst/>
            <a:rect l="l" t="t" r="r" b="b"/>
            <a:pathLst>
              <a:path w="10058400" h="704850">
                <a:moveTo>
                  <a:pt x="0" y="0"/>
                </a:moveTo>
                <a:lnTo>
                  <a:pt x="0" y="704850"/>
                </a:lnTo>
                <a:lnTo>
                  <a:pt x="10058019" y="704849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EB64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8279892" y="1178813"/>
            <a:ext cx="1778507" cy="847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chemeClr val="bg1"/>
                </a:solidFill>
                <a:latin typeface="Courier New"/>
                <a:cs typeface="Courier Ne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rgbClr val="7E7E7E"/>
                </a:solidFill>
                <a:latin typeface="Malgun Gothic"/>
                <a:cs typeface="Malgun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pc="20"/>
              <a:t>UNIT</a:t>
            </a:r>
            <a:r>
              <a:rPr dirty="0" spc="-65"/>
              <a:t> </a:t>
            </a:r>
            <a:r>
              <a:rPr dirty="0" spc="20"/>
              <a:t>01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rgbClr val="7E7E7E"/>
                </a:solidFill>
                <a:latin typeface="Malgun Gothic"/>
                <a:cs typeface="Malgun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pc="20"/>
              <a:t>UNIT</a:t>
            </a:r>
            <a:r>
              <a:rPr dirty="0" spc="-65"/>
              <a:t> </a:t>
            </a:r>
            <a:r>
              <a:rPr dirty="0" spc="20"/>
              <a:t>01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0" y="1057655"/>
            <a:ext cx="10058400" cy="704850"/>
          </a:xfrm>
          <a:custGeom>
            <a:avLst/>
            <a:gdLst/>
            <a:ahLst/>
            <a:cxnLst/>
            <a:rect l="l" t="t" r="r" b="b"/>
            <a:pathLst>
              <a:path w="10058400" h="704850">
                <a:moveTo>
                  <a:pt x="0" y="0"/>
                </a:moveTo>
                <a:lnTo>
                  <a:pt x="0" y="704850"/>
                </a:lnTo>
                <a:lnTo>
                  <a:pt x="10058019" y="704849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6039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8279892" y="1178813"/>
            <a:ext cx="1778507" cy="8473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0858" y="1221739"/>
            <a:ext cx="9536683" cy="478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chemeClr val="bg1"/>
                </a:solidFill>
                <a:latin typeface="Courier New"/>
                <a:cs typeface="Courier Ne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9295130" y="6279451"/>
            <a:ext cx="493395" cy="19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" b="0" i="0">
                <a:solidFill>
                  <a:srgbClr val="7E7E7E"/>
                </a:solidFill>
                <a:latin typeface="Malgun Gothic"/>
                <a:cs typeface="Malgun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pc="20"/>
              <a:t>UNIT</a:t>
            </a:r>
            <a:r>
              <a:rPr dirty="0" spc="-65"/>
              <a:t> </a:t>
            </a:r>
            <a:r>
              <a:rPr dirty="0" spc="20"/>
              <a:t>01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8.jpg"/><Relationship Id="rId4" Type="http://schemas.openxmlformats.org/officeDocument/2006/relationships/image" Target="../media/image29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30.jpg"/><Relationship Id="rId4" Type="http://schemas.openxmlformats.org/officeDocument/2006/relationships/image" Target="../media/image3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36.png"/><Relationship Id="rId4" Type="http://schemas.openxmlformats.org/officeDocument/2006/relationships/image" Target="../media/image37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8.jpg"/><Relationship Id="rId4" Type="http://schemas.openxmlformats.org/officeDocument/2006/relationships/image" Target="../media/image39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Relationship Id="rId4" Type="http://schemas.openxmlformats.org/officeDocument/2006/relationships/image" Target="../media/image21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Relationship Id="rId3" Type="http://schemas.openxmlformats.org/officeDocument/2006/relationships/image" Target="../media/image22.jpg"/><Relationship Id="rId4" Type="http://schemas.openxmlformats.org/officeDocument/2006/relationships/image" Target="../media/image23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1057655"/>
            <a:ext cx="10058400" cy="5657850"/>
          </a:xfrm>
          <a:custGeom>
            <a:avLst/>
            <a:gdLst/>
            <a:ahLst/>
            <a:cxnLst/>
            <a:rect l="l" t="t" r="r" b="b"/>
            <a:pathLst>
              <a:path w="10058400" h="5657850">
                <a:moveTo>
                  <a:pt x="0" y="0"/>
                </a:moveTo>
                <a:lnTo>
                  <a:pt x="0" y="5657850"/>
                </a:lnTo>
                <a:lnTo>
                  <a:pt x="10058019" y="5657850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EB64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251447" y="1577339"/>
            <a:ext cx="3525011" cy="16710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97492" y="5383729"/>
            <a:ext cx="8265795" cy="1002665"/>
          </a:xfrm>
          <a:custGeom>
            <a:avLst/>
            <a:gdLst/>
            <a:ahLst/>
            <a:cxnLst/>
            <a:rect l="l" t="t" r="r" b="b"/>
            <a:pathLst>
              <a:path w="8265795" h="1002664">
                <a:moveTo>
                  <a:pt x="7360" y="114563"/>
                </a:moveTo>
                <a:lnTo>
                  <a:pt x="5395" y="119197"/>
                </a:lnTo>
                <a:lnTo>
                  <a:pt x="2426" y="141133"/>
                </a:lnTo>
                <a:lnTo>
                  <a:pt x="7360" y="114563"/>
                </a:lnTo>
                <a:close/>
              </a:path>
              <a:path w="8265795" h="1002664">
                <a:moveTo>
                  <a:pt x="26801" y="73440"/>
                </a:moveTo>
                <a:lnTo>
                  <a:pt x="22353" y="79189"/>
                </a:lnTo>
                <a:lnTo>
                  <a:pt x="15166" y="96145"/>
                </a:lnTo>
                <a:lnTo>
                  <a:pt x="26801" y="73440"/>
                </a:lnTo>
                <a:close/>
              </a:path>
              <a:path w="8265795" h="1002664">
                <a:moveTo>
                  <a:pt x="56162" y="39402"/>
                </a:moveTo>
                <a:lnTo>
                  <a:pt x="48625" y="45234"/>
                </a:lnTo>
                <a:lnTo>
                  <a:pt x="39035" y="57628"/>
                </a:lnTo>
                <a:lnTo>
                  <a:pt x="56162" y="39402"/>
                </a:lnTo>
                <a:close/>
              </a:path>
              <a:path w="8265795" h="1002664">
                <a:moveTo>
                  <a:pt x="93618" y="14284"/>
                </a:moveTo>
                <a:lnTo>
                  <a:pt x="82580" y="18963"/>
                </a:lnTo>
                <a:lnTo>
                  <a:pt x="72094" y="27075"/>
                </a:lnTo>
                <a:lnTo>
                  <a:pt x="93618" y="14284"/>
                </a:lnTo>
                <a:close/>
              </a:path>
              <a:path w="8265795" h="1002664">
                <a:moveTo>
                  <a:pt x="137400" y="0"/>
                </a:moveTo>
                <a:lnTo>
                  <a:pt x="122588" y="2005"/>
                </a:lnTo>
                <a:lnTo>
                  <a:pt x="112448" y="6303"/>
                </a:lnTo>
                <a:lnTo>
                  <a:pt x="137400" y="0"/>
                </a:lnTo>
                <a:close/>
              </a:path>
              <a:path w="8265795" h="1002664">
                <a:moveTo>
                  <a:pt x="8097921" y="1002591"/>
                </a:moveTo>
                <a:lnTo>
                  <a:pt x="162449" y="1001830"/>
                </a:lnTo>
                <a:lnTo>
                  <a:pt x="142312" y="999247"/>
                </a:lnTo>
                <a:lnTo>
                  <a:pt x="167021" y="1002592"/>
                </a:lnTo>
                <a:lnTo>
                  <a:pt x="8097921" y="1002591"/>
                </a:lnTo>
                <a:close/>
              </a:path>
              <a:path w="8265795" h="1002664">
                <a:moveTo>
                  <a:pt x="128429" y="997367"/>
                </a:moveTo>
                <a:lnTo>
                  <a:pt x="107454" y="990162"/>
                </a:lnTo>
                <a:lnTo>
                  <a:pt x="122588" y="996577"/>
                </a:lnTo>
                <a:lnTo>
                  <a:pt x="128429" y="997367"/>
                </a:lnTo>
                <a:close/>
              </a:path>
              <a:path w="8265795" h="1002664">
                <a:moveTo>
                  <a:pt x="92348" y="983759"/>
                </a:moveTo>
                <a:lnTo>
                  <a:pt x="74238" y="973165"/>
                </a:lnTo>
                <a:lnTo>
                  <a:pt x="82580" y="979619"/>
                </a:lnTo>
                <a:lnTo>
                  <a:pt x="92348" y="983759"/>
                </a:lnTo>
                <a:close/>
              </a:path>
              <a:path w="8265795" h="1002664">
                <a:moveTo>
                  <a:pt x="59149" y="961490"/>
                </a:moveTo>
                <a:lnTo>
                  <a:pt x="45791" y="949685"/>
                </a:lnTo>
                <a:lnTo>
                  <a:pt x="48625" y="953347"/>
                </a:lnTo>
                <a:lnTo>
                  <a:pt x="59149" y="961490"/>
                </a:lnTo>
                <a:close/>
              </a:path>
              <a:path w="8265795" h="1002664">
                <a:moveTo>
                  <a:pt x="26051" y="924171"/>
                </a:moveTo>
                <a:lnTo>
                  <a:pt x="25827" y="923882"/>
                </a:lnTo>
                <a:lnTo>
                  <a:pt x="26051" y="924171"/>
                </a:lnTo>
                <a:close/>
              </a:path>
              <a:path w="8265795" h="1002664">
                <a:moveTo>
                  <a:pt x="24527" y="922201"/>
                </a:moveTo>
                <a:lnTo>
                  <a:pt x="24527" y="921820"/>
                </a:lnTo>
                <a:lnTo>
                  <a:pt x="23765" y="921058"/>
                </a:lnTo>
                <a:lnTo>
                  <a:pt x="24527" y="922201"/>
                </a:lnTo>
                <a:close/>
              </a:path>
              <a:path w="8265795" h="1002664">
                <a:moveTo>
                  <a:pt x="22241" y="919126"/>
                </a:moveTo>
                <a:lnTo>
                  <a:pt x="22241" y="918010"/>
                </a:lnTo>
                <a:lnTo>
                  <a:pt x="21767" y="918010"/>
                </a:lnTo>
                <a:lnTo>
                  <a:pt x="22241" y="919126"/>
                </a:lnTo>
                <a:close/>
              </a:path>
              <a:path w="8265795" h="1002664">
                <a:moveTo>
                  <a:pt x="22463" y="919534"/>
                </a:moveTo>
                <a:lnTo>
                  <a:pt x="22241" y="919126"/>
                </a:lnTo>
                <a:lnTo>
                  <a:pt x="22241" y="919534"/>
                </a:lnTo>
                <a:lnTo>
                  <a:pt x="22463" y="919534"/>
                </a:lnTo>
                <a:close/>
              </a:path>
              <a:path w="8265795" h="1002664">
                <a:moveTo>
                  <a:pt x="23003" y="920231"/>
                </a:moveTo>
                <a:lnTo>
                  <a:pt x="23003" y="919534"/>
                </a:lnTo>
                <a:lnTo>
                  <a:pt x="22463" y="919534"/>
                </a:lnTo>
                <a:lnTo>
                  <a:pt x="23003" y="920231"/>
                </a:lnTo>
                <a:close/>
              </a:path>
              <a:path w="8265795" h="1002664">
                <a:moveTo>
                  <a:pt x="21479" y="917328"/>
                </a:moveTo>
                <a:lnTo>
                  <a:pt x="21479" y="916486"/>
                </a:lnTo>
                <a:lnTo>
                  <a:pt x="20859" y="915866"/>
                </a:lnTo>
                <a:lnTo>
                  <a:pt x="21479" y="917328"/>
                </a:lnTo>
                <a:close/>
              </a:path>
              <a:path w="8265795" h="1002664">
                <a:moveTo>
                  <a:pt x="7001" y="883171"/>
                </a:moveTo>
                <a:lnTo>
                  <a:pt x="7001" y="882958"/>
                </a:lnTo>
                <a:lnTo>
                  <a:pt x="7001" y="883171"/>
                </a:lnTo>
                <a:close/>
              </a:path>
              <a:path w="8265795" h="1002664">
                <a:moveTo>
                  <a:pt x="6239" y="881373"/>
                </a:moveTo>
                <a:lnTo>
                  <a:pt x="6239" y="879910"/>
                </a:lnTo>
                <a:lnTo>
                  <a:pt x="5618" y="879910"/>
                </a:lnTo>
                <a:lnTo>
                  <a:pt x="6239" y="881373"/>
                </a:lnTo>
                <a:close/>
              </a:path>
              <a:path w="8265795" h="1002664">
                <a:moveTo>
                  <a:pt x="5477" y="879575"/>
                </a:moveTo>
                <a:lnTo>
                  <a:pt x="5477" y="877624"/>
                </a:lnTo>
                <a:lnTo>
                  <a:pt x="5157" y="877624"/>
                </a:lnTo>
                <a:lnTo>
                  <a:pt x="5395" y="879384"/>
                </a:lnTo>
                <a:lnTo>
                  <a:pt x="5477" y="879575"/>
                </a:lnTo>
                <a:close/>
              </a:path>
              <a:path w="8265795" h="1002664">
                <a:moveTo>
                  <a:pt x="4715" y="874354"/>
                </a:moveTo>
                <a:lnTo>
                  <a:pt x="4715" y="873814"/>
                </a:lnTo>
                <a:lnTo>
                  <a:pt x="4715" y="874354"/>
                </a:lnTo>
                <a:close/>
              </a:path>
              <a:path w="8265795" h="1002664">
                <a:moveTo>
                  <a:pt x="143" y="840580"/>
                </a:moveTo>
                <a:lnTo>
                  <a:pt x="143" y="839524"/>
                </a:lnTo>
                <a:lnTo>
                  <a:pt x="0" y="839524"/>
                </a:lnTo>
                <a:lnTo>
                  <a:pt x="143" y="840580"/>
                </a:lnTo>
                <a:close/>
              </a:path>
              <a:path w="8265795" h="1002664">
                <a:moveTo>
                  <a:pt x="8143142" y="2341"/>
                </a:moveTo>
                <a:lnTo>
                  <a:pt x="8142349" y="2005"/>
                </a:lnTo>
                <a:lnTo>
                  <a:pt x="8139390" y="1604"/>
                </a:lnTo>
                <a:lnTo>
                  <a:pt x="8143142" y="2341"/>
                </a:lnTo>
                <a:close/>
              </a:path>
              <a:path w="8265795" h="1002664">
                <a:moveTo>
                  <a:pt x="8186237" y="21965"/>
                </a:moveTo>
                <a:lnTo>
                  <a:pt x="8182357" y="18963"/>
                </a:lnTo>
                <a:lnTo>
                  <a:pt x="8179713" y="17842"/>
                </a:lnTo>
                <a:lnTo>
                  <a:pt x="8186237" y="21965"/>
                </a:lnTo>
                <a:close/>
              </a:path>
              <a:path w="8265795" h="1002664">
                <a:moveTo>
                  <a:pt x="8217280" y="46485"/>
                </a:moveTo>
                <a:lnTo>
                  <a:pt x="8216312" y="45234"/>
                </a:lnTo>
                <a:lnTo>
                  <a:pt x="8213738" y="43242"/>
                </a:lnTo>
                <a:lnTo>
                  <a:pt x="8217280" y="46485"/>
                </a:lnTo>
                <a:close/>
              </a:path>
              <a:path w="8265795" h="1002664">
                <a:moveTo>
                  <a:pt x="8240706" y="76762"/>
                </a:moveTo>
                <a:lnTo>
                  <a:pt x="8240411" y="76380"/>
                </a:lnTo>
                <a:lnTo>
                  <a:pt x="8240411" y="76762"/>
                </a:lnTo>
                <a:lnTo>
                  <a:pt x="8240706" y="76762"/>
                </a:lnTo>
                <a:close/>
              </a:path>
              <a:path w="8265795" h="1002664">
                <a:moveTo>
                  <a:pt x="8242474" y="79048"/>
                </a:moveTo>
                <a:lnTo>
                  <a:pt x="8241935" y="78350"/>
                </a:lnTo>
                <a:lnTo>
                  <a:pt x="8241935" y="79048"/>
                </a:lnTo>
                <a:lnTo>
                  <a:pt x="8242474" y="79048"/>
                </a:lnTo>
                <a:close/>
              </a:path>
              <a:path w="8265795" h="1002664">
                <a:moveTo>
                  <a:pt x="8243170" y="80572"/>
                </a:moveTo>
                <a:lnTo>
                  <a:pt x="8242697" y="79455"/>
                </a:lnTo>
                <a:lnTo>
                  <a:pt x="8242697" y="80572"/>
                </a:lnTo>
                <a:lnTo>
                  <a:pt x="8243170" y="80572"/>
                </a:lnTo>
                <a:close/>
              </a:path>
              <a:path w="8265795" h="1002664">
                <a:moveTo>
                  <a:pt x="8258027" y="115624"/>
                </a:moveTo>
                <a:lnTo>
                  <a:pt x="8257937" y="115410"/>
                </a:lnTo>
                <a:lnTo>
                  <a:pt x="8257937" y="115624"/>
                </a:lnTo>
                <a:close/>
              </a:path>
              <a:path w="8265795" h="1002664">
                <a:moveTo>
                  <a:pt x="8258996" y="117910"/>
                </a:moveTo>
                <a:lnTo>
                  <a:pt x="8258699" y="117208"/>
                </a:lnTo>
                <a:lnTo>
                  <a:pt x="8258699" y="117910"/>
                </a:lnTo>
                <a:lnTo>
                  <a:pt x="8258996" y="117910"/>
                </a:lnTo>
                <a:close/>
              </a:path>
              <a:path w="8265795" h="1002664">
                <a:moveTo>
                  <a:pt x="8259780" y="120958"/>
                </a:moveTo>
                <a:lnTo>
                  <a:pt x="8259542" y="119197"/>
                </a:lnTo>
                <a:lnTo>
                  <a:pt x="8259461" y="119006"/>
                </a:lnTo>
                <a:lnTo>
                  <a:pt x="8259461" y="120958"/>
                </a:lnTo>
                <a:lnTo>
                  <a:pt x="8259780" y="120958"/>
                </a:lnTo>
                <a:close/>
              </a:path>
              <a:path w="8265795" h="1002664">
                <a:moveTo>
                  <a:pt x="8265557" y="834952"/>
                </a:moveTo>
                <a:lnTo>
                  <a:pt x="8265547" y="163555"/>
                </a:lnTo>
                <a:lnTo>
                  <a:pt x="8264798" y="840552"/>
                </a:lnTo>
                <a:lnTo>
                  <a:pt x="8265557" y="834952"/>
                </a:lnTo>
                <a:close/>
              </a:path>
              <a:path w="8265795" h="1002664">
                <a:moveTo>
                  <a:pt x="8263351" y="851245"/>
                </a:moveTo>
                <a:lnTo>
                  <a:pt x="8255966" y="887821"/>
                </a:lnTo>
                <a:lnTo>
                  <a:pt x="8259542" y="879384"/>
                </a:lnTo>
                <a:lnTo>
                  <a:pt x="8263351" y="851245"/>
                </a:lnTo>
                <a:close/>
              </a:path>
              <a:path w="8265795" h="1002664">
                <a:moveTo>
                  <a:pt x="8251473" y="898421"/>
                </a:moveTo>
                <a:lnTo>
                  <a:pt x="8236089" y="927787"/>
                </a:lnTo>
                <a:lnTo>
                  <a:pt x="8242584" y="919393"/>
                </a:lnTo>
                <a:lnTo>
                  <a:pt x="8251473" y="898421"/>
                </a:lnTo>
                <a:close/>
              </a:path>
              <a:path w="8265795" h="1002664">
                <a:moveTo>
                  <a:pt x="8227687" y="938646"/>
                </a:moveTo>
                <a:lnTo>
                  <a:pt x="8206387" y="961027"/>
                </a:lnTo>
                <a:lnTo>
                  <a:pt x="8216312" y="953347"/>
                </a:lnTo>
                <a:lnTo>
                  <a:pt x="8227687" y="938646"/>
                </a:lnTo>
                <a:close/>
              </a:path>
              <a:path w="8265795" h="1002664">
                <a:moveTo>
                  <a:pt x="8195320" y="969589"/>
                </a:moveTo>
                <a:lnTo>
                  <a:pt x="8167808" y="985786"/>
                </a:lnTo>
                <a:lnTo>
                  <a:pt x="8182357" y="979619"/>
                </a:lnTo>
                <a:lnTo>
                  <a:pt x="8195320" y="969589"/>
                </a:lnTo>
                <a:close/>
              </a:path>
              <a:path w="8265795" h="1002664">
                <a:moveTo>
                  <a:pt x="8156158" y="990724"/>
                </a:moveTo>
                <a:lnTo>
                  <a:pt x="8122592" y="999251"/>
                </a:lnTo>
                <a:lnTo>
                  <a:pt x="8142349" y="996577"/>
                </a:lnTo>
                <a:lnTo>
                  <a:pt x="8156158" y="990724"/>
                </a:lnTo>
                <a:close/>
              </a:path>
              <a:path w="8265795" h="1002664">
                <a:moveTo>
                  <a:pt x="8103799" y="1001795"/>
                </a:moveTo>
                <a:lnTo>
                  <a:pt x="8103251" y="1001830"/>
                </a:lnTo>
                <a:lnTo>
                  <a:pt x="8103799" y="10017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6348" y="5360158"/>
            <a:ext cx="182115" cy="188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39805" y="6382977"/>
            <a:ext cx="7955915" cy="3810"/>
          </a:xfrm>
          <a:custGeom>
            <a:avLst/>
            <a:gdLst/>
            <a:ahLst/>
            <a:cxnLst/>
            <a:rect l="l" t="t" r="r" b="b"/>
            <a:pathLst>
              <a:path w="7955915" h="3810">
                <a:moveTo>
                  <a:pt x="-23571" y="1672"/>
                </a:moveTo>
                <a:lnTo>
                  <a:pt x="7979179" y="1672"/>
                </a:lnTo>
              </a:path>
            </a:pathLst>
          </a:custGeom>
          <a:ln w="50487">
            <a:solidFill>
              <a:srgbClr val="6039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73921" y="6199682"/>
            <a:ext cx="175571" cy="2049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036883" y="5385334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0" y="0"/>
                </a:moveTo>
                <a:lnTo>
                  <a:pt x="2959" y="400"/>
                </a:lnTo>
                <a:lnTo>
                  <a:pt x="3752" y="736"/>
                </a:lnTo>
              </a:path>
            </a:pathLst>
          </a:custGeom>
          <a:ln w="47142">
            <a:solidFill>
              <a:srgbClr val="6039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077206" y="5401571"/>
            <a:ext cx="6985" cy="4445"/>
          </a:xfrm>
          <a:custGeom>
            <a:avLst/>
            <a:gdLst/>
            <a:ahLst/>
            <a:cxnLst/>
            <a:rect l="l" t="t" r="r" b="b"/>
            <a:pathLst>
              <a:path w="6984" h="4445">
                <a:moveTo>
                  <a:pt x="0" y="0"/>
                </a:moveTo>
                <a:lnTo>
                  <a:pt x="2644" y="1120"/>
                </a:lnTo>
                <a:lnTo>
                  <a:pt x="6524" y="4122"/>
                </a:lnTo>
              </a:path>
            </a:pathLst>
          </a:custGeom>
          <a:ln w="47142">
            <a:solidFill>
              <a:srgbClr val="6039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111231" y="5426972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0"/>
                </a:moveTo>
                <a:lnTo>
                  <a:pt x="2574" y="1991"/>
                </a:lnTo>
                <a:lnTo>
                  <a:pt x="3542" y="3243"/>
                </a:lnTo>
              </a:path>
            </a:pathLst>
          </a:custGeom>
          <a:ln w="47142">
            <a:solidFill>
              <a:srgbClr val="6039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114332" y="5436539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0" y="47523"/>
                </a:moveTo>
                <a:lnTo>
                  <a:pt x="47437" y="47523"/>
                </a:lnTo>
                <a:lnTo>
                  <a:pt x="47437" y="0"/>
                </a:lnTo>
                <a:lnTo>
                  <a:pt x="0" y="0"/>
                </a:lnTo>
                <a:lnTo>
                  <a:pt x="0" y="47523"/>
                </a:lnTo>
                <a:close/>
              </a:path>
            </a:pathLst>
          </a:custGeom>
          <a:solidFill>
            <a:srgbClr val="6039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139428" y="5462080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539" y="697"/>
                </a:lnTo>
              </a:path>
            </a:pathLst>
          </a:custGeom>
          <a:ln w="47142">
            <a:solidFill>
              <a:srgbClr val="6039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116618" y="5439614"/>
            <a:ext cx="47625" cy="48260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0" y="48258"/>
                </a:moveTo>
                <a:lnTo>
                  <a:pt x="47615" y="48258"/>
                </a:lnTo>
                <a:lnTo>
                  <a:pt x="47615" y="0"/>
                </a:lnTo>
                <a:lnTo>
                  <a:pt x="0" y="0"/>
                </a:lnTo>
                <a:lnTo>
                  <a:pt x="0" y="48258"/>
                </a:lnTo>
                <a:close/>
              </a:path>
            </a:pathLst>
          </a:custGeom>
          <a:solidFill>
            <a:srgbClr val="6039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155430" y="549914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90" y="213"/>
                </a:lnTo>
              </a:path>
            </a:pathLst>
          </a:custGeom>
          <a:ln w="47142">
            <a:solidFill>
              <a:srgbClr val="6039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132620" y="5477367"/>
            <a:ext cx="47625" cy="48260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0" y="47843"/>
                </a:moveTo>
                <a:lnTo>
                  <a:pt x="47439" y="47843"/>
                </a:lnTo>
                <a:lnTo>
                  <a:pt x="47439" y="0"/>
                </a:lnTo>
                <a:lnTo>
                  <a:pt x="0" y="0"/>
                </a:lnTo>
                <a:lnTo>
                  <a:pt x="0" y="47843"/>
                </a:lnTo>
                <a:close/>
              </a:path>
            </a:pathLst>
          </a:custGeom>
          <a:solidFill>
            <a:srgbClr val="6039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133382" y="5479164"/>
            <a:ext cx="47625" cy="49530"/>
          </a:xfrm>
          <a:custGeom>
            <a:avLst/>
            <a:gdLst/>
            <a:ahLst/>
            <a:cxnLst/>
            <a:rect l="l" t="t" r="r" b="b"/>
            <a:pathLst>
              <a:path w="47625" h="49529">
                <a:moveTo>
                  <a:pt x="0" y="49094"/>
                </a:moveTo>
                <a:lnTo>
                  <a:pt x="47461" y="49094"/>
                </a:lnTo>
                <a:lnTo>
                  <a:pt x="47461" y="0"/>
                </a:lnTo>
                <a:lnTo>
                  <a:pt x="0" y="0"/>
                </a:lnTo>
                <a:lnTo>
                  <a:pt x="0" y="49094"/>
                </a:lnTo>
                <a:close/>
              </a:path>
            </a:pathLst>
          </a:custGeom>
          <a:solidFill>
            <a:srgbClr val="6039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162291" y="5547285"/>
            <a:ext cx="1270" cy="677545"/>
          </a:xfrm>
          <a:custGeom>
            <a:avLst/>
            <a:gdLst/>
            <a:ahLst/>
            <a:cxnLst/>
            <a:rect l="l" t="t" r="r" b="b"/>
            <a:pathLst>
              <a:path w="1270" h="677545">
                <a:moveTo>
                  <a:pt x="379" y="-23571"/>
                </a:moveTo>
                <a:lnTo>
                  <a:pt x="379" y="700567"/>
                </a:lnTo>
              </a:path>
            </a:pathLst>
          </a:custGeom>
          <a:ln w="47900">
            <a:solidFill>
              <a:srgbClr val="6039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996513" y="6211404"/>
            <a:ext cx="187901" cy="1977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96874" y="5379720"/>
            <a:ext cx="8266430" cy="1007110"/>
          </a:xfrm>
          <a:custGeom>
            <a:avLst/>
            <a:gdLst/>
            <a:ahLst/>
            <a:cxnLst/>
            <a:rect l="l" t="t" r="r" b="b"/>
            <a:pathLst>
              <a:path w="8266430" h="1007110">
                <a:moveTo>
                  <a:pt x="8266176" y="838962"/>
                </a:moveTo>
                <a:lnTo>
                  <a:pt x="8266176" y="167640"/>
                </a:lnTo>
                <a:lnTo>
                  <a:pt x="8260161" y="123207"/>
                </a:lnTo>
                <a:lnTo>
                  <a:pt x="8243203" y="83199"/>
                </a:lnTo>
                <a:lnTo>
                  <a:pt x="8216931" y="49244"/>
                </a:lnTo>
                <a:lnTo>
                  <a:pt x="8182976" y="22972"/>
                </a:lnTo>
                <a:lnTo>
                  <a:pt x="8142968" y="6014"/>
                </a:lnTo>
                <a:lnTo>
                  <a:pt x="8098535" y="0"/>
                </a:lnTo>
                <a:lnTo>
                  <a:pt x="167640" y="0"/>
                </a:lnTo>
                <a:lnTo>
                  <a:pt x="123207" y="6014"/>
                </a:lnTo>
                <a:lnTo>
                  <a:pt x="83199" y="22972"/>
                </a:lnTo>
                <a:lnTo>
                  <a:pt x="49244" y="49244"/>
                </a:lnTo>
                <a:lnTo>
                  <a:pt x="22972" y="83199"/>
                </a:lnTo>
                <a:lnTo>
                  <a:pt x="6014" y="123207"/>
                </a:lnTo>
                <a:lnTo>
                  <a:pt x="0" y="167640"/>
                </a:lnTo>
                <a:lnTo>
                  <a:pt x="0" y="838962"/>
                </a:lnTo>
                <a:lnTo>
                  <a:pt x="6014" y="883394"/>
                </a:lnTo>
                <a:lnTo>
                  <a:pt x="22972" y="923402"/>
                </a:lnTo>
                <a:lnTo>
                  <a:pt x="49244" y="957357"/>
                </a:lnTo>
                <a:lnTo>
                  <a:pt x="83199" y="983629"/>
                </a:lnTo>
                <a:lnTo>
                  <a:pt x="123207" y="1000587"/>
                </a:lnTo>
                <a:lnTo>
                  <a:pt x="167640" y="1006602"/>
                </a:lnTo>
                <a:lnTo>
                  <a:pt x="8098535" y="1006602"/>
                </a:lnTo>
                <a:lnTo>
                  <a:pt x="8142968" y="1000587"/>
                </a:lnTo>
                <a:lnTo>
                  <a:pt x="8182976" y="983629"/>
                </a:lnTo>
                <a:lnTo>
                  <a:pt x="8216931" y="957357"/>
                </a:lnTo>
                <a:lnTo>
                  <a:pt x="8243203" y="923402"/>
                </a:lnTo>
                <a:lnTo>
                  <a:pt x="8260161" y="883394"/>
                </a:lnTo>
                <a:lnTo>
                  <a:pt x="8266176" y="8389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96874" y="5379720"/>
            <a:ext cx="8266430" cy="1007110"/>
          </a:xfrm>
          <a:custGeom>
            <a:avLst/>
            <a:gdLst/>
            <a:ahLst/>
            <a:cxnLst/>
            <a:rect l="l" t="t" r="r" b="b"/>
            <a:pathLst>
              <a:path w="8266430" h="1007110">
                <a:moveTo>
                  <a:pt x="0" y="167640"/>
                </a:moveTo>
                <a:lnTo>
                  <a:pt x="6014" y="123207"/>
                </a:lnTo>
                <a:lnTo>
                  <a:pt x="22972" y="83199"/>
                </a:lnTo>
                <a:lnTo>
                  <a:pt x="49244" y="49244"/>
                </a:lnTo>
                <a:lnTo>
                  <a:pt x="83199" y="22972"/>
                </a:lnTo>
                <a:lnTo>
                  <a:pt x="123207" y="6014"/>
                </a:lnTo>
                <a:lnTo>
                  <a:pt x="167640" y="0"/>
                </a:lnTo>
                <a:lnTo>
                  <a:pt x="8098535" y="0"/>
                </a:lnTo>
                <a:lnTo>
                  <a:pt x="8142968" y="6014"/>
                </a:lnTo>
                <a:lnTo>
                  <a:pt x="8182976" y="22972"/>
                </a:lnTo>
                <a:lnTo>
                  <a:pt x="8216931" y="49244"/>
                </a:lnTo>
                <a:lnTo>
                  <a:pt x="8243203" y="83199"/>
                </a:lnTo>
                <a:lnTo>
                  <a:pt x="8260161" y="123207"/>
                </a:lnTo>
                <a:lnTo>
                  <a:pt x="8266176" y="167640"/>
                </a:lnTo>
                <a:lnTo>
                  <a:pt x="8266176" y="838962"/>
                </a:lnTo>
                <a:lnTo>
                  <a:pt x="8260161" y="883394"/>
                </a:lnTo>
                <a:lnTo>
                  <a:pt x="8243203" y="923402"/>
                </a:lnTo>
                <a:lnTo>
                  <a:pt x="8216931" y="957357"/>
                </a:lnTo>
                <a:lnTo>
                  <a:pt x="8182976" y="983629"/>
                </a:lnTo>
                <a:lnTo>
                  <a:pt x="8142968" y="1000587"/>
                </a:lnTo>
                <a:lnTo>
                  <a:pt x="8098535" y="1006602"/>
                </a:lnTo>
                <a:lnTo>
                  <a:pt x="167640" y="1006602"/>
                </a:lnTo>
                <a:lnTo>
                  <a:pt x="123207" y="1000587"/>
                </a:lnTo>
                <a:lnTo>
                  <a:pt x="83199" y="983629"/>
                </a:lnTo>
                <a:lnTo>
                  <a:pt x="49244" y="957357"/>
                </a:lnTo>
                <a:lnTo>
                  <a:pt x="22972" y="923402"/>
                </a:lnTo>
                <a:lnTo>
                  <a:pt x="6014" y="883394"/>
                </a:lnTo>
                <a:lnTo>
                  <a:pt x="0" y="838962"/>
                </a:lnTo>
                <a:lnTo>
                  <a:pt x="0" y="167640"/>
                </a:lnTo>
                <a:close/>
              </a:path>
            </a:pathLst>
          </a:custGeom>
          <a:ln w="47142">
            <a:solidFill>
              <a:srgbClr val="60397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102005" y="4994132"/>
            <a:ext cx="1713864" cy="276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spc="-5">
                <a:solidFill>
                  <a:srgbClr val="FFFFFF"/>
                </a:solidFill>
                <a:latin typeface="Courier New"/>
                <a:cs typeface="Courier New"/>
              </a:rPr>
              <a:t>K</a:t>
            </a:r>
            <a:r>
              <a:rPr dirty="0" sz="1650" spc="-68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dirty="0" sz="1650" spc="75">
                <a:solidFill>
                  <a:srgbClr val="FFFFFF"/>
                </a:solidFill>
                <a:latin typeface="Courier New"/>
                <a:cs typeface="Courier New"/>
              </a:rPr>
              <a:t>EY</a:t>
            </a:r>
            <a:r>
              <a:rPr dirty="0" sz="1650" spc="-434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dirty="0" sz="1650" spc="100">
                <a:solidFill>
                  <a:srgbClr val="FFFFFF"/>
                </a:solidFill>
                <a:latin typeface="Courier New"/>
                <a:cs typeface="Courier New"/>
              </a:rPr>
              <a:t>PATTER</a:t>
            </a:r>
            <a:r>
              <a:rPr dirty="0" sz="1650" spc="-705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dirty="0" sz="1650" spc="-5">
                <a:solidFill>
                  <a:srgbClr val="FFFFFF"/>
                </a:solidFill>
                <a:latin typeface="Courier New"/>
                <a:cs typeface="Courier New"/>
              </a:rPr>
              <a:t>N</a:t>
            </a:r>
            <a:r>
              <a:rPr dirty="0" sz="1650" spc="-60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dirty="0" sz="1650" spc="-5">
                <a:solidFill>
                  <a:srgbClr val="FFFFFF"/>
                </a:solidFill>
                <a:latin typeface="Courier New"/>
                <a:cs typeface="Courier New"/>
              </a:rPr>
              <a:t>S</a:t>
            </a:r>
            <a:endParaRPr sz="1650">
              <a:latin typeface="Courier New"/>
              <a:cs typeface="Courier Ne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89089" y="5390372"/>
            <a:ext cx="4426585" cy="88582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ts val="3375"/>
              </a:lnSpc>
              <a:spcBef>
                <a:spcPts val="120"/>
              </a:spcBef>
            </a:pPr>
            <a:r>
              <a:rPr dirty="0" sz="2950" spc="-475">
                <a:latin typeface="Courier New"/>
                <a:cs typeface="Courier New"/>
              </a:rPr>
              <a:t>It's</a:t>
            </a:r>
            <a:r>
              <a:rPr dirty="0" sz="2950" spc="-1280">
                <a:latin typeface="Courier New"/>
                <a:cs typeface="Courier New"/>
              </a:rPr>
              <a:t> </a:t>
            </a:r>
            <a:r>
              <a:rPr dirty="0" sz="2950" spc="10">
                <a:latin typeface="Courier New"/>
                <a:cs typeface="Courier New"/>
              </a:rPr>
              <a:t>a</a:t>
            </a:r>
            <a:r>
              <a:rPr dirty="0" sz="2950" spc="-1275">
                <a:latin typeface="Courier New"/>
                <a:cs typeface="Courier New"/>
              </a:rPr>
              <a:t> </a:t>
            </a:r>
            <a:r>
              <a:rPr dirty="0" sz="2950" spc="10">
                <a:latin typeface="Courier New"/>
                <a:cs typeface="Courier New"/>
              </a:rPr>
              <a:t>r</a:t>
            </a:r>
            <a:r>
              <a:rPr dirty="0" sz="2950" spc="-1280">
                <a:latin typeface="Courier New"/>
                <a:cs typeface="Courier New"/>
              </a:rPr>
              <a:t> </a:t>
            </a:r>
            <a:r>
              <a:rPr dirty="0" sz="2950" spc="10">
                <a:latin typeface="Courier New"/>
                <a:cs typeface="Courier New"/>
              </a:rPr>
              <a:t>o</a:t>
            </a:r>
            <a:r>
              <a:rPr dirty="0" sz="2950" spc="-1275">
                <a:latin typeface="Courier New"/>
                <a:cs typeface="Courier New"/>
              </a:rPr>
              <a:t> </a:t>
            </a:r>
            <a:r>
              <a:rPr dirty="0" sz="2950" spc="10">
                <a:latin typeface="Courier New"/>
                <a:cs typeface="Courier New"/>
              </a:rPr>
              <a:t>b</a:t>
            </a:r>
            <a:r>
              <a:rPr dirty="0" sz="2950" spc="-1280">
                <a:latin typeface="Courier New"/>
                <a:cs typeface="Courier New"/>
              </a:rPr>
              <a:t> </a:t>
            </a:r>
            <a:r>
              <a:rPr dirty="0" sz="2950" spc="10">
                <a:latin typeface="Courier New"/>
                <a:cs typeface="Courier New"/>
              </a:rPr>
              <a:t>o</a:t>
            </a:r>
            <a:r>
              <a:rPr dirty="0" sz="2950" spc="-1275">
                <a:latin typeface="Courier New"/>
                <a:cs typeface="Courier New"/>
              </a:rPr>
              <a:t> </a:t>
            </a:r>
            <a:r>
              <a:rPr dirty="0" sz="2950" spc="10">
                <a:latin typeface="Courier New"/>
                <a:cs typeface="Courier New"/>
              </a:rPr>
              <a:t>t</a:t>
            </a:r>
            <a:endParaRPr sz="2950">
              <a:latin typeface="Courier New"/>
              <a:cs typeface="Courier New"/>
            </a:endParaRPr>
          </a:p>
          <a:p>
            <a:pPr marL="12700">
              <a:lnSpc>
                <a:spcPts val="3375"/>
              </a:lnSpc>
            </a:pPr>
            <a:r>
              <a:rPr dirty="0" sz="2950" spc="40">
                <a:latin typeface="Courier New"/>
                <a:cs typeface="Courier New"/>
              </a:rPr>
              <a:t>It's </a:t>
            </a:r>
            <a:r>
              <a:rPr dirty="0" sz="2950" spc="35">
                <a:latin typeface="Courier New"/>
                <a:cs typeface="Courier New"/>
              </a:rPr>
              <a:t>not </a:t>
            </a:r>
            <a:r>
              <a:rPr dirty="0" sz="2950" spc="10">
                <a:latin typeface="Courier New"/>
                <a:cs typeface="Courier New"/>
              </a:rPr>
              <a:t>a</a:t>
            </a:r>
            <a:r>
              <a:rPr dirty="0" sz="2950" spc="140">
                <a:latin typeface="Courier New"/>
                <a:cs typeface="Courier New"/>
              </a:rPr>
              <a:t> </a:t>
            </a:r>
            <a:r>
              <a:rPr dirty="0" sz="2950" spc="50">
                <a:latin typeface="Courier New"/>
                <a:cs typeface="Courier New"/>
              </a:rPr>
              <a:t>backpack</a:t>
            </a:r>
            <a:endParaRPr sz="2950">
              <a:latin typeface="Courier New"/>
              <a:cs typeface="Courier Ne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39800" y="2728747"/>
            <a:ext cx="4872990" cy="779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950" spc="-350">
                <a:solidFill>
                  <a:srgbClr val="FFFFFF"/>
                </a:solidFill>
                <a:latin typeface="Courier New"/>
                <a:cs typeface="Courier New"/>
              </a:rPr>
              <a:t>Unit </a:t>
            </a:r>
            <a:r>
              <a:rPr dirty="0" sz="4950" spc="-5">
                <a:solidFill>
                  <a:srgbClr val="FFFFFF"/>
                </a:solidFill>
                <a:latin typeface="Courier New"/>
                <a:cs typeface="Courier New"/>
              </a:rPr>
              <a:t>1</a:t>
            </a:r>
            <a:r>
              <a:rPr dirty="0" sz="4950" spc="-2075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dirty="0" sz="4950" spc="-385">
                <a:solidFill>
                  <a:srgbClr val="FFFFFF"/>
                </a:solidFill>
                <a:latin typeface="Courier New"/>
                <a:cs typeface="Courier New"/>
              </a:rPr>
              <a:t>Lesson </a:t>
            </a:r>
            <a:r>
              <a:rPr dirty="0" sz="4950" spc="-5">
                <a:solidFill>
                  <a:srgbClr val="FFFFFF"/>
                </a:solidFill>
                <a:latin typeface="Courier New"/>
                <a:cs typeface="Courier New"/>
              </a:rPr>
              <a:t>1</a:t>
            </a:r>
            <a:endParaRPr sz="4950">
              <a:latin typeface="Courier New"/>
              <a:cs typeface="Courier New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77061" y="1843277"/>
            <a:ext cx="3221735" cy="8145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432052" y="1894585"/>
            <a:ext cx="2152650" cy="62928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950" spc="5"/>
              <a:t>U</a:t>
            </a:r>
            <a:r>
              <a:rPr dirty="0" sz="3950" spc="-1580"/>
              <a:t> </a:t>
            </a:r>
            <a:r>
              <a:rPr dirty="0" sz="3950" spc="5"/>
              <a:t>N</a:t>
            </a:r>
            <a:r>
              <a:rPr dirty="0" sz="3950" spc="-1430"/>
              <a:t> </a:t>
            </a:r>
            <a:r>
              <a:rPr dirty="0" sz="3950" spc="-484"/>
              <a:t>IT</a:t>
            </a:r>
            <a:r>
              <a:rPr dirty="0" sz="3950" spc="-1225"/>
              <a:t> </a:t>
            </a:r>
            <a:r>
              <a:rPr dirty="0" sz="3950" spc="5"/>
              <a:t>0</a:t>
            </a:r>
            <a:r>
              <a:rPr dirty="0" sz="3950" spc="-1880"/>
              <a:t> </a:t>
            </a:r>
            <a:r>
              <a:rPr dirty="0" sz="3950" spc="5"/>
              <a:t>1</a:t>
            </a:r>
            <a:endParaRPr sz="395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1057655"/>
            <a:ext cx="10058400" cy="704850"/>
          </a:xfrm>
          <a:custGeom>
            <a:avLst/>
            <a:gdLst/>
            <a:ahLst/>
            <a:cxnLst/>
            <a:rect l="l" t="t" r="r" b="b"/>
            <a:pathLst>
              <a:path w="10058400" h="704850">
                <a:moveTo>
                  <a:pt x="0" y="0"/>
                </a:moveTo>
                <a:lnTo>
                  <a:pt x="0" y="704850"/>
                </a:lnTo>
                <a:lnTo>
                  <a:pt x="10058019" y="704849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6039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279892" y="1178813"/>
            <a:ext cx="1778507" cy="847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0858" y="1221739"/>
            <a:ext cx="4535170" cy="47815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-85"/>
              <a:t>VOCABULARY</a:t>
            </a:r>
            <a:r>
              <a:rPr dirty="0" spc="-1360"/>
              <a:t> </a:t>
            </a:r>
            <a:r>
              <a:rPr dirty="0" spc="-125"/>
              <a:t>-Flashcards</a:t>
            </a:r>
          </a:p>
        </p:txBody>
      </p:sp>
      <p:sp>
        <p:nvSpPr>
          <p:cNvPr id="5" name="object 5"/>
          <p:cNvSpPr/>
          <p:nvPr/>
        </p:nvSpPr>
        <p:spPr>
          <a:xfrm>
            <a:off x="2673980" y="2293925"/>
            <a:ext cx="4632878" cy="2480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802118" y="2117598"/>
            <a:ext cx="406908" cy="411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326384" y="4722076"/>
            <a:ext cx="3392170" cy="1475105"/>
          </a:xfrm>
          <a:prstGeom prst="rect">
            <a:avLst/>
          </a:prstGeom>
        </p:spPr>
        <p:txBody>
          <a:bodyPr wrap="square" lIns="0" tIns="1123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dirty="0" sz="8550" spc="15" b="1">
                <a:latin typeface="Malgun Gothic"/>
                <a:cs typeface="Malgun Gothic"/>
              </a:rPr>
              <a:t>a</a:t>
            </a:r>
            <a:r>
              <a:rPr dirty="0" sz="8550" spc="-75" b="1">
                <a:latin typeface="Malgun Gothic"/>
                <a:cs typeface="Malgun Gothic"/>
              </a:rPr>
              <a:t> </a:t>
            </a:r>
            <a:r>
              <a:rPr dirty="0" sz="8550" spc="15" b="1">
                <a:latin typeface="Malgun Gothic"/>
                <a:cs typeface="Malgun Gothic"/>
              </a:rPr>
              <a:t>desk</a:t>
            </a:r>
            <a:endParaRPr sz="8550">
              <a:latin typeface="Malgun Gothic"/>
              <a:cs typeface="Malgun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85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pc="20"/>
              <a:t>UNIT</a:t>
            </a:r>
            <a:r>
              <a:rPr dirty="0" spc="-65"/>
              <a:t> </a:t>
            </a:r>
            <a:r>
              <a:rPr dirty="0" spc="20"/>
              <a:t>01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1057655"/>
            <a:ext cx="10058400" cy="704850"/>
          </a:xfrm>
          <a:custGeom>
            <a:avLst/>
            <a:gdLst/>
            <a:ahLst/>
            <a:cxnLst/>
            <a:rect l="l" t="t" r="r" b="b"/>
            <a:pathLst>
              <a:path w="10058400" h="704850">
                <a:moveTo>
                  <a:pt x="0" y="0"/>
                </a:moveTo>
                <a:lnTo>
                  <a:pt x="0" y="704850"/>
                </a:lnTo>
                <a:lnTo>
                  <a:pt x="10058019" y="704849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6039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279892" y="1178813"/>
            <a:ext cx="1778507" cy="847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0858" y="1221739"/>
            <a:ext cx="4535170" cy="47815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-85"/>
              <a:t>VOCABULARY</a:t>
            </a:r>
            <a:r>
              <a:rPr dirty="0" spc="-1360"/>
              <a:t> </a:t>
            </a:r>
            <a:r>
              <a:rPr dirty="0" spc="-125"/>
              <a:t>-Flashcards</a:t>
            </a:r>
          </a:p>
        </p:txBody>
      </p:sp>
      <p:sp>
        <p:nvSpPr>
          <p:cNvPr id="5" name="object 5"/>
          <p:cNvSpPr/>
          <p:nvPr/>
        </p:nvSpPr>
        <p:spPr>
          <a:xfrm>
            <a:off x="3372057" y="2228319"/>
            <a:ext cx="3301503" cy="2651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415021" y="2097023"/>
            <a:ext cx="411480" cy="411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202177" y="4802087"/>
            <a:ext cx="3637279" cy="1475105"/>
          </a:xfrm>
          <a:prstGeom prst="rect">
            <a:avLst/>
          </a:prstGeom>
        </p:spPr>
        <p:txBody>
          <a:bodyPr wrap="square" lIns="0" tIns="1123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dirty="0" sz="8550" spc="15" b="1">
                <a:latin typeface="Malgun Gothic"/>
                <a:cs typeface="Malgun Gothic"/>
              </a:rPr>
              <a:t>a</a:t>
            </a:r>
            <a:r>
              <a:rPr dirty="0" sz="8550" spc="-70" b="1">
                <a:latin typeface="Malgun Gothic"/>
                <a:cs typeface="Malgun Gothic"/>
              </a:rPr>
              <a:t> </a:t>
            </a:r>
            <a:r>
              <a:rPr dirty="0" sz="8550" spc="10" b="1">
                <a:latin typeface="Malgun Gothic"/>
                <a:cs typeface="Malgun Gothic"/>
              </a:rPr>
              <a:t>book</a:t>
            </a:r>
            <a:endParaRPr sz="8550">
              <a:latin typeface="Malgun Gothic"/>
              <a:cs typeface="Malgun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85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pc="20"/>
              <a:t>UNIT</a:t>
            </a:r>
            <a:r>
              <a:rPr dirty="0" spc="-65"/>
              <a:t> </a:t>
            </a:r>
            <a:r>
              <a:rPr dirty="0" spc="20"/>
              <a:t>01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858" y="1221739"/>
            <a:ext cx="4535170" cy="4781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950" spc="-85">
                <a:solidFill>
                  <a:srgbClr val="FFFFFF"/>
                </a:solidFill>
                <a:latin typeface="Courier New"/>
                <a:cs typeface="Courier New"/>
              </a:rPr>
              <a:t>VOCABULARY</a:t>
            </a:r>
            <a:r>
              <a:rPr dirty="0" sz="2950" spc="-136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dirty="0" sz="2950" spc="-125">
                <a:solidFill>
                  <a:srgbClr val="FFFFFF"/>
                </a:solidFill>
                <a:latin typeface="Courier New"/>
                <a:cs typeface="Courier New"/>
              </a:rPr>
              <a:t>-Flashcards</a:t>
            </a:r>
            <a:endParaRPr sz="2950">
              <a:latin typeface="Courier New"/>
              <a:cs typeface="Courier Ne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06857" y="1942166"/>
            <a:ext cx="1931921" cy="32176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265423" y="5027167"/>
            <a:ext cx="3510915" cy="1333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550" spc="15" b="1">
                <a:latin typeface="Malgun Gothic"/>
                <a:cs typeface="Malgun Gothic"/>
              </a:rPr>
              <a:t>a</a:t>
            </a:r>
            <a:r>
              <a:rPr dirty="0" sz="8550" spc="-70" b="1">
                <a:latin typeface="Malgun Gothic"/>
                <a:cs typeface="Malgun Gothic"/>
              </a:rPr>
              <a:t> </a:t>
            </a:r>
            <a:r>
              <a:rPr dirty="0" sz="8550" spc="5" b="1">
                <a:latin typeface="Malgun Gothic"/>
                <a:cs typeface="Malgun Gothic"/>
              </a:rPr>
              <a:t>chair</a:t>
            </a:r>
            <a:endParaRPr sz="8550">
              <a:latin typeface="Malgun Gothic"/>
              <a:cs typeface="Malgun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12102" y="2101595"/>
            <a:ext cx="411480" cy="411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85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pc="20"/>
              <a:t>UNIT</a:t>
            </a:r>
            <a:r>
              <a:rPr dirty="0" spc="-65"/>
              <a:t> </a:t>
            </a:r>
            <a:r>
              <a:rPr dirty="0" spc="20"/>
              <a:t>01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858" y="1221739"/>
            <a:ext cx="4535170" cy="4781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950" spc="-85">
                <a:solidFill>
                  <a:srgbClr val="FFFFFF"/>
                </a:solidFill>
                <a:latin typeface="Courier New"/>
                <a:cs typeface="Courier New"/>
              </a:rPr>
              <a:t>VOCABULARY</a:t>
            </a:r>
            <a:r>
              <a:rPr dirty="0" sz="2950" spc="-136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dirty="0" sz="2950" spc="-125">
                <a:solidFill>
                  <a:srgbClr val="FFFFFF"/>
                </a:solidFill>
                <a:latin typeface="Courier New"/>
                <a:cs typeface="Courier New"/>
              </a:rPr>
              <a:t>-Flashcards</a:t>
            </a:r>
            <a:endParaRPr sz="2950">
              <a:latin typeface="Courier New"/>
              <a:cs typeface="Courier Ne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30982" y="2208524"/>
            <a:ext cx="3628118" cy="24571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892044" y="4690364"/>
            <a:ext cx="4043045" cy="1333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550" spc="15" b="1">
                <a:latin typeface="Malgun Gothic"/>
                <a:cs typeface="Malgun Gothic"/>
              </a:rPr>
              <a:t>a</a:t>
            </a:r>
            <a:r>
              <a:rPr dirty="0" sz="8550" spc="-90" b="1">
                <a:latin typeface="Malgun Gothic"/>
                <a:cs typeface="Malgun Gothic"/>
              </a:rPr>
              <a:t> </a:t>
            </a:r>
            <a:r>
              <a:rPr dirty="0" sz="8550" spc="-15" b="1">
                <a:latin typeface="Malgun Gothic"/>
                <a:cs typeface="Malgun Gothic"/>
              </a:rPr>
              <a:t>board</a:t>
            </a:r>
            <a:endParaRPr sz="8550">
              <a:latin typeface="Malgun Gothic"/>
              <a:cs typeface="Malgun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51826" y="2097023"/>
            <a:ext cx="407669" cy="411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85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pc="20"/>
              <a:t>UNIT</a:t>
            </a:r>
            <a:r>
              <a:rPr dirty="0" spc="-65"/>
              <a:t> </a:t>
            </a:r>
            <a:r>
              <a:rPr dirty="0" spc="20"/>
              <a:t>01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1057655"/>
            <a:ext cx="10058400" cy="704850"/>
          </a:xfrm>
          <a:custGeom>
            <a:avLst/>
            <a:gdLst/>
            <a:ahLst/>
            <a:cxnLst/>
            <a:rect l="l" t="t" r="r" b="b"/>
            <a:pathLst>
              <a:path w="10058400" h="704850">
                <a:moveTo>
                  <a:pt x="0" y="0"/>
                </a:moveTo>
                <a:lnTo>
                  <a:pt x="0" y="704850"/>
                </a:lnTo>
                <a:lnTo>
                  <a:pt x="10058019" y="704849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6039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279892" y="1178813"/>
            <a:ext cx="1778507" cy="847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93519" y="1969008"/>
            <a:ext cx="7072121" cy="45438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0858" y="1221739"/>
            <a:ext cx="2172335" cy="47815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-85"/>
              <a:t>VOCABULARY</a:t>
            </a:r>
          </a:p>
        </p:txBody>
      </p:sp>
      <p:sp>
        <p:nvSpPr>
          <p:cNvPr id="6" name="object 6"/>
          <p:cNvSpPr/>
          <p:nvPr/>
        </p:nvSpPr>
        <p:spPr>
          <a:xfrm>
            <a:off x="2967227" y="1868423"/>
            <a:ext cx="1148715" cy="200660"/>
          </a:xfrm>
          <a:custGeom>
            <a:avLst/>
            <a:gdLst/>
            <a:ahLst/>
            <a:cxnLst/>
            <a:rect l="l" t="t" r="r" b="b"/>
            <a:pathLst>
              <a:path w="1148714" h="200660">
                <a:moveTo>
                  <a:pt x="0" y="0"/>
                </a:moveTo>
                <a:lnTo>
                  <a:pt x="0" y="200405"/>
                </a:lnTo>
                <a:lnTo>
                  <a:pt x="1148334" y="200405"/>
                </a:lnTo>
                <a:lnTo>
                  <a:pt x="114833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967227" y="1868423"/>
            <a:ext cx="1148715" cy="200660"/>
          </a:xfrm>
          <a:custGeom>
            <a:avLst/>
            <a:gdLst/>
            <a:ahLst/>
            <a:cxnLst/>
            <a:rect l="l" t="t" r="r" b="b"/>
            <a:pathLst>
              <a:path w="1148714" h="200660">
                <a:moveTo>
                  <a:pt x="0" y="200405"/>
                </a:moveTo>
                <a:lnTo>
                  <a:pt x="0" y="0"/>
                </a:lnTo>
                <a:lnTo>
                  <a:pt x="1148334" y="0"/>
                </a:lnTo>
                <a:lnTo>
                  <a:pt x="1148334" y="200405"/>
                </a:lnTo>
                <a:lnTo>
                  <a:pt x="0" y="200405"/>
                </a:lnTo>
                <a:close/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575816" y="3165348"/>
            <a:ext cx="411480" cy="411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85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pc="20"/>
              <a:t>UNIT</a:t>
            </a:r>
            <a:r>
              <a:rPr dirty="0" spc="-65"/>
              <a:t> </a:t>
            </a:r>
            <a:r>
              <a:rPr dirty="0" spc="20"/>
              <a:t>01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1057655"/>
            <a:ext cx="10058400" cy="704850"/>
          </a:xfrm>
          <a:custGeom>
            <a:avLst/>
            <a:gdLst/>
            <a:ahLst/>
            <a:cxnLst/>
            <a:rect l="l" t="t" r="r" b="b"/>
            <a:pathLst>
              <a:path w="10058400" h="704850">
                <a:moveTo>
                  <a:pt x="0" y="0"/>
                </a:moveTo>
                <a:lnTo>
                  <a:pt x="0" y="704850"/>
                </a:lnTo>
                <a:lnTo>
                  <a:pt x="10058019" y="704849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6039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279892" y="1178813"/>
            <a:ext cx="1778507" cy="847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0858" y="1221739"/>
            <a:ext cx="2172335" cy="47815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-85"/>
              <a:t>VOCABULARY</a:t>
            </a:r>
          </a:p>
        </p:txBody>
      </p:sp>
      <p:sp>
        <p:nvSpPr>
          <p:cNvPr id="5" name="object 5"/>
          <p:cNvSpPr/>
          <p:nvPr/>
        </p:nvSpPr>
        <p:spPr>
          <a:xfrm>
            <a:off x="1447576" y="2313431"/>
            <a:ext cx="6649791" cy="38054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970268" y="3874261"/>
            <a:ext cx="244475" cy="4781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950" spc="10" b="1">
                <a:solidFill>
                  <a:srgbClr val="FF0000"/>
                </a:solidFill>
                <a:latin typeface="Malgun Gothic"/>
                <a:cs typeface="Malgun Gothic"/>
              </a:rPr>
              <a:t>6</a:t>
            </a:r>
            <a:endParaRPr sz="2950">
              <a:latin typeface="Malgun Gothic"/>
              <a:cs typeface="Malgun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25898" y="5542196"/>
            <a:ext cx="244475" cy="4781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950" spc="10" b="1">
                <a:solidFill>
                  <a:srgbClr val="FF0000"/>
                </a:solidFill>
                <a:latin typeface="Malgun Gothic"/>
                <a:cs typeface="Malgun Gothic"/>
              </a:rPr>
              <a:t>5</a:t>
            </a:r>
            <a:endParaRPr sz="2950">
              <a:latin typeface="Malgun Gothic"/>
              <a:cs typeface="Malgun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42473" y="5542196"/>
            <a:ext cx="244475" cy="4781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950" spc="10" b="1">
                <a:solidFill>
                  <a:srgbClr val="FF0000"/>
                </a:solidFill>
                <a:latin typeface="Malgun Gothic"/>
                <a:cs typeface="Malgun Gothic"/>
              </a:rPr>
              <a:t>4</a:t>
            </a:r>
            <a:endParaRPr sz="2950">
              <a:latin typeface="Malgun Gothic"/>
              <a:cs typeface="Malgun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36642" y="3874261"/>
            <a:ext cx="244475" cy="4781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950" spc="10" b="1">
                <a:solidFill>
                  <a:srgbClr val="FF0000"/>
                </a:solidFill>
                <a:latin typeface="Malgun Gothic"/>
                <a:cs typeface="Malgun Gothic"/>
              </a:rPr>
              <a:t>3</a:t>
            </a:r>
            <a:endParaRPr sz="2950">
              <a:latin typeface="Malgun Gothic"/>
              <a:cs typeface="Malgun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79884" y="3874261"/>
            <a:ext cx="244475" cy="4781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950" spc="10" b="1">
                <a:solidFill>
                  <a:srgbClr val="FF0000"/>
                </a:solidFill>
                <a:latin typeface="Malgun Gothic"/>
                <a:cs typeface="Malgun Gothic"/>
              </a:rPr>
              <a:t>1</a:t>
            </a:r>
            <a:endParaRPr sz="2950">
              <a:latin typeface="Malgun Gothic"/>
              <a:cs typeface="Malgun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13634" y="5542196"/>
            <a:ext cx="244475" cy="4781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950" spc="10" b="1">
                <a:solidFill>
                  <a:srgbClr val="FF0000"/>
                </a:solidFill>
                <a:latin typeface="Malgun Gothic"/>
                <a:cs typeface="Malgun Gothic"/>
              </a:rPr>
              <a:t>2</a:t>
            </a:r>
            <a:endParaRPr sz="2950">
              <a:latin typeface="Malgun Gothic"/>
              <a:cs typeface="Malgun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96567" y="3431285"/>
            <a:ext cx="407669" cy="4076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85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pc="20"/>
              <a:t>UNIT</a:t>
            </a:r>
            <a:r>
              <a:rPr dirty="0" spc="-65"/>
              <a:t> </a:t>
            </a:r>
            <a:r>
              <a:rPr dirty="0" spc="20"/>
              <a:t>01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663" y="1245364"/>
            <a:ext cx="2838450" cy="42799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600" spc="-145"/>
              <a:t>Listen</a:t>
            </a:r>
            <a:r>
              <a:rPr dirty="0" sz="2600" spc="-640"/>
              <a:t> </a:t>
            </a:r>
            <a:r>
              <a:rPr dirty="0" sz="2600" spc="215"/>
              <a:t>and</a:t>
            </a:r>
            <a:r>
              <a:rPr dirty="0" sz="2600" spc="-590"/>
              <a:t> </a:t>
            </a:r>
            <a:r>
              <a:rPr dirty="0" sz="2600" spc="-80"/>
              <a:t>sa</a:t>
            </a:r>
            <a:r>
              <a:rPr dirty="0" sz="2600" spc="-1280"/>
              <a:t> </a:t>
            </a:r>
            <a:r>
              <a:rPr dirty="0" sz="2600" spc="-20"/>
              <a:t>y.</a:t>
            </a:r>
            <a:endParaRPr sz="2600"/>
          </a:p>
        </p:txBody>
      </p:sp>
      <p:sp>
        <p:nvSpPr>
          <p:cNvPr id="3" name="object 3"/>
          <p:cNvSpPr/>
          <p:nvPr/>
        </p:nvSpPr>
        <p:spPr>
          <a:xfrm>
            <a:off x="6645402" y="1965198"/>
            <a:ext cx="982217" cy="746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070597" y="2791205"/>
            <a:ext cx="411480" cy="411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60476" y="1888997"/>
            <a:ext cx="5594466" cy="42119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85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pc="20"/>
              <a:t>UNIT</a:t>
            </a:r>
            <a:r>
              <a:rPr dirty="0" spc="-65"/>
              <a:t> </a:t>
            </a:r>
            <a:r>
              <a:rPr dirty="0" spc="20"/>
              <a:t>01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663" y="1245364"/>
            <a:ext cx="6566534" cy="42799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600" spc="-145"/>
              <a:t>Listen</a:t>
            </a:r>
            <a:r>
              <a:rPr dirty="0" sz="2600" spc="-620"/>
              <a:t> </a:t>
            </a:r>
            <a:r>
              <a:rPr dirty="0" sz="2600" spc="215"/>
              <a:t>and</a:t>
            </a:r>
            <a:r>
              <a:rPr dirty="0" sz="2600" spc="-570"/>
              <a:t> </a:t>
            </a:r>
            <a:r>
              <a:rPr dirty="0" sz="2600" spc="-80"/>
              <a:t>sa</a:t>
            </a:r>
            <a:r>
              <a:rPr dirty="0" sz="2600" spc="-1275"/>
              <a:t> </a:t>
            </a:r>
            <a:r>
              <a:rPr dirty="0" sz="2600" spc="-35"/>
              <a:t>y.–</a:t>
            </a:r>
            <a:r>
              <a:rPr dirty="0" sz="2600" spc="-770"/>
              <a:t> </a:t>
            </a:r>
            <a:r>
              <a:rPr dirty="0" sz="2600" spc="-145"/>
              <a:t>Listen</a:t>
            </a:r>
            <a:r>
              <a:rPr dirty="0" sz="2600" spc="-625"/>
              <a:t> </a:t>
            </a:r>
            <a:r>
              <a:rPr dirty="0" sz="2600" spc="215"/>
              <a:t>and</a:t>
            </a:r>
            <a:r>
              <a:rPr dirty="0" sz="2600" spc="-560"/>
              <a:t> </a:t>
            </a:r>
            <a:r>
              <a:rPr dirty="0" sz="2600" spc="-55"/>
              <a:t>rep</a:t>
            </a:r>
            <a:r>
              <a:rPr dirty="0" sz="2600" spc="-1245"/>
              <a:t> </a:t>
            </a:r>
            <a:r>
              <a:rPr dirty="0" sz="2600" spc="25"/>
              <a:t>ea</a:t>
            </a:r>
            <a:r>
              <a:rPr dirty="0" sz="2600" spc="-1270"/>
              <a:t> </a:t>
            </a:r>
            <a:r>
              <a:rPr dirty="0" sz="2600" spc="-85"/>
              <a:t>t.</a:t>
            </a:r>
            <a:endParaRPr sz="2600"/>
          </a:p>
        </p:txBody>
      </p:sp>
      <p:sp>
        <p:nvSpPr>
          <p:cNvPr id="3" name="object 3"/>
          <p:cNvSpPr/>
          <p:nvPr/>
        </p:nvSpPr>
        <p:spPr>
          <a:xfrm>
            <a:off x="2373433" y="2083121"/>
            <a:ext cx="5170366" cy="39122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28800" y="3057144"/>
            <a:ext cx="411480" cy="4076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714488" y="2354579"/>
            <a:ext cx="411480" cy="411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85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pc="20"/>
              <a:t>UNIT</a:t>
            </a:r>
            <a:r>
              <a:rPr dirty="0" spc="-65"/>
              <a:t> </a:t>
            </a:r>
            <a:r>
              <a:rPr dirty="0" spc="20"/>
              <a:t>01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663" y="1245364"/>
            <a:ext cx="6566534" cy="42799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600" spc="-145"/>
              <a:t>Listen</a:t>
            </a:r>
            <a:r>
              <a:rPr dirty="0" sz="2600" spc="-620"/>
              <a:t> </a:t>
            </a:r>
            <a:r>
              <a:rPr dirty="0" sz="2600" spc="215"/>
              <a:t>and</a:t>
            </a:r>
            <a:r>
              <a:rPr dirty="0" sz="2600" spc="-570"/>
              <a:t> </a:t>
            </a:r>
            <a:r>
              <a:rPr dirty="0" sz="2600" spc="-80"/>
              <a:t>sa</a:t>
            </a:r>
            <a:r>
              <a:rPr dirty="0" sz="2600" spc="-1275"/>
              <a:t> </a:t>
            </a:r>
            <a:r>
              <a:rPr dirty="0" sz="2600" spc="-35"/>
              <a:t>y.–</a:t>
            </a:r>
            <a:r>
              <a:rPr dirty="0" sz="2600" spc="-770"/>
              <a:t> </a:t>
            </a:r>
            <a:r>
              <a:rPr dirty="0" sz="2600" spc="-145"/>
              <a:t>Listen</a:t>
            </a:r>
            <a:r>
              <a:rPr dirty="0" sz="2600" spc="-625"/>
              <a:t> </a:t>
            </a:r>
            <a:r>
              <a:rPr dirty="0" sz="2600" spc="215"/>
              <a:t>and</a:t>
            </a:r>
            <a:r>
              <a:rPr dirty="0" sz="2600" spc="-560"/>
              <a:t> </a:t>
            </a:r>
            <a:r>
              <a:rPr dirty="0" sz="2600" spc="-55"/>
              <a:t>rep</a:t>
            </a:r>
            <a:r>
              <a:rPr dirty="0" sz="2600" spc="-1245"/>
              <a:t> </a:t>
            </a:r>
            <a:r>
              <a:rPr dirty="0" sz="2600" spc="25"/>
              <a:t>ea</a:t>
            </a:r>
            <a:r>
              <a:rPr dirty="0" sz="2600" spc="-1270"/>
              <a:t> </a:t>
            </a:r>
            <a:r>
              <a:rPr dirty="0" sz="2600" spc="-85"/>
              <a:t>t.</a:t>
            </a:r>
            <a:endParaRPr sz="2600"/>
          </a:p>
        </p:txBody>
      </p:sp>
      <p:sp>
        <p:nvSpPr>
          <p:cNvPr id="3" name="object 3"/>
          <p:cNvSpPr/>
          <p:nvPr/>
        </p:nvSpPr>
        <p:spPr>
          <a:xfrm>
            <a:off x="2647188" y="2029867"/>
            <a:ext cx="4792616" cy="40466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48839" y="2147316"/>
            <a:ext cx="411480" cy="406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597902" y="5226558"/>
            <a:ext cx="411480" cy="411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85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pc="20"/>
              <a:t>UNIT</a:t>
            </a:r>
            <a:r>
              <a:rPr dirty="0" spc="-65"/>
              <a:t> </a:t>
            </a:r>
            <a:r>
              <a:rPr dirty="0" spc="20"/>
              <a:t>01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663" y="1245364"/>
            <a:ext cx="6566534" cy="42799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600" spc="-145"/>
              <a:t>Listen</a:t>
            </a:r>
            <a:r>
              <a:rPr dirty="0" sz="2600" spc="-620"/>
              <a:t> </a:t>
            </a:r>
            <a:r>
              <a:rPr dirty="0" sz="2600" spc="215"/>
              <a:t>and</a:t>
            </a:r>
            <a:r>
              <a:rPr dirty="0" sz="2600" spc="-570"/>
              <a:t> </a:t>
            </a:r>
            <a:r>
              <a:rPr dirty="0" sz="2600" spc="-80"/>
              <a:t>sa</a:t>
            </a:r>
            <a:r>
              <a:rPr dirty="0" sz="2600" spc="-1275"/>
              <a:t> </a:t>
            </a:r>
            <a:r>
              <a:rPr dirty="0" sz="2600" spc="-35"/>
              <a:t>y.–</a:t>
            </a:r>
            <a:r>
              <a:rPr dirty="0" sz="2600" spc="-770"/>
              <a:t> </a:t>
            </a:r>
            <a:r>
              <a:rPr dirty="0" sz="2600" spc="-145"/>
              <a:t>Listen</a:t>
            </a:r>
            <a:r>
              <a:rPr dirty="0" sz="2600" spc="-625"/>
              <a:t> </a:t>
            </a:r>
            <a:r>
              <a:rPr dirty="0" sz="2600" spc="215"/>
              <a:t>and</a:t>
            </a:r>
            <a:r>
              <a:rPr dirty="0" sz="2600" spc="-560"/>
              <a:t> </a:t>
            </a:r>
            <a:r>
              <a:rPr dirty="0" sz="2600" spc="-55"/>
              <a:t>rep</a:t>
            </a:r>
            <a:r>
              <a:rPr dirty="0" sz="2600" spc="-1245"/>
              <a:t> </a:t>
            </a:r>
            <a:r>
              <a:rPr dirty="0" sz="2600" spc="25"/>
              <a:t>ea</a:t>
            </a:r>
            <a:r>
              <a:rPr dirty="0" sz="2600" spc="-1270"/>
              <a:t> </a:t>
            </a:r>
            <a:r>
              <a:rPr dirty="0" sz="2600" spc="-85"/>
              <a:t>t.</a:t>
            </a:r>
            <a:endParaRPr sz="2600"/>
          </a:p>
        </p:txBody>
      </p:sp>
      <p:sp>
        <p:nvSpPr>
          <p:cNvPr id="3" name="object 3"/>
          <p:cNvSpPr/>
          <p:nvPr/>
        </p:nvSpPr>
        <p:spPr>
          <a:xfrm>
            <a:off x="2371766" y="2052400"/>
            <a:ext cx="5252043" cy="41328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58339" y="2371344"/>
            <a:ext cx="406908" cy="411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85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pc="20"/>
              <a:t>UNIT</a:t>
            </a:r>
            <a:r>
              <a:rPr dirty="0" spc="-65"/>
              <a:t> </a:t>
            </a:r>
            <a:r>
              <a:rPr dirty="0" spc="20"/>
              <a:t>01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663" y="1245364"/>
            <a:ext cx="6566534" cy="42799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600" spc="-145"/>
              <a:t>Listen</a:t>
            </a:r>
            <a:r>
              <a:rPr dirty="0" sz="2600" spc="-620"/>
              <a:t> </a:t>
            </a:r>
            <a:r>
              <a:rPr dirty="0" sz="2600" spc="215"/>
              <a:t>and</a:t>
            </a:r>
            <a:r>
              <a:rPr dirty="0" sz="2600" spc="-570"/>
              <a:t> </a:t>
            </a:r>
            <a:r>
              <a:rPr dirty="0" sz="2600" spc="-80"/>
              <a:t>sa</a:t>
            </a:r>
            <a:r>
              <a:rPr dirty="0" sz="2600" spc="-1275"/>
              <a:t> </a:t>
            </a:r>
            <a:r>
              <a:rPr dirty="0" sz="2600" spc="-35"/>
              <a:t>y.–</a:t>
            </a:r>
            <a:r>
              <a:rPr dirty="0" sz="2600" spc="-770"/>
              <a:t> </a:t>
            </a:r>
            <a:r>
              <a:rPr dirty="0" sz="2600" spc="-145"/>
              <a:t>Listen</a:t>
            </a:r>
            <a:r>
              <a:rPr dirty="0" sz="2600" spc="-625"/>
              <a:t> </a:t>
            </a:r>
            <a:r>
              <a:rPr dirty="0" sz="2600" spc="215"/>
              <a:t>and</a:t>
            </a:r>
            <a:r>
              <a:rPr dirty="0" sz="2600" spc="-560"/>
              <a:t> </a:t>
            </a:r>
            <a:r>
              <a:rPr dirty="0" sz="2600" spc="-55"/>
              <a:t>rep</a:t>
            </a:r>
            <a:r>
              <a:rPr dirty="0" sz="2600" spc="-1245"/>
              <a:t> </a:t>
            </a:r>
            <a:r>
              <a:rPr dirty="0" sz="2600" spc="25"/>
              <a:t>ea</a:t>
            </a:r>
            <a:r>
              <a:rPr dirty="0" sz="2600" spc="-1270"/>
              <a:t> </a:t>
            </a:r>
            <a:r>
              <a:rPr dirty="0" sz="2600" spc="-85"/>
              <a:t>t.</a:t>
            </a:r>
            <a:endParaRPr sz="2600"/>
          </a:p>
        </p:txBody>
      </p:sp>
      <p:sp>
        <p:nvSpPr>
          <p:cNvPr id="3" name="object 3"/>
          <p:cNvSpPr/>
          <p:nvPr/>
        </p:nvSpPr>
        <p:spPr>
          <a:xfrm>
            <a:off x="1745742" y="2250948"/>
            <a:ext cx="411480" cy="411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93557" y="2250948"/>
            <a:ext cx="406908" cy="411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24277" y="2096261"/>
            <a:ext cx="5518578" cy="40072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85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pc="20"/>
              <a:t>UNIT</a:t>
            </a:r>
            <a:r>
              <a:rPr dirty="0" spc="-65"/>
              <a:t> </a:t>
            </a:r>
            <a:r>
              <a:rPr dirty="0" spc="20"/>
              <a:t>01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3261" y="1903475"/>
            <a:ext cx="5595220" cy="4211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2663" y="1245364"/>
            <a:ext cx="5003165" cy="42799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600" spc="-145"/>
              <a:t>Listen</a:t>
            </a:r>
            <a:r>
              <a:rPr dirty="0" sz="2600" spc="-630"/>
              <a:t> </a:t>
            </a:r>
            <a:r>
              <a:rPr dirty="0" sz="2600" spc="215"/>
              <a:t>and</a:t>
            </a:r>
            <a:r>
              <a:rPr dirty="0" sz="2600" spc="-575"/>
              <a:t> </a:t>
            </a:r>
            <a:r>
              <a:rPr dirty="0" sz="2600" spc="-80"/>
              <a:t>sa</a:t>
            </a:r>
            <a:r>
              <a:rPr dirty="0" sz="2600" spc="-1275"/>
              <a:t> </a:t>
            </a:r>
            <a:r>
              <a:rPr dirty="0" sz="2600" spc="-35"/>
              <a:t>y.-</a:t>
            </a:r>
            <a:r>
              <a:rPr dirty="0" sz="2600" spc="-1035"/>
              <a:t> </a:t>
            </a:r>
            <a:r>
              <a:rPr dirty="0" sz="2600" spc="130"/>
              <a:t>Act</a:t>
            </a:r>
            <a:r>
              <a:rPr dirty="0" sz="2600" spc="-1115"/>
              <a:t> </a:t>
            </a:r>
            <a:r>
              <a:rPr dirty="0" sz="2600" spc="-305"/>
              <a:t>it</a:t>
            </a:r>
            <a:r>
              <a:rPr dirty="0" sz="2600" spc="-1120"/>
              <a:t> </a:t>
            </a:r>
            <a:r>
              <a:rPr dirty="0" sz="2600" spc="85"/>
              <a:t>ou</a:t>
            </a:r>
            <a:r>
              <a:rPr dirty="0" sz="2600" spc="-1300"/>
              <a:t> </a:t>
            </a:r>
            <a:r>
              <a:rPr dirty="0" sz="2600" spc="-85"/>
              <a:t>t.</a:t>
            </a:r>
            <a:endParaRPr sz="2600"/>
          </a:p>
        </p:txBody>
      </p:sp>
      <p:sp>
        <p:nvSpPr>
          <p:cNvPr id="4" name="object 4"/>
          <p:cNvSpPr/>
          <p:nvPr/>
        </p:nvSpPr>
        <p:spPr>
          <a:xfrm>
            <a:off x="7019097" y="2933519"/>
            <a:ext cx="2475705" cy="989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19076" y="4293736"/>
            <a:ext cx="2509592" cy="990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57250" y="1946148"/>
            <a:ext cx="158115" cy="2034539"/>
          </a:xfrm>
          <a:custGeom>
            <a:avLst/>
            <a:gdLst/>
            <a:ahLst/>
            <a:cxnLst/>
            <a:rect l="l" t="t" r="r" b="b"/>
            <a:pathLst>
              <a:path w="158115" h="2034539">
                <a:moveTo>
                  <a:pt x="0" y="0"/>
                </a:moveTo>
                <a:lnTo>
                  <a:pt x="0" y="2034539"/>
                </a:lnTo>
                <a:lnTo>
                  <a:pt x="157734" y="2034539"/>
                </a:lnTo>
                <a:lnTo>
                  <a:pt x="15773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57250" y="1946148"/>
            <a:ext cx="158115" cy="2034539"/>
          </a:xfrm>
          <a:custGeom>
            <a:avLst/>
            <a:gdLst/>
            <a:ahLst/>
            <a:cxnLst/>
            <a:rect l="l" t="t" r="r" b="b"/>
            <a:pathLst>
              <a:path w="158115" h="2034539">
                <a:moveTo>
                  <a:pt x="0" y="2034539"/>
                </a:moveTo>
                <a:lnTo>
                  <a:pt x="0" y="0"/>
                </a:lnTo>
                <a:lnTo>
                  <a:pt x="157734" y="0"/>
                </a:lnTo>
                <a:lnTo>
                  <a:pt x="157734" y="2034539"/>
                </a:lnTo>
                <a:lnTo>
                  <a:pt x="0" y="2034539"/>
                </a:lnTo>
                <a:close/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22247" y="2474214"/>
            <a:ext cx="854710" cy="248920"/>
          </a:xfrm>
          <a:custGeom>
            <a:avLst/>
            <a:gdLst/>
            <a:ahLst/>
            <a:cxnLst/>
            <a:rect l="l" t="t" r="r" b="b"/>
            <a:pathLst>
              <a:path w="854710" h="248919">
                <a:moveTo>
                  <a:pt x="854202" y="207264"/>
                </a:moveTo>
                <a:lnTo>
                  <a:pt x="854202" y="41148"/>
                </a:lnTo>
                <a:lnTo>
                  <a:pt x="850987" y="25074"/>
                </a:lnTo>
                <a:lnTo>
                  <a:pt x="842200" y="12001"/>
                </a:lnTo>
                <a:lnTo>
                  <a:pt x="829127" y="3214"/>
                </a:lnTo>
                <a:lnTo>
                  <a:pt x="813054" y="0"/>
                </a:lnTo>
                <a:lnTo>
                  <a:pt x="41148" y="0"/>
                </a:lnTo>
                <a:lnTo>
                  <a:pt x="25074" y="3214"/>
                </a:lnTo>
                <a:lnTo>
                  <a:pt x="12001" y="12001"/>
                </a:lnTo>
                <a:lnTo>
                  <a:pt x="3214" y="25074"/>
                </a:lnTo>
                <a:lnTo>
                  <a:pt x="0" y="41148"/>
                </a:lnTo>
                <a:lnTo>
                  <a:pt x="0" y="207264"/>
                </a:lnTo>
                <a:lnTo>
                  <a:pt x="3214" y="223337"/>
                </a:lnTo>
                <a:lnTo>
                  <a:pt x="12001" y="236410"/>
                </a:lnTo>
                <a:lnTo>
                  <a:pt x="25074" y="245197"/>
                </a:lnTo>
                <a:lnTo>
                  <a:pt x="41148" y="248412"/>
                </a:lnTo>
                <a:lnTo>
                  <a:pt x="813054" y="248412"/>
                </a:lnTo>
                <a:lnTo>
                  <a:pt x="829127" y="245197"/>
                </a:lnTo>
                <a:lnTo>
                  <a:pt x="842200" y="236410"/>
                </a:lnTo>
                <a:lnTo>
                  <a:pt x="850987" y="223337"/>
                </a:lnTo>
                <a:lnTo>
                  <a:pt x="854202" y="2072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818638" y="2063495"/>
            <a:ext cx="1042035" cy="249554"/>
          </a:xfrm>
          <a:custGeom>
            <a:avLst/>
            <a:gdLst/>
            <a:ahLst/>
            <a:cxnLst/>
            <a:rect l="l" t="t" r="r" b="b"/>
            <a:pathLst>
              <a:path w="1042035" h="249555">
                <a:moveTo>
                  <a:pt x="1041654" y="207264"/>
                </a:moveTo>
                <a:lnTo>
                  <a:pt x="1041654" y="41910"/>
                </a:lnTo>
                <a:lnTo>
                  <a:pt x="1038439" y="25717"/>
                </a:lnTo>
                <a:lnTo>
                  <a:pt x="1029652" y="12382"/>
                </a:lnTo>
                <a:lnTo>
                  <a:pt x="1016579" y="3333"/>
                </a:lnTo>
                <a:lnTo>
                  <a:pt x="1000506" y="0"/>
                </a:lnTo>
                <a:lnTo>
                  <a:pt x="41148" y="0"/>
                </a:lnTo>
                <a:lnTo>
                  <a:pt x="25074" y="3333"/>
                </a:lnTo>
                <a:lnTo>
                  <a:pt x="12001" y="12382"/>
                </a:lnTo>
                <a:lnTo>
                  <a:pt x="3214" y="25717"/>
                </a:lnTo>
                <a:lnTo>
                  <a:pt x="0" y="41910"/>
                </a:lnTo>
                <a:lnTo>
                  <a:pt x="0" y="207264"/>
                </a:lnTo>
                <a:lnTo>
                  <a:pt x="3214" y="223456"/>
                </a:lnTo>
                <a:lnTo>
                  <a:pt x="12001" y="236791"/>
                </a:lnTo>
                <a:lnTo>
                  <a:pt x="25074" y="245840"/>
                </a:lnTo>
                <a:lnTo>
                  <a:pt x="41148" y="249174"/>
                </a:lnTo>
                <a:lnTo>
                  <a:pt x="1000506" y="249174"/>
                </a:lnTo>
                <a:lnTo>
                  <a:pt x="1016579" y="245840"/>
                </a:lnTo>
                <a:lnTo>
                  <a:pt x="1029652" y="236791"/>
                </a:lnTo>
                <a:lnTo>
                  <a:pt x="1038439" y="223456"/>
                </a:lnTo>
                <a:lnTo>
                  <a:pt x="1041654" y="2072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079491" y="4203191"/>
            <a:ext cx="1257300" cy="431800"/>
          </a:xfrm>
          <a:custGeom>
            <a:avLst/>
            <a:gdLst/>
            <a:ahLst/>
            <a:cxnLst/>
            <a:rect l="l" t="t" r="r" b="b"/>
            <a:pathLst>
              <a:path w="1257300" h="431800">
                <a:moveTo>
                  <a:pt x="1257300" y="359663"/>
                </a:moveTo>
                <a:lnTo>
                  <a:pt x="1257300" y="72389"/>
                </a:lnTo>
                <a:lnTo>
                  <a:pt x="1251680" y="44362"/>
                </a:lnTo>
                <a:lnTo>
                  <a:pt x="1236345" y="21335"/>
                </a:lnTo>
                <a:lnTo>
                  <a:pt x="1213580" y="5738"/>
                </a:lnTo>
                <a:lnTo>
                  <a:pt x="1185672" y="0"/>
                </a:lnTo>
                <a:lnTo>
                  <a:pt x="72390" y="0"/>
                </a:lnTo>
                <a:lnTo>
                  <a:pt x="44362" y="5738"/>
                </a:lnTo>
                <a:lnTo>
                  <a:pt x="21335" y="21335"/>
                </a:lnTo>
                <a:lnTo>
                  <a:pt x="5738" y="44362"/>
                </a:lnTo>
                <a:lnTo>
                  <a:pt x="0" y="72389"/>
                </a:lnTo>
                <a:lnTo>
                  <a:pt x="0" y="359663"/>
                </a:lnTo>
                <a:lnTo>
                  <a:pt x="5738" y="387572"/>
                </a:lnTo>
                <a:lnTo>
                  <a:pt x="21336" y="410336"/>
                </a:lnTo>
                <a:lnTo>
                  <a:pt x="44362" y="425672"/>
                </a:lnTo>
                <a:lnTo>
                  <a:pt x="72390" y="431291"/>
                </a:lnTo>
                <a:lnTo>
                  <a:pt x="1185672" y="431291"/>
                </a:lnTo>
                <a:lnTo>
                  <a:pt x="1213580" y="425672"/>
                </a:lnTo>
                <a:lnTo>
                  <a:pt x="1236345" y="410336"/>
                </a:lnTo>
                <a:lnTo>
                  <a:pt x="1251680" y="387572"/>
                </a:lnTo>
                <a:lnTo>
                  <a:pt x="1257300" y="3596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751326" y="4170426"/>
            <a:ext cx="939165" cy="382905"/>
          </a:xfrm>
          <a:custGeom>
            <a:avLst/>
            <a:gdLst/>
            <a:ahLst/>
            <a:cxnLst/>
            <a:rect l="l" t="t" r="r" b="b"/>
            <a:pathLst>
              <a:path w="939164" h="382904">
                <a:moveTo>
                  <a:pt x="938784" y="319278"/>
                </a:moveTo>
                <a:lnTo>
                  <a:pt x="938784" y="64008"/>
                </a:lnTo>
                <a:lnTo>
                  <a:pt x="933711" y="38897"/>
                </a:lnTo>
                <a:lnTo>
                  <a:pt x="919924" y="18573"/>
                </a:lnTo>
                <a:lnTo>
                  <a:pt x="899564" y="4964"/>
                </a:lnTo>
                <a:lnTo>
                  <a:pt x="874776" y="0"/>
                </a:lnTo>
                <a:lnTo>
                  <a:pt x="64008" y="0"/>
                </a:lnTo>
                <a:lnTo>
                  <a:pt x="39219" y="4964"/>
                </a:lnTo>
                <a:lnTo>
                  <a:pt x="18859" y="18573"/>
                </a:lnTo>
                <a:lnTo>
                  <a:pt x="5072" y="38897"/>
                </a:lnTo>
                <a:lnTo>
                  <a:pt x="0" y="64008"/>
                </a:lnTo>
                <a:lnTo>
                  <a:pt x="0" y="319278"/>
                </a:lnTo>
                <a:lnTo>
                  <a:pt x="5072" y="343947"/>
                </a:lnTo>
                <a:lnTo>
                  <a:pt x="18859" y="364045"/>
                </a:lnTo>
                <a:lnTo>
                  <a:pt x="39219" y="377571"/>
                </a:lnTo>
                <a:lnTo>
                  <a:pt x="64008" y="382524"/>
                </a:lnTo>
                <a:lnTo>
                  <a:pt x="874776" y="382524"/>
                </a:lnTo>
                <a:lnTo>
                  <a:pt x="899564" y="377571"/>
                </a:lnTo>
                <a:lnTo>
                  <a:pt x="919924" y="364045"/>
                </a:lnTo>
                <a:lnTo>
                  <a:pt x="933711" y="343947"/>
                </a:lnTo>
                <a:lnTo>
                  <a:pt x="938784" y="3192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24127" y="4184903"/>
            <a:ext cx="1456690" cy="431800"/>
          </a:xfrm>
          <a:custGeom>
            <a:avLst/>
            <a:gdLst/>
            <a:ahLst/>
            <a:cxnLst/>
            <a:rect l="l" t="t" r="r" b="b"/>
            <a:pathLst>
              <a:path w="1456689" h="431800">
                <a:moveTo>
                  <a:pt x="1456182" y="359663"/>
                </a:moveTo>
                <a:lnTo>
                  <a:pt x="1456182" y="72389"/>
                </a:lnTo>
                <a:lnTo>
                  <a:pt x="1450562" y="44041"/>
                </a:lnTo>
                <a:lnTo>
                  <a:pt x="1435227" y="21050"/>
                </a:lnTo>
                <a:lnTo>
                  <a:pt x="1412462" y="5631"/>
                </a:lnTo>
                <a:lnTo>
                  <a:pt x="1384554" y="0"/>
                </a:lnTo>
                <a:lnTo>
                  <a:pt x="71628" y="0"/>
                </a:lnTo>
                <a:lnTo>
                  <a:pt x="43719" y="5631"/>
                </a:lnTo>
                <a:lnTo>
                  <a:pt x="20954" y="21050"/>
                </a:lnTo>
                <a:lnTo>
                  <a:pt x="5619" y="44041"/>
                </a:lnTo>
                <a:lnTo>
                  <a:pt x="0" y="72389"/>
                </a:lnTo>
                <a:lnTo>
                  <a:pt x="0" y="359663"/>
                </a:lnTo>
                <a:lnTo>
                  <a:pt x="5619" y="387572"/>
                </a:lnTo>
                <a:lnTo>
                  <a:pt x="20955" y="410336"/>
                </a:lnTo>
                <a:lnTo>
                  <a:pt x="43719" y="425672"/>
                </a:lnTo>
                <a:lnTo>
                  <a:pt x="71628" y="431291"/>
                </a:lnTo>
                <a:lnTo>
                  <a:pt x="1384554" y="431291"/>
                </a:lnTo>
                <a:lnTo>
                  <a:pt x="1412462" y="425672"/>
                </a:lnTo>
                <a:lnTo>
                  <a:pt x="1435227" y="410336"/>
                </a:lnTo>
                <a:lnTo>
                  <a:pt x="1450562" y="387572"/>
                </a:lnTo>
                <a:lnTo>
                  <a:pt x="1456182" y="3596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321046" y="3505200"/>
            <a:ext cx="947419" cy="419100"/>
          </a:xfrm>
          <a:custGeom>
            <a:avLst/>
            <a:gdLst/>
            <a:ahLst/>
            <a:cxnLst/>
            <a:rect l="l" t="t" r="r" b="b"/>
            <a:pathLst>
              <a:path w="947420" h="419100">
                <a:moveTo>
                  <a:pt x="947166" y="349757"/>
                </a:moveTo>
                <a:lnTo>
                  <a:pt x="947166" y="70103"/>
                </a:lnTo>
                <a:lnTo>
                  <a:pt x="941677" y="42755"/>
                </a:lnTo>
                <a:lnTo>
                  <a:pt x="926687" y="20478"/>
                </a:lnTo>
                <a:lnTo>
                  <a:pt x="904410" y="5488"/>
                </a:lnTo>
                <a:lnTo>
                  <a:pt x="877062" y="0"/>
                </a:lnTo>
                <a:lnTo>
                  <a:pt x="69342" y="0"/>
                </a:lnTo>
                <a:lnTo>
                  <a:pt x="42433" y="5488"/>
                </a:lnTo>
                <a:lnTo>
                  <a:pt x="20383" y="20478"/>
                </a:lnTo>
                <a:lnTo>
                  <a:pt x="5476" y="42755"/>
                </a:lnTo>
                <a:lnTo>
                  <a:pt x="0" y="70103"/>
                </a:lnTo>
                <a:lnTo>
                  <a:pt x="0" y="349757"/>
                </a:lnTo>
                <a:lnTo>
                  <a:pt x="5476" y="376666"/>
                </a:lnTo>
                <a:lnTo>
                  <a:pt x="20383" y="398716"/>
                </a:lnTo>
                <a:lnTo>
                  <a:pt x="42433" y="413623"/>
                </a:lnTo>
                <a:lnTo>
                  <a:pt x="69342" y="419099"/>
                </a:lnTo>
                <a:lnTo>
                  <a:pt x="877062" y="419099"/>
                </a:lnTo>
                <a:lnTo>
                  <a:pt x="904410" y="413623"/>
                </a:lnTo>
                <a:lnTo>
                  <a:pt x="926687" y="398716"/>
                </a:lnTo>
                <a:lnTo>
                  <a:pt x="941677" y="376666"/>
                </a:lnTo>
                <a:lnTo>
                  <a:pt x="947166" y="3497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038600" y="2011679"/>
            <a:ext cx="1703070" cy="236220"/>
          </a:xfrm>
          <a:custGeom>
            <a:avLst/>
            <a:gdLst/>
            <a:ahLst/>
            <a:cxnLst/>
            <a:rect l="l" t="t" r="r" b="b"/>
            <a:pathLst>
              <a:path w="1703070" h="236219">
                <a:moveTo>
                  <a:pt x="1703070" y="197357"/>
                </a:moveTo>
                <a:lnTo>
                  <a:pt x="1703070" y="39623"/>
                </a:lnTo>
                <a:lnTo>
                  <a:pt x="1699998" y="24110"/>
                </a:lnTo>
                <a:lnTo>
                  <a:pt x="1691639" y="11525"/>
                </a:lnTo>
                <a:lnTo>
                  <a:pt x="1679281" y="3083"/>
                </a:lnTo>
                <a:lnTo>
                  <a:pt x="1664208" y="0"/>
                </a:lnTo>
                <a:lnTo>
                  <a:pt x="38862" y="0"/>
                </a:lnTo>
                <a:lnTo>
                  <a:pt x="23788" y="3083"/>
                </a:lnTo>
                <a:lnTo>
                  <a:pt x="11429" y="11525"/>
                </a:lnTo>
                <a:lnTo>
                  <a:pt x="3071" y="24110"/>
                </a:lnTo>
                <a:lnTo>
                  <a:pt x="0" y="39624"/>
                </a:lnTo>
                <a:lnTo>
                  <a:pt x="0" y="197358"/>
                </a:lnTo>
                <a:lnTo>
                  <a:pt x="3071" y="212431"/>
                </a:lnTo>
                <a:lnTo>
                  <a:pt x="11430" y="224790"/>
                </a:lnTo>
                <a:lnTo>
                  <a:pt x="23788" y="233148"/>
                </a:lnTo>
                <a:lnTo>
                  <a:pt x="38862" y="236220"/>
                </a:lnTo>
                <a:lnTo>
                  <a:pt x="1664208" y="236219"/>
                </a:lnTo>
                <a:lnTo>
                  <a:pt x="1679281" y="233148"/>
                </a:lnTo>
                <a:lnTo>
                  <a:pt x="1691639" y="224789"/>
                </a:lnTo>
                <a:lnTo>
                  <a:pt x="1699998" y="212431"/>
                </a:lnTo>
                <a:lnTo>
                  <a:pt x="1703070" y="1973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85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pc="20"/>
              <a:t>UNIT</a:t>
            </a:r>
            <a:r>
              <a:rPr dirty="0" spc="-65"/>
              <a:t> </a:t>
            </a:r>
            <a:r>
              <a:rPr dirty="0" spc="20"/>
              <a:t>01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858" y="1221739"/>
            <a:ext cx="4535170" cy="4781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950" spc="-85">
                <a:solidFill>
                  <a:srgbClr val="FFFFFF"/>
                </a:solidFill>
                <a:latin typeface="Courier New"/>
                <a:cs typeface="Courier New"/>
              </a:rPr>
              <a:t>VOCABULARY</a:t>
            </a:r>
            <a:r>
              <a:rPr dirty="0" sz="2950" spc="-136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dirty="0" sz="2950" spc="-125">
                <a:solidFill>
                  <a:srgbClr val="FFFFFF"/>
                </a:solidFill>
                <a:latin typeface="Courier New"/>
                <a:cs typeface="Courier New"/>
              </a:rPr>
              <a:t>-Flashcards</a:t>
            </a:r>
            <a:endParaRPr sz="2950">
              <a:latin typeface="Courier New"/>
              <a:cs typeface="Courier Ne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38008" y="2056040"/>
            <a:ext cx="2446683" cy="2814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916673" y="2109216"/>
            <a:ext cx="411480" cy="411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123948" y="4699507"/>
            <a:ext cx="5796280" cy="1333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550" spc="15" b="1">
                <a:latin typeface="Malgun Gothic"/>
                <a:cs typeface="Malgun Gothic"/>
              </a:rPr>
              <a:t>a</a:t>
            </a:r>
            <a:r>
              <a:rPr dirty="0" sz="8550" spc="-45" b="1">
                <a:latin typeface="Malgun Gothic"/>
                <a:cs typeface="Malgun Gothic"/>
              </a:rPr>
              <a:t> </a:t>
            </a:r>
            <a:r>
              <a:rPr dirty="0" sz="8550" spc="-15" b="1">
                <a:latin typeface="Malgun Gothic"/>
                <a:cs typeface="Malgun Gothic"/>
              </a:rPr>
              <a:t>backpack</a:t>
            </a:r>
            <a:endParaRPr sz="8550">
              <a:latin typeface="Malgun Gothic"/>
              <a:cs typeface="Malgun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85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pc="20"/>
              <a:t>UNIT</a:t>
            </a:r>
            <a:r>
              <a:rPr dirty="0" spc="-65"/>
              <a:t> </a:t>
            </a:r>
            <a:r>
              <a:rPr dirty="0" spc="20"/>
              <a:t>01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858" y="1221739"/>
            <a:ext cx="4535170" cy="4781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950" spc="-85">
                <a:solidFill>
                  <a:srgbClr val="FFFFFF"/>
                </a:solidFill>
                <a:latin typeface="Courier New"/>
                <a:cs typeface="Courier New"/>
              </a:rPr>
              <a:t>VOCABULARY</a:t>
            </a:r>
            <a:r>
              <a:rPr dirty="0" sz="2950" spc="-136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dirty="0" sz="2950" spc="-125">
                <a:solidFill>
                  <a:srgbClr val="FFFFFF"/>
                </a:solidFill>
                <a:latin typeface="Courier New"/>
                <a:cs typeface="Courier New"/>
              </a:rPr>
              <a:t>-Flashcards</a:t>
            </a:r>
            <a:endParaRPr sz="2950">
              <a:latin typeface="Courier New"/>
              <a:cs typeface="Courier Ne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78531" y="1940065"/>
            <a:ext cx="2899257" cy="306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276225">
              <a:lnSpc>
                <a:spcPct val="100000"/>
              </a:lnSpc>
              <a:spcBef>
                <a:spcPts val="130"/>
              </a:spcBef>
            </a:pPr>
            <a:r>
              <a:rPr dirty="0" spc="15"/>
              <a:t>a</a:t>
            </a:r>
            <a:r>
              <a:rPr dirty="0" spc="-95"/>
              <a:t> </a:t>
            </a:r>
            <a:r>
              <a:rPr dirty="0" spc="10"/>
              <a:t>robot</a:t>
            </a:r>
          </a:p>
        </p:txBody>
      </p:sp>
      <p:sp>
        <p:nvSpPr>
          <p:cNvPr id="5" name="object 5"/>
          <p:cNvSpPr/>
          <p:nvPr/>
        </p:nvSpPr>
        <p:spPr>
          <a:xfrm>
            <a:off x="6916673" y="2105405"/>
            <a:ext cx="411480" cy="4076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85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pc="20"/>
              <a:t>UNIT</a:t>
            </a:r>
            <a:r>
              <a:rPr dirty="0" spc="-65"/>
              <a:t> </a:t>
            </a:r>
            <a:r>
              <a:rPr dirty="0" spc="20"/>
              <a:t>01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Reese</dc:creator>
  <dc:title>Microsoft PowerPoint - OMS_B1_U1_L1.ppsx</dc:title>
  <dcterms:created xsi:type="dcterms:W3CDTF">2024-04-13T14:58:42Z</dcterms:created>
  <dcterms:modified xsi:type="dcterms:W3CDTF">2024-04-13T14:58:42Z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2024-04-13T00:00:00Z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2024-04-13T00:00:00Z</vt:filetime>
  </property>
</Properties>
</file>